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2"/>
    <p:restoredTop sz="96405"/>
  </p:normalViewPr>
  <p:slideViewPr>
    <p:cSldViewPr snapToGrid="0" snapToObjects="1">
      <p:cViewPr varScale="1">
        <p:scale>
          <a:sx n="162" d="100"/>
          <a:sy n="16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FA116-DE7D-AA40-A63E-6ADCE41C94A1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AA60BB2-C382-9C47-95E1-DAEB5B5549E7}">
      <dgm:prSet phldrT="[Text]"/>
      <dgm:spPr/>
      <dgm:t>
        <a:bodyPr/>
        <a:lstStyle/>
        <a:p>
          <a:r>
            <a:rPr lang="en-GB" dirty="0"/>
            <a:t>Step 1</a:t>
          </a:r>
        </a:p>
      </dgm:t>
    </dgm:pt>
    <dgm:pt modelId="{DF91A732-E15E-A94F-9612-91CFDE02E02C}" type="parTrans" cxnId="{C7A48F7B-2FBA-934B-9464-5FA2EB17B4DF}">
      <dgm:prSet/>
      <dgm:spPr/>
      <dgm:t>
        <a:bodyPr/>
        <a:lstStyle/>
        <a:p>
          <a:endParaRPr lang="en-GB"/>
        </a:p>
      </dgm:t>
    </dgm:pt>
    <dgm:pt modelId="{CA528763-8616-3043-AEE7-84F651D774AB}" type="sibTrans" cxnId="{C7A48F7B-2FBA-934B-9464-5FA2EB17B4DF}">
      <dgm:prSet/>
      <dgm:spPr/>
      <dgm:t>
        <a:bodyPr/>
        <a:lstStyle/>
        <a:p>
          <a:endParaRPr lang="en-GB"/>
        </a:p>
      </dgm:t>
    </dgm:pt>
    <dgm:pt modelId="{A591E1E8-7910-1C4C-BF11-4E23B8D75D7F}">
      <dgm:prSet phldrT="[Text]"/>
      <dgm:spPr/>
      <dgm:t>
        <a:bodyPr/>
        <a:lstStyle/>
        <a:p>
          <a:r>
            <a:rPr lang="en-GB" dirty="0"/>
            <a:t>Pre-processing</a:t>
          </a:r>
          <a:endParaRPr lang="en-GB" b="1" i="1" dirty="0"/>
        </a:p>
      </dgm:t>
    </dgm:pt>
    <dgm:pt modelId="{A15D2A95-340E-2643-A08A-74D41159A88F}" type="parTrans" cxnId="{5C95E9D1-7948-6946-8EDC-4107477FB875}">
      <dgm:prSet/>
      <dgm:spPr/>
      <dgm:t>
        <a:bodyPr/>
        <a:lstStyle/>
        <a:p>
          <a:endParaRPr lang="en-GB"/>
        </a:p>
      </dgm:t>
    </dgm:pt>
    <dgm:pt modelId="{1489865F-99E3-1044-B5E5-C53C7522273E}" type="sibTrans" cxnId="{5C95E9D1-7948-6946-8EDC-4107477FB875}">
      <dgm:prSet/>
      <dgm:spPr/>
      <dgm:t>
        <a:bodyPr/>
        <a:lstStyle/>
        <a:p>
          <a:endParaRPr lang="en-GB"/>
        </a:p>
      </dgm:t>
    </dgm:pt>
    <dgm:pt modelId="{A72B9FD3-8689-3B42-ACBD-C529137F4431}">
      <dgm:prSet phldrT="[Text]"/>
      <dgm:spPr/>
      <dgm:t>
        <a:bodyPr/>
        <a:lstStyle/>
        <a:p>
          <a:r>
            <a:rPr lang="en-GB" dirty="0"/>
            <a:t>Step 2</a:t>
          </a:r>
        </a:p>
      </dgm:t>
    </dgm:pt>
    <dgm:pt modelId="{3B0D6823-64F5-7842-B45A-D4F7B265D082}" type="parTrans" cxnId="{64680BE4-6584-284E-A521-999456964505}">
      <dgm:prSet/>
      <dgm:spPr/>
      <dgm:t>
        <a:bodyPr/>
        <a:lstStyle/>
        <a:p>
          <a:endParaRPr lang="en-GB"/>
        </a:p>
      </dgm:t>
    </dgm:pt>
    <dgm:pt modelId="{4948CD06-CDE2-CC4A-AB6B-02A0419FC7BD}" type="sibTrans" cxnId="{64680BE4-6584-284E-A521-999456964505}">
      <dgm:prSet/>
      <dgm:spPr/>
      <dgm:t>
        <a:bodyPr/>
        <a:lstStyle/>
        <a:p>
          <a:endParaRPr lang="en-GB"/>
        </a:p>
      </dgm:t>
    </dgm:pt>
    <dgm:pt modelId="{712B2A99-0471-1549-A404-E06152F5DF61}">
      <dgm:prSet phldrT="[Text]" custT="1"/>
      <dgm:spPr/>
      <dgm:t>
        <a:bodyPr/>
        <a:lstStyle/>
        <a:p>
          <a:r>
            <a:rPr lang="en-GB" sz="1400" dirty="0"/>
            <a:t>Segmentation</a:t>
          </a:r>
        </a:p>
      </dgm:t>
    </dgm:pt>
    <dgm:pt modelId="{94ED04B8-4157-C44D-A1AB-2763B8426B1B}" type="parTrans" cxnId="{E3CDB322-FBCE-634C-B1B2-85A14F128B63}">
      <dgm:prSet/>
      <dgm:spPr/>
      <dgm:t>
        <a:bodyPr/>
        <a:lstStyle/>
        <a:p>
          <a:endParaRPr lang="en-GB"/>
        </a:p>
      </dgm:t>
    </dgm:pt>
    <dgm:pt modelId="{F3E31ECB-0B40-FE4A-81E8-250942B40219}" type="sibTrans" cxnId="{E3CDB322-FBCE-634C-B1B2-85A14F128B63}">
      <dgm:prSet/>
      <dgm:spPr/>
      <dgm:t>
        <a:bodyPr/>
        <a:lstStyle/>
        <a:p>
          <a:endParaRPr lang="en-GB"/>
        </a:p>
      </dgm:t>
    </dgm:pt>
    <dgm:pt modelId="{4D619DCC-E076-554F-ACEF-A736DB6FFE09}">
      <dgm:prSet phldrT="[Text]" custT="1"/>
      <dgm:spPr/>
      <dgm:t>
        <a:bodyPr/>
        <a:lstStyle/>
        <a:p>
          <a:r>
            <a:rPr lang="en-GB" sz="1400" i="1" dirty="0"/>
            <a:t>Select the ROI region of the relevant features</a:t>
          </a:r>
        </a:p>
      </dgm:t>
    </dgm:pt>
    <dgm:pt modelId="{1498C5F4-A52F-FE46-A6E0-05924E894F5A}" type="parTrans" cxnId="{0DD10064-9F69-744A-B169-F369299DB3F9}">
      <dgm:prSet/>
      <dgm:spPr/>
      <dgm:t>
        <a:bodyPr/>
        <a:lstStyle/>
        <a:p>
          <a:endParaRPr lang="en-GB"/>
        </a:p>
      </dgm:t>
    </dgm:pt>
    <dgm:pt modelId="{A234E81B-3553-8B4F-B6F6-DD5338DAAD9A}" type="sibTrans" cxnId="{0DD10064-9F69-744A-B169-F369299DB3F9}">
      <dgm:prSet/>
      <dgm:spPr/>
      <dgm:t>
        <a:bodyPr/>
        <a:lstStyle/>
        <a:p>
          <a:endParaRPr lang="en-GB"/>
        </a:p>
      </dgm:t>
    </dgm:pt>
    <dgm:pt modelId="{4DA9C25E-05FA-5548-A67B-C062FD78CC0F}">
      <dgm:prSet phldrT="[Text]"/>
      <dgm:spPr/>
      <dgm:t>
        <a:bodyPr/>
        <a:lstStyle/>
        <a:p>
          <a:r>
            <a:rPr lang="en-GB" dirty="0"/>
            <a:t>Step 3</a:t>
          </a:r>
        </a:p>
      </dgm:t>
    </dgm:pt>
    <dgm:pt modelId="{8C2EAFE3-F024-564F-B1E8-E2A5A23A476C}" type="parTrans" cxnId="{EFF5DD37-5667-2C4B-948A-45F563C736EF}">
      <dgm:prSet/>
      <dgm:spPr/>
      <dgm:t>
        <a:bodyPr/>
        <a:lstStyle/>
        <a:p>
          <a:endParaRPr lang="en-GB"/>
        </a:p>
      </dgm:t>
    </dgm:pt>
    <dgm:pt modelId="{0DA2C957-5EFE-5D48-B36D-BA4E77E95D07}" type="sibTrans" cxnId="{EFF5DD37-5667-2C4B-948A-45F563C736EF}">
      <dgm:prSet/>
      <dgm:spPr/>
      <dgm:t>
        <a:bodyPr/>
        <a:lstStyle/>
        <a:p>
          <a:endParaRPr lang="en-GB"/>
        </a:p>
      </dgm:t>
    </dgm:pt>
    <dgm:pt modelId="{2015DEE0-0AD3-2C4A-A8BD-1D2F2A350179}">
      <dgm:prSet phldrT="[Text]" custT="1"/>
      <dgm:spPr/>
      <dgm:t>
        <a:bodyPr/>
        <a:lstStyle/>
        <a:p>
          <a:r>
            <a:rPr lang="en-GB" sz="1400" dirty="0"/>
            <a:t>Classification</a:t>
          </a:r>
        </a:p>
      </dgm:t>
    </dgm:pt>
    <dgm:pt modelId="{E3A4390A-D4A4-614F-ACA4-05A875329792}" type="parTrans" cxnId="{0A15A63F-0672-DE4F-8C4D-174C2E3C90F4}">
      <dgm:prSet/>
      <dgm:spPr/>
      <dgm:t>
        <a:bodyPr/>
        <a:lstStyle/>
        <a:p>
          <a:endParaRPr lang="en-GB"/>
        </a:p>
      </dgm:t>
    </dgm:pt>
    <dgm:pt modelId="{DD55BE0C-CE38-0344-A637-A1336BD1ACBF}" type="sibTrans" cxnId="{0A15A63F-0672-DE4F-8C4D-174C2E3C90F4}">
      <dgm:prSet/>
      <dgm:spPr/>
      <dgm:t>
        <a:bodyPr/>
        <a:lstStyle/>
        <a:p>
          <a:endParaRPr lang="en-GB"/>
        </a:p>
      </dgm:t>
    </dgm:pt>
    <dgm:pt modelId="{E4F86964-C33B-EE48-B01A-9DC3D6CC4ED9}">
      <dgm:prSet phldrT="[Text]" custT="1"/>
      <dgm:spPr/>
      <dgm:t>
        <a:bodyPr/>
        <a:lstStyle/>
        <a:p>
          <a:r>
            <a:rPr lang="en-GB" sz="1400" i="1" dirty="0"/>
            <a:t>Based on the selected ROI, we can make a better classification</a:t>
          </a:r>
        </a:p>
      </dgm:t>
    </dgm:pt>
    <dgm:pt modelId="{92139A47-43EE-2144-AD6B-4711E8C25C1D}" type="parTrans" cxnId="{96410826-AA9C-3A47-99A1-A454F6A16110}">
      <dgm:prSet/>
      <dgm:spPr/>
      <dgm:t>
        <a:bodyPr/>
        <a:lstStyle/>
        <a:p>
          <a:endParaRPr lang="en-GB"/>
        </a:p>
      </dgm:t>
    </dgm:pt>
    <dgm:pt modelId="{FF300F75-E8D1-4343-A474-E2F02087F83B}" type="sibTrans" cxnId="{96410826-AA9C-3A47-99A1-A454F6A16110}">
      <dgm:prSet/>
      <dgm:spPr/>
      <dgm:t>
        <a:bodyPr/>
        <a:lstStyle/>
        <a:p>
          <a:endParaRPr lang="en-GB"/>
        </a:p>
      </dgm:t>
    </dgm:pt>
    <dgm:pt modelId="{8020ECEE-F05C-9D42-9F5A-C54C859FE378}">
      <dgm:prSet phldrT="[Text]"/>
      <dgm:spPr/>
      <dgm:t>
        <a:bodyPr/>
        <a:lstStyle/>
        <a:p>
          <a:r>
            <a:rPr lang="en-GB" b="1" i="1" dirty="0"/>
            <a:t>Remove the distortions</a:t>
          </a:r>
        </a:p>
      </dgm:t>
    </dgm:pt>
    <dgm:pt modelId="{982E6E14-B041-FF4C-BDEA-4DC43443C4D3}" type="parTrans" cxnId="{11638F0A-B8B9-854C-8E6E-7A87754BF1F0}">
      <dgm:prSet/>
      <dgm:spPr/>
      <dgm:t>
        <a:bodyPr/>
        <a:lstStyle/>
        <a:p>
          <a:endParaRPr lang="en-GB"/>
        </a:p>
      </dgm:t>
    </dgm:pt>
    <dgm:pt modelId="{D7982628-38DA-B945-89A4-3F07943A99D6}" type="sibTrans" cxnId="{11638F0A-B8B9-854C-8E6E-7A87754BF1F0}">
      <dgm:prSet/>
      <dgm:spPr/>
      <dgm:t>
        <a:bodyPr/>
        <a:lstStyle/>
        <a:p>
          <a:endParaRPr lang="en-GB"/>
        </a:p>
      </dgm:t>
    </dgm:pt>
    <dgm:pt modelId="{05354056-F29F-3843-8FC2-534F0A97134C}" type="pres">
      <dgm:prSet presAssocID="{D7AFA116-DE7D-AA40-A63E-6ADCE41C94A1}" presName="Name0" presStyleCnt="0">
        <dgm:presLayoutVars>
          <dgm:dir/>
          <dgm:animLvl val="lvl"/>
          <dgm:resizeHandles val="exact"/>
        </dgm:presLayoutVars>
      </dgm:prSet>
      <dgm:spPr/>
    </dgm:pt>
    <dgm:pt modelId="{3C27BE94-44A4-144D-9A1F-61682CA90BEC}" type="pres">
      <dgm:prSet presAssocID="{D7AFA116-DE7D-AA40-A63E-6ADCE41C94A1}" presName="tSp" presStyleCnt="0"/>
      <dgm:spPr/>
    </dgm:pt>
    <dgm:pt modelId="{CE7AE128-F561-B140-9F50-E087D62570B2}" type="pres">
      <dgm:prSet presAssocID="{D7AFA116-DE7D-AA40-A63E-6ADCE41C94A1}" presName="bSp" presStyleCnt="0"/>
      <dgm:spPr/>
    </dgm:pt>
    <dgm:pt modelId="{B2845482-C6A9-B04C-9D02-0A834D060909}" type="pres">
      <dgm:prSet presAssocID="{D7AFA116-DE7D-AA40-A63E-6ADCE41C94A1}" presName="process" presStyleCnt="0"/>
      <dgm:spPr/>
    </dgm:pt>
    <dgm:pt modelId="{DA2AC562-2CC3-644B-992B-8B0E234EDE55}" type="pres">
      <dgm:prSet presAssocID="{6AA60BB2-C382-9C47-95E1-DAEB5B5549E7}" presName="composite1" presStyleCnt="0"/>
      <dgm:spPr/>
    </dgm:pt>
    <dgm:pt modelId="{1549A987-1BC2-0E43-B726-CBD9651FE160}" type="pres">
      <dgm:prSet presAssocID="{6AA60BB2-C382-9C47-95E1-DAEB5B5549E7}" presName="dummyNode1" presStyleLbl="node1" presStyleIdx="0" presStyleCnt="3"/>
      <dgm:spPr/>
    </dgm:pt>
    <dgm:pt modelId="{94FDFE89-5F1C-AD4C-A2C6-74E751395668}" type="pres">
      <dgm:prSet presAssocID="{6AA60BB2-C382-9C47-95E1-DAEB5B5549E7}" presName="childNode1" presStyleLbl="bgAcc1" presStyleIdx="0" presStyleCnt="3" custScaleY="42411">
        <dgm:presLayoutVars>
          <dgm:bulletEnabled val="1"/>
        </dgm:presLayoutVars>
      </dgm:prSet>
      <dgm:spPr/>
    </dgm:pt>
    <dgm:pt modelId="{C42B57D6-F198-7147-BB42-01DCB75DD421}" type="pres">
      <dgm:prSet presAssocID="{6AA60BB2-C382-9C47-95E1-DAEB5B5549E7}" presName="childNode1tx" presStyleLbl="bgAcc1" presStyleIdx="0" presStyleCnt="3">
        <dgm:presLayoutVars>
          <dgm:bulletEnabled val="1"/>
        </dgm:presLayoutVars>
      </dgm:prSet>
      <dgm:spPr/>
    </dgm:pt>
    <dgm:pt modelId="{8CFB5318-15F2-8941-9CF3-037016278E9D}" type="pres">
      <dgm:prSet presAssocID="{6AA60BB2-C382-9C47-95E1-DAEB5B5549E7}" presName="parentNode1" presStyleLbl="node1" presStyleIdx="0" presStyleCnt="3" custLinFactNeighborY="-40299">
        <dgm:presLayoutVars>
          <dgm:chMax val="1"/>
          <dgm:bulletEnabled val="1"/>
        </dgm:presLayoutVars>
      </dgm:prSet>
      <dgm:spPr/>
    </dgm:pt>
    <dgm:pt modelId="{86B6737A-8A02-7341-8835-33E015C7B1F1}" type="pres">
      <dgm:prSet presAssocID="{6AA60BB2-C382-9C47-95E1-DAEB5B5549E7}" presName="connSite1" presStyleCnt="0"/>
      <dgm:spPr/>
    </dgm:pt>
    <dgm:pt modelId="{507AF796-CBE8-E14E-8140-FE8531D8F7F6}" type="pres">
      <dgm:prSet presAssocID="{CA528763-8616-3043-AEE7-84F651D774AB}" presName="Name9" presStyleLbl="sibTrans2D1" presStyleIdx="0" presStyleCnt="2" custLinFactNeighborX="22088" custLinFactNeighborY="-17625"/>
      <dgm:spPr/>
    </dgm:pt>
    <dgm:pt modelId="{05C5E342-31BF-2D47-8845-C9D73455EB14}" type="pres">
      <dgm:prSet presAssocID="{A72B9FD3-8689-3B42-ACBD-C529137F4431}" presName="composite2" presStyleCnt="0"/>
      <dgm:spPr/>
    </dgm:pt>
    <dgm:pt modelId="{83E64293-2694-0B45-B79B-624E8DECE85E}" type="pres">
      <dgm:prSet presAssocID="{A72B9FD3-8689-3B42-ACBD-C529137F4431}" presName="dummyNode2" presStyleLbl="node1" presStyleIdx="0" presStyleCnt="3"/>
      <dgm:spPr/>
    </dgm:pt>
    <dgm:pt modelId="{46BABF68-89B1-9148-AD64-15C0E30BB069}" type="pres">
      <dgm:prSet presAssocID="{A72B9FD3-8689-3B42-ACBD-C529137F4431}" presName="childNode2" presStyleLbl="bgAcc1" presStyleIdx="1" presStyleCnt="3" custScaleX="93317" custScaleY="66613" custLinFactNeighborX="-361" custLinFactNeighborY="12246">
        <dgm:presLayoutVars>
          <dgm:bulletEnabled val="1"/>
        </dgm:presLayoutVars>
      </dgm:prSet>
      <dgm:spPr/>
    </dgm:pt>
    <dgm:pt modelId="{E56218E3-8D24-E24C-AA5C-4DD889DFA00D}" type="pres">
      <dgm:prSet presAssocID="{A72B9FD3-8689-3B42-ACBD-C529137F4431}" presName="childNode2tx" presStyleLbl="bgAcc1" presStyleIdx="1" presStyleCnt="3">
        <dgm:presLayoutVars>
          <dgm:bulletEnabled val="1"/>
        </dgm:presLayoutVars>
      </dgm:prSet>
      <dgm:spPr/>
    </dgm:pt>
    <dgm:pt modelId="{72E22A3D-319D-E148-B83C-7FA45E1C952A}" type="pres">
      <dgm:prSet presAssocID="{A72B9FD3-8689-3B42-ACBD-C529137F4431}" presName="parentNode2" presStyleLbl="node1" presStyleIdx="1" presStyleCnt="3" custLinFactNeighborX="-3247" custLinFactNeighborY="40110">
        <dgm:presLayoutVars>
          <dgm:chMax val="0"/>
          <dgm:bulletEnabled val="1"/>
        </dgm:presLayoutVars>
      </dgm:prSet>
      <dgm:spPr/>
    </dgm:pt>
    <dgm:pt modelId="{68A834D1-664F-F64E-97C6-F02B7FB46AAA}" type="pres">
      <dgm:prSet presAssocID="{A72B9FD3-8689-3B42-ACBD-C529137F4431}" presName="connSite2" presStyleCnt="0"/>
      <dgm:spPr/>
    </dgm:pt>
    <dgm:pt modelId="{60303F4F-91D9-FD4F-AEE7-0A70CD3B00BA}" type="pres">
      <dgm:prSet presAssocID="{4948CD06-CDE2-CC4A-AB6B-02A0419FC7BD}" presName="Name18" presStyleLbl="sibTrans2D1" presStyleIdx="1" presStyleCnt="2" custScaleX="110080" custLinFactNeighborX="2298" custLinFactNeighborY="13786"/>
      <dgm:spPr/>
    </dgm:pt>
    <dgm:pt modelId="{9E91C547-9D9E-874D-AD8B-628ACDC85086}" type="pres">
      <dgm:prSet presAssocID="{4DA9C25E-05FA-5548-A67B-C062FD78CC0F}" presName="composite1" presStyleCnt="0"/>
      <dgm:spPr/>
    </dgm:pt>
    <dgm:pt modelId="{3CCB45F8-10D5-9F42-9852-99B1F709024B}" type="pres">
      <dgm:prSet presAssocID="{4DA9C25E-05FA-5548-A67B-C062FD78CC0F}" presName="dummyNode1" presStyleLbl="node1" presStyleIdx="1" presStyleCnt="3"/>
      <dgm:spPr/>
    </dgm:pt>
    <dgm:pt modelId="{C8619156-7351-5245-BEBF-7B429336A4F0}" type="pres">
      <dgm:prSet presAssocID="{4DA9C25E-05FA-5548-A67B-C062FD78CC0F}" presName="childNode1" presStyleLbl="bgAcc1" presStyleIdx="2" presStyleCnt="3" custScaleY="69088">
        <dgm:presLayoutVars>
          <dgm:bulletEnabled val="1"/>
        </dgm:presLayoutVars>
      </dgm:prSet>
      <dgm:spPr/>
    </dgm:pt>
    <dgm:pt modelId="{FB64B31C-7B19-1A49-A9BA-479B3AF05D93}" type="pres">
      <dgm:prSet presAssocID="{4DA9C25E-05FA-5548-A67B-C062FD78CC0F}" presName="childNode1tx" presStyleLbl="bgAcc1" presStyleIdx="2" presStyleCnt="3">
        <dgm:presLayoutVars>
          <dgm:bulletEnabled val="1"/>
        </dgm:presLayoutVars>
      </dgm:prSet>
      <dgm:spPr/>
    </dgm:pt>
    <dgm:pt modelId="{7966E282-07B4-124D-9334-651B4E14889E}" type="pres">
      <dgm:prSet presAssocID="{4DA9C25E-05FA-5548-A67B-C062FD78CC0F}" presName="parentNode1" presStyleLbl="node1" presStyleIdx="2" presStyleCnt="3" custLinFactNeighborX="-812" custLinFactNeighborY="-21449">
        <dgm:presLayoutVars>
          <dgm:chMax val="1"/>
          <dgm:bulletEnabled val="1"/>
        </dgm:presLayoutVars>
      </dgm:prSet>
      <dgm:spPr/>
    </dgm:pt>
    <dgm:pt modelId="{1674FB16-17AE-D540-8A76-A4D8BFC27C87}" type="pres">
      <dgm:prSet presAssocID="{4DA9C25E-05FA-5548-A67B-C062FD78CC0F}" presName="connSite1" presStyleCnt="0"/>
      <dgm:spPr/>
    </dgm:pt>
  </dgm:ptLst>
  <dgm:cxnLst>
    <dgm:cxn modelId="{11638F0A-B8B9-854C-8E6E-7A87754BF1F0}" srcId="{A591E1E8-7910-1C4C-BF11-4E23B8D75D7F}" destId="{8020ECEE-F05C-9D42-9F5A-C54C859FE378}" srcOrd="0" destOrd="0" parTransId="{982E6E14-B041-FF4C-BDEA-4DC43443C4D3}" sibTransId="{D7982628-38DA-B945-89A4-3F07943A99D6}"/>
    <dgm:cxn modelId="{B27DB121-923B-EE4E-9192-59CB91556BBF}" type="presOf" srcId="{A591E1E8-7910-1C4C-BF11-4E23B8D75D7F}" destId="{C42B57D6-F198-7147-BB42-01DCB75DD421}" srcOrd="1" destOrd="0" presId="urn:microsoft.com/office/officeart/2005/8/layout/hProcess4"/>
    <dgm:cxn modelId="{E3CDB322-FBCE-634C-B1B2-85A14F128B63}" srcId="{A72B9FD3-8689-3B42-ACBD-C529137F4431}" destId="{712B2A99-0471-1549-A404-E06152F5DF61}" srcOrd="0" destOrd="0" parTransId="{94ED04B8-4157-C44D-A1AB-2763B8426B1B}" sibTransId="{F3E31ECB-0B40-FE4A-81E8-250942B40219}"/>
    <dgm:cxn modelId="{F15FE323-0425-5343-B5BA-AB3F038BAFB6}" type="presOf" srcId="{6AA60BB2-C382-9C47-95E1-DAEB5B5549E7}" destId="{8CFB5318-15F2-8941-9CF3-037016278E9D}" srcOrd="0" destOrd="0" presId="urn:microsoft.com/office/officeart/2005/8/layout/hProcess4"/>
    <dgm:cxn modelId="{96410826-AA9C-3A47-99A1-A454F6A16110}" srcId="{2015DEE0-0AD3-2C4A-A8BD-1D2F2A350179}" destId="{E4F86964-C33B-EE48-B01A-9DC3D6CC4ED9}" srcOrd="0" destOrd="0" parTransId="{92139A47-43EE-2144-AD6B-4711E8C25C1D}" sibTransId="{FF300F75-E8D1-4343-A474-E2F02087F83B}"/>
    <dgm:cxn modelId="{DFE1BF26-F48F-7546-AC38-44127FC4496C}" type="presOf" srcId="{4D619DCC-E076-554F-ACEF-A736DB6FFE09}" destId="{46BABF68-89B1-9148-AD64-15C0E30BB069}" srcOrd="0" destOrd="1" presId="urn:microsoft.com/office/officeart/2005/8/layout/hProcess4"/>
    <dgm:cxn modelId="{3409DC36-C95D-0848-B5A4-687D2A848B21}" type="presOf" srcId="{E4F86964-C33B-EE48-B01A-9DC3D6CC4ED9}" destId="{FB64B31C-7B19-1A49-A9BA-479B3AF05D93}" srcOrd="1" destOrd="1" presId="urn:microsoft.com/office/officeart/2005/8/layout/hProcess4"/>
    <dgm:cxn modelId="{EFF5DD37-5667-2C4B-948A-45F563C736EF}" srcId="{D7AFA116-DE7D-AA40-A63E-6ADCE41C94A1}" destId="{4DA9C25E-05FA-5548-A67B-C062FD78CC0F}" srcOrd="2" destOrd="0" parTransId="{8C2EAFE3-F024-564F-B1E8-E2A5A23A476C}" sibTransId="{0DA2C957-5EFE-5D48-B36D-BA4E77E95D07}"/>
    <dgm:cxn modelId="{0A15A63F-0672-DE4F-8C4D-174C2E3C90F4}" srcId="{4DA9C25E-05FA-5548-A67B-C062FD78CC0F}" destId="{2015DEE0-0AD3-2C4A-A8BD-1D2F2A350179}" srcOrd="0" destOrd="0" parTransId="{E3A4390A-D4A4-614F-ACA4-05A875329792}" sibTransId="{DD55BE0C-CE38-0344-A637-A1336BD1ACBF}"/>
    <dgm:cxn modelId="{AA28F44B-D4EB-6B4D-8B58-07ED4B4D10DF}" type="presOf" srcId="{A591E1E8-7910-1C4C-BF11-4E23B8D75D7F}" destId="{94FDFE89-5F1C-AD4C-A2C6-74E751395668}" srcOrd="0" destOrd="0" presId="urn:microsoft.com/office/officeart/2005/8/layout/hProcess4"/>
    <dgm:cxn modelId="{7C986C54-7AF8-A440-8B34-7511D3BC6737}" type="presOf" srcId="{712B2A99-0471-1549-A404-E06152F5DF61}" destId="{E56218E3-8D24-E24C-AA5C-4DD889DFA00D}" srcOrd="1" destOrd="0" presId="urn:microsoft.com/office/officeart/2005/8/layout/hProcess4"/>
    <dgm:cxn modelId="{54DC475F-CC82-704F-9C21-552C1D2BAB89}" type="presOf" srcId="{4D619DCC-E076-554F-ACEF-A736DB6FFE09}" destId="{E56218E3-8D24-E24C-AA5C-4DD889DFA00D}" srcOrd="1" destOrd="1" presId="urn:microsoft.com/office/officeart/2005/8/layout/hProcess4"/>
    <dgm:cxn modelId="{0DD10064-9F69-744A-B169-F369299DB3F9}" srcId="{712B2A99-0471-1549-A404-E06152F5DF61}" destId="{4D619DCC-E076-554F-ACEF-A736DB6FFE09}" srcOrd="0" destOrd="0" parTransId="{1498C5F4-A52F-FE46-A6E0-05924E894F5A}" sibTransId="{A234E81B-3553-8B4F-B6F6-DD5338DAAD9A}"/>
    <dgm:cxn modelId="{5468C065-B10C-2E4B-ABC4-0AAC2A511C79}" type="presOf" srcId="{712B2A99-0471-1549-A404-E06152F5DF61}" destId="{46BABF68-89B1-9148-AD64-15C0E30BB069}" srcOrd="0" destOrd="0" presId="urn:microsoft.com/office/officeart/2005/8/layout/hProcess4"/>
    <dgm:cxn modelId="{C7A48F7B-2FBA-934B-9464-5FA2EB17B4DF}" srcId="{D7AFA116-DE7D-AA40-A63E-6ADCE41C94A1}" destId="{6AA60BB2-C382-9C47-95E1-DAEB5B5549E7}" srcOrd="0" destOrd="0" parTransId="{DF91A732-E15E-A94F-9612-91CFDE02E02C}" sibTransId="{CA528763-8616-3043-AEE7-84F651D774AB}"/>
    <dgm:cxn modelId="{AB8B288C-C366-AD4A-96E5-4EE96E60B2EA}" type="presOf" srcId="{8020ECEE-F05C-9D42-9F5A-C54C859FE378}" destId="{94FDFE89-5F1C-AD4C-A2C6-74E751395668}" srcOrd="0" destOrd="1" presId="urn:microsoft.com/office/officeart/2005/8/layout/hProcess4"/>
    <dgm:cxn modelId="{38690898-B627-8C4D-91BE-18D052F12D21}" type="presOf" srcId="{2015DEE0-0AD3-2C4A-A8BD-1D2F2A350179}" destId="{FB64B31C-7B19-1A49-A9BA-479B3AF05D93}" srcOrd="1" destOrd="0" presId="urn:microsoft.com/office/officeart/2005/8/layout/hProcess4"/>
    <dgm:cxn modelId="{D318C19B-CFF4-8340-A688-6F9726AF89F7}" type="presOf" srcId="{A72B9FD3-8689-3B42-ACBD-C529137F4431}" destId="{72E22A3D-319D-E148-B83C-7FA45E1C952A}" srcOrd="0" destOrd="0" presId="urn:microsoft.com/office/officeart/2005/8/layout/hProcess4"/>
    <dgm:cxn modelId="{1450429E-4660-F04B-80A5-012B60C75574}" type="presOf" srcId="{4DA9C25E-05FA-5548-A67B-C062FD78CC0F}" destId="{7966E282-07B4-124D-9334-651B4E14889E}" srcOrd="0" destOrd="0" presId="urn:microsoft.com/office/officeart/2005/8/layout/hProcess4"/>
    <dgm:cxn modelId="{2A81D3A2-0920-DC42-9C7B-0F3EB97F1099}" type="presOf" srcId="{E4F86964-C33B-EE48-B01A-9DC3D6CC4ED9}" destId="{C8619156-7351-5245-BEBF-7B429336A4F0}" srcOrd="0" destOrd="1" presId="urn:microsoft.com/office/officeart/2005/8/layout/hProcess4"/>
    <dgm:cxn modelId="{20E0EAB1-5CA6-D94E-A864-F3C6B46B8909}" type="presOf" srcId="{4948CD06-CDE2-CC4A-AB6B-02A0419FC7BD}" destId="{60303F4F-91D9-FD4F-AEE7-0A70CD3B00BA}" srcOrd="0" destOrd="0" presId="urn:microsoft.com/office/officeart/2005/8/layout/hProcess4"/>
    <dgm:cxn modelId="{1CBDD2B4-9D39-D14A-BFD5-C3B267CC5A8B}" type="presOf" srcId="{D7AFA116-DE7D-AA40-A63E-6ADCE41C94A1}" destId="{05354056-F29F-3843-8FC2-534F0A97134C}" srcOrd="0" destOrd="0" presId="urn:microsoft.com/office/officeart/2005/8/layout/hProcess4"/>
    <dgm:cxn modelId="{CC43E4B7-CFFF-2849-A568-F3671B4FB94E}" type="presOf" srcId="{2015DEE0-0AD3-2C4A-A8BD-1D2F2A350179}" destId="{C8619156-7351-5245-BEBF-7B429336A4F0}" srcOrd="0" destOrd="0" presId="urn:microsoft.com/office/officeart/2005/8/layout/hProcess4"/>
    <dgm:cxn modelId="{5C95E9D1-7948-6946-8EDC-4107477FB875}" srcId="{6AA60BB2-C382-9C47-95E1-DAEB5B5549E7}" destId="{A591E1E8-7910-1C4C-BF11-4E23B8D75D7F}" srcOrd="0" destOrd="0" parTransId="{A15D2A95-340E-2643-A08A-74D41159A88F}" sibTransId="{1489865F-99E3-1044-B5E5-C53C7522273E}"/>
    <dgm:cxn modelId="{B075CED5-C02E-F840-BA71-C7D3E94198C3}" type="presOf" srcId="{8020ECEE-F05C-9D42-9F5A-C54C859FE378}" destId="{C42B57D6-F198-7147-BB42-01DCB75DD421}" srcOrd="1" destOrd="1" presId="urn:microsoft.com/office/officeart/2005/8/layout/hProcess4"/>
    <dgm:cxn modelId="{64680BE4-6584-284E-A521-999456964505}" srcId="{D7AFA116-DE7D-AA40-A63E-6ADCE41C94A1}" destId="{A72B9FD3-8689-3B42-ACBD-C529137F4431}" srcOrd="1" destOrd="0" parTransId="{3B0D6823-64F5-7842-B45A-D4F7B265D082}" sibTransId="{4948CD06-CDE2-CC4A-AB6B-02A0419FC7BD}"/>
    <dgm:cxn modelId="{88B92AF3-FE94-F343-AE8B-221C2579A355}" type="presOf" srcId="{CA528763-8616-3043-AEE7-84F651D774AB}" destId="{507AF796-CBE8-E14E-8140-FE8531D8F7F6}" srcOrd="0" destOrd="0" presId="urn:microsoft.com/office/officeart/2005/8/layout/hProcess4"/>
    <dgm:cxn modelId="{DC1244CE-4345-0D40-9A14-030444332D1E}" type="presParOf" srcId="{05354056-F29F-3843-8FC2-534F0A97134C}" destId="{3C27BE94-44A4-144D-9A1F-61682CA90BEC}" srcOrd="0" destOrd="0" presId="urn:microsoft.com/office/officeart/2005/8/layout/hProcess4"/>
    <dgm:cxn modelId="{F04A23B4-2A12-ED40-A2BC-4FC20F317D26}" type="presParOf" srcId="{05354056-F29F-3843-8FC2-534F0A97134C}" destId="{CE7AE128-F561-B140-9F50-E087D62570B2}" srcOrd="1" destOrd="0" presId="urn:microsoft.com/office/officeart/2005/8/layout/hProcess4"/>
    <dgm:cxn modelId="{43E38DF1-6E3D-8A48-AFC3-7B77CC6DE734}" type="presParOf" srcId="{05354056-F29F-3843-8FC2-534F0A97134C}" destId="{B2845482-C6A9-B04C-9D02-0A834D060909}" srcOrd="2" destOrd="0" presId="urn:microsoft.com/office/officeart/2005/8/layout/hProcess4"/>
    <dgm:cxn modelId="{8CD7A25E-13A7-4C48-A9C0-D3AF41E5C6B9}" type="presParOf" srcId="{B2845482-C6A9-B04C-9D02-0A834D060909}" destId="{DA2AC562-2CC3-644B-992B-8B0E234EDE55}" srcOrd="0" destOrd="0" presId="urn:microsoft.com/office/officeart/2005/8/layout/hProcess4"/>
    <dgm:cxn modelId="{42C6F63D-9D00-1844-92A1-58122513B0E8}" type="presParOf" srcId="{DA2AC562-2CC3-644B-992B-8B0E234EDE55}" destId="{1549A987-1BC2-0E43-B726-CBD9651FE160}" srcOrd="0" destOrd="0" presId="urn:microsoft.com/office/officeart/2005/8/layout/hProcess4"/>
    <dgm:cxn modelId="{96701863-9008-3F4C-A683-A330F65EC028}" type="presParOf" srcId="{DA2AC562-2CC3-644B-992B-8B0E234EDE55}" destId="{94FDFE89-5F1C-AD4C-A2C6-74E751395668}" srcOrd="1" destOrd="0" presId="urn:microsoft.com/office/officeart/2005/8/layout/hProcess4"/>
    <dgm:cxn modelId="{C941BA0B-8170-2C42-9832-67DD1B07FB55}" type="presParOf" srcId="{DA2AC562-2CC3-644B-992B-8B0E234EDE55}" destId="{C42B57D6-F198-7147-BB42-01DCB75DD421}" srcOrd="2" destOrd="0" presId="urn:microsoft.com/office/officeart/2005/8/layout/hProcess4"/>
    <dgm:cxn modelId="{75ACE937-77B9-4841-B67A-A3081069B747}" type="presParOf" srcId="{DA2AC562-2CC3-644B-992B-8B0E234EDE55}" destId="{8CFB5318-15F2-8941-9CF3-037016278E9D}" srcOrd="3" destOrd="0" presId="urn:microsoft.com/office/officeart/2005/8/layout/hProcess4"/>
    <dgm:cxn modelId="{F00DE4B8-1180-7F4A-87D4-98C08BD6FA24}" type="presParOf" srcId="{DA2AC562-2CC3-644B-992B-8B0E234EDE55}" destId="{86B6737A-8A02-7341-8835-33E015C7B1F1}" srcOrd="4" destOrd="0" presId="urn:microsoft.com/office/officeart/2005/8/layout/hProcess4"/>
    <dgm:cxn modelId="{6CE0B213-C7E2-594F-8B08-2A685A2146D0}" type="presParOf" srcId="{B2845482-C6A9-B04C-9D02-0A834D060909}" destId="{507AF796-CBE8-E14E-8140-FE8531D8F7F6}" srcOrd="1" destOrd="0" presId="urn:microsoft.com/office/officeart/2005/8/layout/hProcess4"/>
    <dgm:cxn modelId="{78126528-0F40-1144-9208-486A487BB0B9}" type="presParOf" srcId="{B2845482-C6A9-B04C-9D02-0A834D060909}" destId="{05C5E342-31BF-2D47-8845-C9D73455EB14}" srcOrd="2" destOrd="0" presId="urn:microsoft.com/office/officeart/2005/8/layout/hProcess4"/>
    <dgm:cxn modelId="{A9B1FE02-4CD3-0F44-8222-6E91EDCDB174}" type="presParOf" srcId="{05C5E342-31BF-2D47-8845-C9D73455EB14}" destId="{83E64293-2694-0B45-B79B-624E8DECE85E}" srcOrd="0" destOrd="0" presId="urn:microsoft.com/office/officeart/2005/8/layout/hProcess4"/>
    <dgm:cxn modelId="{B2369C8B-ED96-5149-94B4-8AC09F3E4A1A}" type="presParOf" srcId="{05C5E342-31BF-2D47-8845-C9D73455EB14}" destId="{46BABF68-89B1-9148-AD64-15C0E30BB069}" srcOrd="1" destOrd="0" presId="urn:microsoft.com/office/officeart/2005/8/layout/hProcess4"/>
    <dgm:cxn modelId="{35E14A78-2628-9346-9205-ED5D733E3B74}" type="presParOf" srcId="{05C5E342-31BF-2D47-8845-C9D73455EB14}" destId="{E56218E3-8D24-E24C-AA5C-4DD889DFA00D}" srcOrd="2" destOrd="0" presId="urn:microsoft.com/office/officeart/2005/8/layout/hProcess4"/>
    <dgm:cxn modelId="{6C8ACEAB-FF6E-5441-B59A-6DD1D6161A01}" type="presParOf" srcId="{05C5E342-31BF-2D47-8845-C9D73455EB14}" destId="{72E22A3D-319D-E148-B83C-7FA45E1C952A}" srcOrd="3" destOrd="0" presId="urn:microsoft.com/office/officeart/2005/8/layout/hProcess4"/>
    <dgm:cxn modelId="{AC21D7E2-4D0E-D841-9CF9-EEBB8CF35273}" type="presParOf" srcId="{05C5E342-31BF-2D47-8845-C9D73455EB14}" destId="{68A834D1-664F-F64E-97C6-F02B7FB46AAA}" srcOrd="4" destOrd="0" presId="urn:microsoft.com/office/officeart/2005/8/layout/hProcess4"/>
    <dgm:cxn modelId="{662293B8-BECA-7442-A0DC-73D448C54AB1}" type="presParOf" srcId="{B2845482-C6A9-B04C-9D02-0A834D060909}" destId="{60303F4F-91D9-FD4F-AEE7-0A70CD3B00BA}" srcOrd="3" destOrd="0" presId="urn:microsoft.com/office/officeart/2005/8/layout/hProcess4"/>
    <dgm:cxn modelId="{3A329333-C8CD-C248-A9BD-8949EB6E5827}" type="presParOf" srcId="{B2845482-C6A9-B04C-9D02-0A834D060909}" destId="{9E91C547-9D9E-874D-AD8B-628ACDC85086}" srcOrd="4" destOrd="0" presId="urn:microsoft.com/office/officeart/2005/8/layout/hProcess4"/>
    <dgm:cxn modelId="{61EA53EB-E374-E24F-93E6-97D9FAFC50FB}" type="presParOf" srcId="{9E91C547-9D9E-874D-AD8B-628ACDC85086}" destId="{3CCB45F8-10D5-9F42-9852-99B1F709024B}" srcOrd="0" destOrd="0" presId="urn:microsoft.com/office/officeart/2005/8/layout/hProcess4"/>
    <dgm:cxn modelId="{3B5054E6-52BA-FA4E-BAA0-ADE572E4B78D}" type="presParOf" srcId="{9E91C547-9D9E-874D-AD8B-628ACDC85086}" destId="{C8619156-7351-5245-BEBF-7B429336A4F0}" srcOrd="1" destOrd="0" presId="urn:microsoft.com/office/officeart/2005/8/layout/hProcess4"/>
    <dgm:cxn modelId="{35609049-7C7F-004A-9D4C-06D1243E3DB8}" type="presParOf" srcId="{9E91C547-9D9E-874D-AD8B-628ACDC85086}" destId="{FB64B31C-7B19-1A49-A9BA-479B3AF05D93}" srcOrd="2" destOrd="0" presId="urn:microsoft.com/office/officeart/2005/8/layout/hProcess4"/>
    <dgm:cxn modelId="{61D1419D-C640-E94F-823D-0874D3D68044}" type="presParOf" srcId="{9E91C547-9D9E-874D-AD8B-628ACDC85086}" destId="{7966E282-07B4-124D-9334-651B4E14889E}" srcOrd="3" destOrd="0" presId="urn:microsoft.com/office/officeart/2005/8/layout/hProcess4"/>
    <dgm:cxn modelId="{2801ADD6-5B0E-754D-AE14-6BDAEA2D5EF5}" type="presParOf" srcId="{9E91C547-9D9E-874D-AD8B-628ACDC85086}" destId="{1674FB16-17AE-D540-8A76-A4D8BFC27C8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489C30-709A-BA41-8DF9-4B387C2A355E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F4804-16DA-5C47-9AF9-5D237DC5995A}">
      <dgm:prSet phldrT="[Text]"/>
      <dgm:spPr/>
      <dgm:t>
        <a:bodyPr/>
        <a:lstStyle/>
        <a:p>
          <a:r>
            <a:rPr lang="en-GB" dirty="0"/>
            <a:t>Distortion Removal</a:t>
          </a:r>
        </a:p>
      </dgm:t>
    </dgm:pt>
    <dgm:pt modelId="{18531B5B-E0AA-D04C-AA36-1E94FA12D982}" type="parTrans" cxnId="{EF1B4A41-5729-8F46-85C2-FF22A1AF5165}">
      <dgm:prSet/>
      <dgm:spPr/>
      <dgm:t>
        <a:bodyPr/>
        <a:lstStyle/>
        <a:p>
          <a:endParaRPr lang="en-GB"/>
        </a:p>
      </dgm:t>
    </dgm:pt>
    <dgm:pt modelId="{0FE20B45-BB72-1347-BFAD-947ACB8120CE}" type="sibTrans" cxnId="{EF1B4A41-5729-8F46-85C2-FF22A1AF5165}">
      <dgm:prSet/>
      <dgm:spPr/>
      <dgm:t>
        <a:bodyPr/>
        <a:lstStyle/>
        <a:p>
          <a:endParaRPr lang="en-GB"/>
        </a:p>
      </dgm:t>
    </dgm:pt>
    <dgm:pt modelId="{7759FE2E-C821-7048-BAE1-2C32D35B4C0B}">
      <dgm:prSet phldrT="[Text]"/>
      <dgm:spPr/>
      <dgm:t>
        <a:bodyPr/>
        <a:lstStyle/>
        <a:p>
          <a:r>
            <a:rPr lang="en-GB" dirty="0"/>
            <a:t>We have to know the kind of distortions</a:t>
          </a:r>
        </a:p>
      </dgm:t>
    </dgm:pt>
    <dgm:pt modelId="{E8E61B70-8A7E-3D46-8135-7EA197E21B1A}" type="parTrans" cxnId="{7734A2C0-123E-8B4F-A080-F851521ACA4F}">
      <dgm:prSet/>
      <dgm:spPr/>
      <dgm:t>
        <a:bodyPr/>
        <a:lstStyle/>
        <a:p>
          <a:endParaRPr lang="en-GB"/>
        </a:p>
      </dgm:t>
    </dgm:pt>
    <dgm:pt modelId="{CB4BC9D5-6B32-B940-B5E2-5C8B345E4F7F}" type="sibTrans" cxnId="{7734A2C0-123E-8B4F-A080-F851521ACA4F}">
      <dgm:prSet/>
      <dgm:spPr/>
      <dgm:t>
        <a:bodyPr/>
        <a:lstStyle/>
        <a:p>
          <a:endParaRPr lang="en-GB"/>
        </a:p>
      </dgm:t>
    </dgm:pt>
    <dgm:pt modelId="{27E5699F-05AC-734E-9E76-265A58A9D152}">
      <dgm:prSet phldrT="[Text]"/>
      <dgm:spPr/>
      <dgm:t>
        <a:bodyPr/>
        <a:lstStyle/>
        <a:p>
          <a:r>
            <a:rPr lang="en-GB" dirty="0"/>
            <a:t>Distortion classification</a:t>
          </a:r>
        </a:p>
      </dgm:t>
    </dgm:pt>
    <dgm:pt modelId="{36F2FB7A-B48D-7744-BFE7-E0BE81A5D62E}" type="parTrans" cxnId="{79A7B425-C420-444E-A66A-02837D65DD55}">
      <dgm:prSet/>
      <dgm:spPr/>
      <dgm:t>
        <a:bodyPr/>
        <a:lstStyle/>
        <a:p>
          <a:endParaRPr lang="en-GB"/>
        </a:p>
      </dgm:t>
    </dgm:pt>
    <dgm:pt modelId="{C4CE39DF-0F7D-7D43-A5DF-F5CC8DE05F58}" type="sibTrans" cxnId="{79A7B425-C420-444E-A66A-02837D65DD55}">
      <dgm:prSet/>
      <dgm:spPr/>
      <dgm:t>
        <a:bodyPr/>
        <a:lstStyle/>
        <a:p>
          <a:endParaRPr lang="en-GB"/>
        </a:p>
      </dgm:t>
    </dgm:pt>
    <dgm:pt modelId="{1C7785F1-D905-EA41-B608-C4BE78B16FC7}">
      <dgm:prSet phldrT="[Text]"/>
      <dgm:spPr/>
      <dgm:t>
        <a:bodyPr/>
        <a:lstStyle/>
        <a:p>
          <a:r>
            <a:rPr lang="en-GB" dirty="0"/>
            <a:t>Dataset Generation</a:t>
          </a:r>
        </a:p>
      </dgm:t>
    </dgm:pt>
    <dgm:pt modelId="{3A16F659-FC42-F243-831F-39AA02BEAB82}" type="parTrans" cxnId="{1B1A0EB0-AA6C-BA40-85C5-17D16DF29E68}">
      <dgm:prSet/>
      <dgm:spPr/>
      <dgm:t>
        <a:bodyPr/>
        <a:lstStyle/>
        <a:p>
          <a:endParaRPr lang="en-GB"/>
        </a:p>
      </dgm:t>
    </dgm:pt>
    <dgm:pt modelId="{042C6CE4-2F30-E644-989B-4467943A6EB9}" type="sibTrans" cxnId="{1B1A0EB0-AA6C-BA40-85C5-17D16DF29E68}">
      <dgm:prSet/>
      <dgm:spPr/>
      <dgm:t>
        <a:bodyPr/>
        <a:lstStyle/>
        <a:p>
          <a:endParaRPr lang="en-GB"/>
        </a:p>
      </dgm:t>
    </dgm:pt>
    <dgm:pt modelId="{D73E8860-278E-624B-A4B2-63A8441A77D3}">
      <dgm:prSet phldrT="[Text]"/>
      <dgm:spPr/>
      <dgm:t>
        <a:bodyPr/>
        <a:lstStyle/>
        <a:p>
          <a:r>
            <a:rPr lang="en-GB" dirty="0"/>
            <a:t>We have two choices (1- used existed dataset, </a:t>
          </a:r>
          <a:r>
            <a:rPr lang="en-GB" u="sng" dirty="0"/>
            <a:t>2-create our own dataset</a:t>
          </a:r>
          <a:r>
            <a:rPr lang="en-GB" dirty="0"/>
            <a:t>)</a:t>
          </a:r>
        </a:p>
      </dgm:t>
    </dgm:pt>
    <dgm:pt modelId="{F972F1F3-1A83-2A42-964B-8FEBAC1A3903}" type="parTrans" cxnId="{BA097ACA-8845-7F4D-8780-C89BB82C7BFD}">
      <dgm:prSet/>
      <dgm:spPr/>
      <dgm:t>
        <a:bodyPr/>
        <a:lstStyle/>
        <a:p>
          <a:endParaRPr lang="en-GB"/>
        </a:p>
      </dgm:t>
    </dgm:pt>
    <dgm:pt modelId="{E5413C66-DBA6-C747-9BC9-56517267454F}" type="sibTrans" cxnId="{BA097ACA-8845-7F4D-8780-C89BB82C7BFD}">
      <dgm:prSet/>
      <dgm:spPr/>
      <dgm:t>
        <a:bodyPr/>
        <a:lstStyle/>
        <a:p>
          <a:endParaRPr lang="en-GB"/>
        </a:p>
      </dgm:t>
    </dgm:pt>
    <dgm:pt modelId="{9A542232-79E1-8544-863F-225807F1DF07}">
      <dgm:prSet phldrT="[Text]"/>
      <dgm:spPr/>
      <dgm:t>
        <a:bodyPr/>
        <a:lstStyle/>
        <a:p>
          <a:r>
            <a:rPr lang="en-GB" dirty="0"/>
            <a:t>We need a dataset with many kinds of common distortions</a:t>
          </a:r>
        </a:p>
      </dgm:t>
    </dgm:pt>
    <dgm:pt modelId="{1CEB27C9-A228-D748-A196-4E0C829F73DA}" type="sibTrans" cxnId="{A4E6E118-BE8C-0240-8774-3FA749D9974F}">
      <dgm:prSet/>
      <dgm:spPr/>
      <dgm:t>
        <a:bodyPr/>
        <a:lstStyle/>
        <a:p>
          <a:endParaRPr lang="en-GB"/>
        </a:p>
      </dgm:t>
    </dgm:pt>
    <dgm:pt modelId="{2BB45978-4306-0E45-9263-47417A9C5BBA}" type="parTrans" cxnId="{A4E6E118-BE8C-0240-8774-3FA749D9974F}">
      <dgm:prSet/>
      <dgm:spPr/>
      <dgm:t>
        <a:bodyPr/>
        <a:lstStyle/>
        <a:p>
          <a:endParaRPr lang="en-GB"/>
        </a:p>
      </dgm:t>
    </dgm:pt>
    <dgm:pt modelId="{DBAC9889-0A8C-6B40-8840-DA7DD93AD1D6}" type="pres">
      <dgm:prSet presAssocID="{5A489C30-709A-BA41-8DF9-4B387C2A355E}" presName="Name0" presStyleCnt="0">
        <dgm:presLayoutVars>
          <dgm:dir/>
          <dgm:animLvl val="lvl"/>
          <dgm:resizeHandles val="exact"/>
        </dgm:presLayoutVars>
      </dgm:prSet>
      <dgm:spPr/>
    </dgm:pt>
    <dgm:pt modelId="{852DBCCB-D85E-9B44-83C9-9BBB968C345B}" type="pres">
      <dgm:prSet presAssocID="{1C7785F1-D905-EA41-B608-C4BE78B16FC7}" presName="boxAndChildren" presStyleCnt="0"/>
      <dgm:spPr/>
    </dgm:pt>
    <dgm:pt modelId="{FA41E825-986F-CE4B-B656-900184B23020}" type="pres">
      <dgm:prSet presAssocID="{1C7785F1-D905-EA41-B608-C4BE78B16FC7}" presName="parentTextBox" presStyleLbl="node1" presStyleIdx="0" presStyleCnt="3"/>
      <dgm:spPr/>
    </dgm:pt>
    <dgm:pt modelId="{9FD885D6-F1C3-0842-9BB7-FC6EDF67C707}" type="pres">
      <dgm:prSet presAssocID="{1C7785F1-D905-EA41-B608-C4BE78B16FC7}" presName="entireBox" presStyleLbl="node1" presStyleIdx="0" presStyleCnt="3"/>
      <dgm:spPr/>
    </dgm:pt>
    <dgm:pt modelId="{E23C6530-4748-1C4E-84A4-3C617D777AC9}" type="pres">
      <dgm:prSet presAssocID="{1C7785F1-D905-EA41-B608-C4BE78B16FC7}" presName="descendantBox" presStyleCnt="0"/>
      <dgm:spPr/>
    </dgm:pt>
    <dgm:pt modelId="{23AC4DCF-4757-FA43-9CD3-5633DDE1C96B}" type="pres">
      <dgm:prSet presAssocID="{D73E8860-278E-624B-A4B2-63A8441A77D3}" presName="childTextBox" presStyleLbl="fgAccFollowNode1" presStyleIdx="0" presStyleCnt="3">
        <dgm:presLayoutVars>
          <dgm:bulletEnabled val="1"/>
        </dgm:presLayoutVars>
      </dgm:prSet>
      <dgm:spPr/>
    </dgm:pt>
    <dgm:pt modelId="{31F117D5-CC36-E846-9F5C-453AF5E9AE64}" type="pres">
      <dgm:prSet presAssocID="{C4CE39DF-0F7D-7D43-A5DF-F5CC8DE05F58}" presName="sp" presStyleCnt="0"/>
      <dgm:spPr/>
    </dgm:pt>
    <dgm:pt modelId="{F6DB5EA8-DD8C-0F4C-AD5C-11437752CE21}" type="pres">
      <dgm:prSet presAssocID="{27E5699F-05AC-734E-9E76-265A58A9D152}" presName="arrowAndChildren" presStyleCnt="0"/>
      <dgm:spPr/>
    </dgm:pt>
    <dgm:pt modelId="{D3B1A090-2F4B-714A-9C28-BEB9523FE686}" type="pres">
      <dgm:prSet presAssocID="{27E5699F-05AC-734E-9E76-265A58A9D152}" presName="parentTextArrow" presStyleLbl="node1" presStyleIdx="0" presStyleCnt="3"/>
      <dgm:spPr/>
    </dgm:pt>
    <dgm:pt modelId="{97A02E40-98BE-A74E-B67F-1B18DC1EA73F}" type="pres">
      <dgm:prSet presAssocID="{27E5699F-05AC-734E-9E76-265A58A9D152}" presName="arrow" presStyleLbl="node1" presStyleIdx="1" presStyleCnt="3"/>
      <dgm:spPr/>
    </dgm:pt>
    <dgm:pt modelId="{008EBE60-0389-CA4D-8B30-92DF8E81B260}" type="pres">
      <dgm:prSet presAssocID="{27E5699F-05AC-734E-9E76-265A58A9D152}" presName="descendantArrow" presStyleCnt="0"/>
      <dgm:spPr/>
    </dgm:pt>
    <dgm:pt modelId="{20C64F5E-2529-A845-A66E-95D049B0F669}" type="pres">
      <dgm:prSet presAssocID="{9A542232-79E1-8544-863F-225807F1DF07}" presName="childTextArrow" presStyleLbl="fgAccFollowNode1" presStyleIdx="1" presStyleCnt="3">
        <dgm:presLayoutVars>
          <dgm:bulletEnabled val="1"/>
        </dgm:presLayoutVars>
      </dgm:prSet>
      <dgm:spPr/>
    </dgm:pt>
    <dgm:pt modelId="{02F65323-661B-D44F-8310-A68305914160}" type="pres">
      <dgm:prSet presAssocID="{0FE20B45-BB72-1347-BFAD-947ACB8120CE}" presName="sp" presStyleCnt="0"/>
      <dgm:spPr/>
    </dgm:pt>
    <dgm:pt modelId="{8B9533E1-255B-0345-B3D1-C3EA2CFDB6DC}" type="pres">
      <dgm:prSet presAssocID="{E7FF4804-16DA-5C47-9AF9-5D237DC5995A}" presName="arrowAndChildren" presStyleCnt="0"/>
      <dgm:spPr/>
    </dgm:pt>
    <dgm:pt modelId="{AFB4C108-E691-2041-9C77-DAF7CF9E3B69}" type="pres">
      <dgm:prSet presAssocID="{E7FF4804-16DA-5C47-9AF9-5D237DC5995A}" presName="parentTextArrow" presStyleLbl="node1" presStyleIdx="1" presStyleCnt="3"/>
      <dgm:spPr/>
    </dgm:pt>
    <dgm:pt modelId="{57DFC840-D5C2-6946-9E36-C1AFD238E3D9}" type="pres">
      <dgm:prSet presAssocID="{E7FF4804-16DA-5C47-9AF9-5D237DC5995A}" presName="arrow" presStyleLbl="node1" presStyleIdx="2" presStyleCnt="3"/>
      <dgm:spPr/>
    </dgm:pt>
    <dgm:pt modelId="{C6B3C24B-D649-B04F-9383-FD3F1F34386C}" type="pres">
      <dgm:prSet presAssocID="{E7FF4804-16DA-5C47-9AF9-5D237DC5995A}" presName="descendantArrow" presStyleCnt="0"/>
      <dgm:spPr/>
    </dgm:pt>
    <dgm:pt modelId="{13B0477F-BE86-4240-A23C-A7F73C029A8C}" type="pres">
      <dgm:prSet presAssocID="{7759FE2E-C821-7048-BAE1-2C32D35B4C0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4E6E118-BE8C-0240-8774-3FA749D9974F}" srcId="{27E5699F-05AC-734E-9E76-265A58A9D152}" destId="{9A542232-79E1-8544-863F-225807F1DF07}" srcOrd="0" destOrd="0" parTransId="{2BB45978-4306-0E45-9263-47417A9C5BBA}" sibTransId="{1CEB27C9-A228-D748-A196-4E0C829F73DA}"/>
    <dgm:cxn modelId="{A7E2EE23-DB8B-DF42-A4AD-79FEC2AABA94}" type="presOf" srcId="{1C7785F1-D905-EA41-B608-C4BE78B16FC7}" destId="{9FD885D6-F1C3-0842-9BB7-FC6EDF67C707}" srcOrd="1" destOrd="0" presId="urn:microsoft.com/office/officeart/2005/8/layout/process4"/>
    <dgm:cxn modelId="{79A7B425-C420-444E-A66A-02837D65DD55}" srcId="{5A489C30-709A-BA41-8DF9-4B387C2A355E}" destId="{27E5699F-05AC-734E-9E76-265A58A9D152}" srcOrd="1" destOrd="0" parTransId="{36F2FB7A-B48D-7744-BFE7-E0BE81A5D62E}" sibTransId="{C4CE39DF-0F7D-7D43-A5DF-F5CC8DE05F58}"/>
    <dgm:cxn modelId="{889AFA36-5006-9046-A7B2-180201F6858A}" type="presOf" srcId="{9A542232-79E1-8544-863F-225807F1DF07}" destId="{20C64F5E-2529-A845-A66E-95D049B0F669}" srcOrd="0" destOrd="0" presId="urn:microsoft.com/office/officeart/2005/8/layout/process4"/>
    <dgm:cxn modelId="{EF1B4A41-5729-8F46-85C2-FF22A1AF5165}" srcId="{5A489C30-709A-BA41-8DF9-4B387C2A355E}" destId="{E7FF4804-16DA-5C47-9AF9-5D237DC5995A}" srcOrd="0" destOrd="0" parTransId="{18531B5B-E0AA-D04C-AA36-1E94FA12D982}" sibTransId="{0FE20B45-BB72-1347-BFAD-947ACB8120CE}"/>
    <dgm:cxn modelId="{6C352374-A2A9-9D49-AFC7-08DBFB2A3423}" type="presOf" srcId="{7759FE2E-C821-7048-BAE1-2C32D35B4C0B}" destId="{13B0477F-BE86-4240-A23C-A7F73C029A8C}" srcOrd="0" destOrd="0" presId="urn:microsoft.com/office/officeart/2005/8/layout/process4"/>
    <dgm:cxn modelId="{4C45F677-5AFC-6847-9AB4-B54281547156}" type="presOf" srcId="{E7FF4804-16DA-5C47-9AF9-5D237DC5995A}" destId="{57DFC840-D5C2-6946-9E36-C1AFD238E3D9}" srcOrd="1" destOrd="0" presId="urn:microsoft.com/office/officeart/2005/8/layout/process4"/>
    <dgm:cxn modelId="{1CB77D9C-FF42-9A4E-9671-6A2FEBF83635}" type="presOf" srcId="{1C7785F1-D905-EA41-B608-C4BE78B16FC7}" destId="{FA41E825-986F-CE4B-B656-900184B23020}" srcOrd="0" destOrd="0" presId="urn:microsoft.com/office/officeart/2005/8/layout/process4"/>
    <dgm:cxn modelId="{1B1A0EB0-AA6C-BA40-85C5-17D16DF29E68}" srcId="{5A489C30-709A-BA41-8DF9-4B387C2A355E}" destId="{1C7785F1-D905-EA41-B608-C4BE78B16FC7}" srcOrd="2" destOrd="0" parTransId="{3A16F659-FC42-F243-831F-39AA02BEAB82}" sibTransId="{042C6CE4-2F30-E644-989B-4467943A6EB9}"/>
    <dgm:cxn modelId="{FE6FEDB8-8941-DE49-B981-FC44890B42FC}" type="presOf" srcId="{5A489C30-709A-BA41-8DF9-4B387C2A355E}" destId="{DBAC9889-0A8C-6B40-8840-DA7DD93AD1D6}" srcOrd="0" destOrd="0" presId="urn:microsoft.com/office/officeart/2005/8/layout/process4"/>
    <dgm:cxn modelId="{7734A2C0-123E-8B4F-A080-F851521ACA4F}" srcId="{E7FF4804-16DA-5C47-9AF9-5D237DC5995A}" destId="{7759FE2E-C821-7048-BAE1-2C32D35B4C0B}" srcOrd="0" destOrd="0" parTransId="{E8E61B70-8A7E-3D46-8135-7EA197E21B1A}" sibTransId="{CB4BC9D5-6B32-B940-B5E2-5C8B345E4F7F}"/>
    <dgm:cxn modelId="{7CA9C1C7-BAB3-D344-A552-0C15CDFC7B13}" type="presOf" srcId="{27E5699F-05AC-734E-9E76-265A58A9D152}" destId="{D3B1A090-2F4B-714A-9C28-BEB9523FE686}" srcOrd="0" destOrd="0" presId="urn:microsoft.com/office/officeart/2005/8/layout/process4"/>
    <dgm:cxn modelId="{3F2B7AC9-5CD5-9B47-AC4C-90B3D29B7D90}" type="presOf" srcId="{27E5699F-05AC-734E-9E76-265A58A9D152}" destId="{97A02E40-98BE-A74E-B67F-1B18DC1EA73F}" srcOrd="1" destOrd="0" presId="urn:microsoft.com/office/officeart/2005/8/layout/process4"/>
    <dgm:cxn modelId="{BA097ACA-8845-7F4D-8780-C89BB82C7BFD}" srcId="{1C7785F1-D905-EA41-B608-C4BE78B16FC7}" destId="{D73E8860-278E-624B-A4B2-63A8441A77D3}" srcOrd="0" destOrd="0" parTransId="{F972F1F3-1A83-2A42-964B-8FEBAC1A3903}" sibTransId="{E5413C66-DBA6-C747-9BC9-56517267454F}"/>
    <dgm:cxn modelId="{65DDDAD0-EE24-624B-A606-BF5CF09F2E9B}" type="presOf" srcId="{E7FF4804-16DA-5C47-9AF9-5D237DC5995A}" destId="{AFB4C108-E691-2041-9C77-DAF7CF9E3B69}" srcOrd="0" destOrd="0" presId="urn:microsoft.com/office/officeart/2005/8/layout/process4"/>
    <dgm:cxn modelId="{B494BBD3-A4E8-0348-B79C-91B7DCB856E5}" type="presOf" srcId="{D73E8860-278E-624B-A4B2-63A8441A77D3}" destId="{23AC4DCF-4757-FA43-9CD3-5633DDE1C96B}" srcOrd="0" destOrd="0" presId="urn:microsoft.com/office/officeart/2005/8/layout/process4"/>
    <dgm:cxn modelId="{D38BA60B-BC40-4545-8B63-D1661F5BCA05}" type="presParOf" srcId="{DBAC9889-0A8C-6B40-8840-DA7DD93AD1D6}" destId="{852DBCCB-D85E-9B44-83C9-9BBB968C345B}" srcOrd="0" destOrd="0" presId="urn:microsoft.com/office/officeart/2005/8/layout/process4"/>
    <dgm:cxn modelId="{176F45AA-6050-7D41-86C0-99F2A6762C71}" type="presParOf" srcId="{852DBCCB-D85E-9B44-83C9-9BBB968C345B}" destId="{FA41E825-986F-CE4B-B656-900184B23020}" srcOrd="0" destOrd="0" presId="urn:microsoft.com/office/officeart/2005/8/layout/process4"/>
    <dgm:cxn modelId="{A3B9A96E-D224-0248-828B-5D95B50D5404}" type="presParOf" srcId="{852DBCCB-D85E-9B44-83C9-9BBB968C345B}" destId="{9FD885D6-F1C3-0842-9BB7-FC6EDF67C707}" srcOrd="1" destOrd="0" presId="urn:microsoft.com/office/officeart/2005/8/layout/process4"/>
    <dgm:cxn modelId="{B347EE50-3EE5-1647-9633-30DB10649C24}" type="presParOf" srcId="{852DBCCB-D85E-9B44-83C9-9BBB968C345B}" destId="{E23C6530-4748-1C4E-84A4-3C617D777AC9}" srcOrd="2" destOrd="0" presId="urn:microsoft.com/office/officeart/2005/8/layout/process4"/>
    <dgm:cxn modelId="{EF006C27-AAE8-804E-AB38-70AA670C9377}" type="presParOf" srcId="{E23C6530-4748-1C4E-84A4-3C617D777AC9}" destId="{23AC4DCF-4757-FA43-9CD3-5633DDE1C96B}" srcOrd="0" destOrd="0" presId="urn:microsoft.com/office/officeart/2005/8/layout/process4"/>
    <dgm:cxn modelId="{7DB6A4DD-785D-CF4D-87C4-CC64232BFAFC}" type="presParOf" srcId="{DBAC9889-0A8C-6B40-8840-DA7DD93AD1D6}" destId="{31F117D5-CC36-E846-9F5C-453AF5E9AE64}" srcOrd="1" destOrd="0" presId="urn:microsoft.com/office/officeart/2005/8/layout/process4"/>
    <dgm:cxn modelId="{4481046D-6653-204B-A096-D5121C29C0C9}" type="presParOf" srcId="{DBAC9889-0A8C-6B40-8840-DA7DD93AD1D6}" destId="{F6DB5EA8-DD8C-0F4C-AD5C-11437752CE21}" srcOrd="2" destOrd="0" presId="urn:microsoft.com/office/officeart/2005/8/layout/process4"/>
    <dgm:cxn modelId="{A72D8DFF-397D-E044-9872-0013D7FD0073}" type="presParOf" srcId="{F6DB5EA8-DD8C-0F4C-AD5C-11437752CE21}" destId="{D3B1A090-2F4B-714A-9C28-BEB9523FE686}" srcOrd="0" destOrd="0" presId="urn:microsoft.com/office/officeart/2005/8/layout/process4"/>
    <dgm:cxn modelId="{12273854-871D-9040-B118-8472F78420D0}" type="presParOf" srcId="{F6DB5EA8-DD8C-0F4C-AD5C-11437752CE21}" destId="{97A02E40-98BE-A74E-B67F-1B18DC1EA73F}" srcOrd="1" destOrd="0" presId="urn:microsoft.com/office/officeart/2005/8/layout/process4"/>
    <dgm:cxn modelId="{E5840D68-DFD9-6B47-86F7-509C5D09950B}" type="presParOf" srcId="{F6DB5EA8-DD8C-0F4C-AD5C-11437752CE21}" destId="{008EBE60-0389-CA4D-8B30-92DF8E81B260}" srcOrd="2" destOrd="0" presId="urn:microsoft.com/office/officeart/2005/8/layout/process4"/>
    <dgm:cxn modelId="{E10964B9-B37C-8844-B186-1866A6B7B6AD}" type="presParOf" srcId="{008EBE60-0389-CA4D-8B30-92DF8E81B260}" destId="{20C64F5E-2529-A845-A66E-95D049B0F669}" srcOrd="0" destOrd="0" presId="urn:microsoft.com/office/officeart/2005/8/layout/process4"/>
    <dgm:cxn modelId="{3F4E3F62-F7FC-2049-8514-1C4B0589C6BB}" type="presParOf" srcId="{DBAC9889-0A8C-6B40-8840-DA7DD93AD1D6}" destId="{02F65323-661B-D44F-8310-A68305914160}" srcOrd="3" destOrd="0" presId="urn:microsoft.com/office/officeart/2005/8/layout/process4"/>
    <dgm:cxn modelId="{9A3F6DBA-64D1-C74D-BDCE-047C2BC282E5}" type="presParOf" srcId="{DBAC9889-0A8C-6B40-8840-DA7DD93AD1D6}" destId="{8B9533E1-255B-0345-B3D1-C3EA2CFDB6DC}" srcOrd="4" destOrd="0" presId="urn:microsoft.com/office/officeart/2005/8/layout/process4"/>
    <dgm:cxn modelId="{3D13DB8B-7B68-684C-8D0B-579F1C9D85F3}" type="presParOf" srcId="{8B9533E1-255B-0345-B3D1-C3EA2CFDB6DC}" destId="{AFB4C108-E691-2041-9C77-DAF7CF9E3B69}" srcOrd="0" destOrd="0" presId="urn:microsoft.com/office/officeart/2005/8/layout/process4"/>
    <dgm:cxn modelId="{1C4332F8-0C11-2D42-AD25-F2847E82D1FC}" type="presParOf" srcId="{8B9533E1-255B-0345-B3D1-C3EA2CFDB6DC}" destId="{57DFC840-D5C2-6946-9E36-C1AFD238E3D9}" srcOrd="1" destOrd="0" presId="urn:microsoft.com/office/officeart/2005/8/layout/process4"/>
    <dgm:cxn modelId="{0646D66A-8FBD-2344-BBDF-3469B974A990}" type="presParOf" srcId="{8B9533E1-255B-0345-B3D1-C3EA2CFDB6DC}" destId="{C6B3C24B-D649-B04F-9383-FD3F1F34386C}" srcOrd="2" destOrd="0" presId="urn:microsoft.com/office/officeart/2005/8/layout/process4"/>
    <dgm:cxn modelId="{CA478EA7-83C6-EA40-AAF1-7F8BADF5CEE4}" type="presParOf" srcId="{C6B3C24B-D649-B04F-9383-FD3F1F34386C}" destId="{13B0477F-BE86-4240-A23C-A7F73C029A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AFA116-DE7D-AA40-A63E-6ADCE41C94A1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AA60BB2-C382-9C47-95E1-DAEB5B5549E7}">
      <dgm:prSet phldrT="[Text]"/>
      <dgm:spPr/>
      <dgm:t>
        <a:bodyPr/>
        <a:lstStyle/>
        <a:p>
          <a:r>
            <a:rPr lang="en-GB" dirty="0"/>
            <a:t>Step 1</a:t>
          </a:r>
        </a:p>
      </dgm:t>
    </dgm:pt>
    <dgm:pt modelId="{DF91A732-E15E-A94F-9612-91CFDE02E02C}" type="parTrans" cxnId="{C7A48F7B-2FBA-934B-9464-5FA2EB17B4DF}">
      <dgm:prSet/>
      <dgm:spPr/>
      <dgm:t>
        <a:bodyPr/>
        <a:lstStyle/>
        <a:p>
          <a:endParaRPr lang="en-GB"/>
        </a:p>
      </dgm:t>
    </dgm:pt>
    <dgm:pt modelId="{CA528763-8616-3043-AEE7-84F651D774AB}" type="sibTrans" cxnId="{C7A48F7B-2FBA-934B-9464-5FA2EB17B4DF}">
      <dgm:prSet/>
      <dgm:spPr/>
      <dgm:t>
        <a:bodyPr/>
        <a:lstStyle/>
        <a:p>
          <a:endParaRPr lang="en-GB"/>
        </a:p>
      </dgm:t>
    </dgm:pt>
    <dgm:pt modelId="{A591E1E8-7910-1C4C-BF11-4E23B8D75D7F}">
      <dgm:prSet phldrT="[Text]"/>
      <dgm:spPr/>
      <dgm:t>
        <a:bodyPr/>
        <a:lstStyle/>
        <a:p>
          <a:r>
            <a:rPr lang="en-GB" dirty="0"/>
            <a:t>Analysis </a:t>
          </a:r>
          <a:r>
            <a:rPr lang="en-GB" b="1" i="1" dirty="0"/>
            <a:t>Hyper-</a:t>
          </a:r>
          <a:r>
            <a:rPr lang="en-GB" b="1" i="1" dirty="0" err="1"/>
            <a:t>Kvasir</a:t>
          </a:r>
          <a:endParaRPr lang="en-GB" b="1" i="1" dirty="0"/>
        </a:p>
      </dgm:t>
    </dgm:pt>
    <dgm:pt modelId="{A15D2A95-340E-2643-A08A-74D41159A88F}" type="parTrans" cxnId="{5C95E9D1-7948-6946-8EDC-4107477FB875}">
      <dgm:prSet/>
      <dgm:spPr/>
      <dgm:t>
        <a:bodyPr/>
        <a:lstStyle/>
        <a:p>
          <a:endParaRPr lang="en-GB"/>
        </a:p>
      </dgm:t>
    </dgm:pt>
    <dgm:pt modelId="{1489865F-99E3-1044-B5E5-C53C7522273E}" type="sibTrans" cxnId="{5C95E9D1-7948-6946-8EDC-4107477FB875}">
      <dgm:prSet/>
      <dgm:spPr/>
      <dgm:t>
        <a:bodyPr/>
        <a:lstStyle/>
        <a:p>
          <a:endParaRPr lang="en-GB"/>
        </a:p>
      </dgm:t>
    </dgm:pt>
    <dgm:pt modelId="{A72B9FD3-8689-3B42-ACBD-C529137F4431}">
      <dgm:prSet phldrT="[Text]"/>
      <dgm:spPr/>
      <dgm:t>
        <a:bodyPr/>
        <a:lstStyle/>
        <a:p>
          <a:r>
            <a:rPr lang="en-GB" dirty="0"/>
            <a:t>Step 2</a:t>
          </a:r>
        </a:p>
      </dgm:t>
    </dgm:pt>
    <dgm:pt modelId="{3B0D6823-64F5-7842-B45A-D4F7B265D082}" type="parTrans" cxnId="{64680BE4-6584-284E-A521-999456964505}">
      <dgm:prSet/>
      <dgm:spPr/>
      <dgm:t>
        <a:bodyPr/>
        <a:lstStyle/>
        <a:p>
          <a:endParaRPr lang="en-GB"/>
        </a:p>
      </dgm:t>
    </dgm:pt>
    <dgm:pt modelId="{4948CD06-CDE2-CC4A-AB6B-02A0419FC7BD}" type="sibTrans" cxnId="{64680BE4-6584-284E-A521-999456964505}">
      <dgm:prSet/>
      <dgm:spPr/>
      <dgm:t>
        <a:bodyPr/>
        <a:lstStyle/>
        <a:p>
          <a:endParaRPr lang="en-GB"/>
        </a:p>
      </dgm:t>
    </dgm:pt>
    <dgm:pt modelId="{712B2A99-0471-1549-A404-E06152F5DF61}">
      <dgm:prSet phldrT="[Text]"/>
      <dgm:spPr/>
      <dgm:t>
        <a:bodyPr/>
        <a:lstStyle/>
        <a:p>
          <a:r>
            <a:rPr lang="en-GB" sz="2200" dirty="0"/>
            <a:t>Refresh data</a:t>
          </a:r>
        </a:p>
      </dgm:t>
    </dgm:pt>
    <dgm:pt modelId="{94ED04B8-4157-C44D-A1AB-2763B8426B1B}" type="parTrans" cxnId="{E3CDB322-FBCE-634C-B1B2-85A14F128B63}">
      <dgm:prSet/>
      <dgm:spPr/>
      <dgm:t>
        <a:bodyPr/>
        <a:lstStyle/>
        <a:p>
          <a:endParaRPr lang="en-GB"/>
        </a:p>
      </dgm:t>
    </dgm:pt>
    <dgm:pt modelId="{F3E31ECB-0B40-FE4A-81E8-250942B40219}" type="sibTrans" cxnId="{E3CDB322-FBCE-634C-B1B2-85A14F128B63}">
      <dgm:prSet/>
      <dgm:spPr/>
      <dgm:t>
        <a:bodyPr/>
        <a:lstStyle/>
        <a:p>
          <a:endParaRPr lang="en-GB"/>
        </a:p>
      </dgm:t>
    </dgm:pt>
    <dgm:pt modelId="{4D619DCC-E076-554F-ACEF-A736DB6FFE09}">
      <dgm:prSet phldrT="[Text]" custT="1"/>
      <dgm:spPr/>
      <dgm:t>
        <a:bodyPr/>
        <a:lstStyle/>
        <a:p>
          <a:r>
            <a:rPr lang="en-GB" sz="1600" i="1" dirty="0"/>
            <a:t>Make it clear with distortion</a:t>
          </a:r>
        </a:p>
      </dgm:t>
    </dgm:pt>
    <dgm:pt modelId="{1498C5F4-A52F-FE46-A6E0-05924E894F5A}" type="parTrans" cxnId="{0DD10064-9F69-744A-B169-F369299DB3F9}">
      <dgm:prSet/>
      <dgm:spPr/>
      <dgm:t>
        <a:bodyPr/>
        <a:lstStyle/>
        <a:p>
          <a:endParaRPr lang="en-GB"/>
        </a:p>
      </dgm:t>
    </dgm:pt>
    <dgm:pt modelId="{A234E81B-3553-8B4F-B6F6-DD5338DAAD9A}" type="sibTrans" cxnId="{0DD10064-9F69-744A-B169-F369299DB3F9}">
      <dgm:prSet/>
      <dgm:spPr/>
      <dgm:t>
        <a:bodyPr/>
        <a:lstStyle/>
        <a:p>
          <a:endParaRPr lang="en-GB"/>
        </a:p>
      </dgm:t>
    </dgm:pt>
    <dgm:pt modelId="{4DA9C25E-05FA-5548-A67B-C062FD78CC0F}">
      <dgm:prSet phldrT="[Text]"/>
      <dgm:spPr/>
      <dgm:t>
        <a:bodyPr/>
        <a:lstStyle/>
        <a:p>
          <a:r>
            <a:rPr lang="en-GB" dirty="0"/>
            <a:t>Step 3</a:t>
          </a:r>
        </a:p>
      </dgm:t>
    </dgm:pt>
    <dgm:pt modelId="{8C2EAFE3-F024-564F-B1E8-E2A5A23A476C}" type="parTrans" cxnId="{EFF5DD37-5667-2C4B-948A-45F563C736EF}">
      <dgm:prSet/>
      <dgm:spPr/>
      <dgm:t>
        <a:bodyPr/>
        <a:lstStyle/>
        <a:p>
          <a:endParaRPr lang="en-GB"/>
        </a:p>
      </dgm:t>
    </dgm:pt>
    <dgm:pt modelId="{0DA2C957-5EFE-5D48-B36D-BA4E77E95D07}" type="sibTrans" cxnId="{EFF5DD37-5667-2C4B-948A-45F563C736EF}">
      <dgm:prSet/>
      <dgm:spPr/>
      <dgm:t>
        <a:bodyPr/>
        <a:lstStyle/>
        <a:p>
          <a:endParaRPr lang="en-GB"/>
        </a:p>
      </dgm:t>
    </dgm:pt>
    <dgm:pt modelId="{2015DEE0-0AD3-2C4A-A8BD-1D2F2A350179}">
      <dgm:prSet phldrT="[Text]" custT="1"/>
      <dgm:spPr/>
      <dgm:t>
        <a:bodyPr/>
        <a:lstStyle/>
        <a:p>
          <a:r>
            <a:rPr lang="en-GB" sz="2000" dirty="0"/>
            <a:t>Add artificial distortion</a:t>
          </a:r>
        </a:p>
      </dgm:t>
    </dgm:pt>
    <dgm:pt modelId="{E3A4390A-D4A4-614F-ACA4-05A875329792}" type="parTrans" cxnId="{0A15A63F-0672-DE4F-8C4D-174C2E3C90F4}">
      <dgm:prSet/>
      <dgm:spPr/>
      <dgm:t>
        <a:bodyPr/>
        <a:lstStyle/>
        <a:p>
          <a:endParaRPr lang="en-GB"/>
        </a:p>
      </dgm:t>
    </dgm:pt>
    <dgm:pt modelId="{DD55BE0C-CE38-0344-A637-A1336BD1ACBF}" type="sibTrans" cxnId="{0A15A63F-0672-DE4F-8C4D-174C2E3C90F4}">
      <dgm:prSet/>
      <dgm:spPr/>
      <dgm:t>
        <a:bodyPr/>
        <a:lstStyle/>
        <a:p>
          <a:endParaRPr lang="en-GB"/>
        </a:p>
      </dgm:t>
    </dgm:pt>
    <dgm:pt modelId="{E4F86964-C33B-EE48-B01A-9DC3D6CC4ED9}">
      <dgm:prSet phldrT="[Text]" custT="1"/>
      <dgm:spPr/>
      <dgm:t>
        <a:bodyPr/>
        <a:lstStyle/>
        <a:p>
          <a:r>
            <a:rPr lang="en-GB" sz="1600" i="1" dirty="0"/>
            <a:t>Create ourselves and add it into the free-distortion images</a:t>
          </a:r>
        </a:p>
      </dgm:t>
    </dgm:pt>
    <dgm:pt modelId="{92139A47-43EE-2144-AD6B-4711E8C25C1D}" type="parTrans" cxnId="{96410826-AA9C-3A47-99A1-A454F6A16110}">
      <dgm:prSet/>
      <dgm:spPr/>
      <dgm:t>
        <a:bodyPr/>
        <a:lstStyle/>
        <a:p>
          <a:endParaRPr lang="en-GB"/>
        </a:p>
      </dgm:t>
    </dgm:pt>
    <dgm:pt modelId="{FF300F75-E8D1-4343-A474-E2F02087F83B}" type="sibTrans" cxnId="{96410826-AA9C-3A47-99A1-A454F6A16110}">
      <dgm:prSet/>
      <dgm:spPr/>
      <dgm:t>
        <a:bodyPr/>
        <a:lstStyle/>
        <a:p>
          <a:endParaRPr lang="en-GB"/>
        </a:p>
      </dgm:t>
    </dgm:pt>
    <dgm:pt modelId="{076F5F39-A8A9-8A4D-A4A5-0200D6E8BFC7}">
      <dgm:prSet/>
      <dgm:spPr/>
      <dgm:t>
        <a:bodyPr/>
        <a:lstStyle/>
        <a:p>
          <a:r>
            <a:rPr lang="en-GB" dirty="0"/>
            <a:t>Step 4</a:t>
          </a:r>
        </a:p>
      </dgm:t>
    </dgm:pt>
    <dgm:pt modelId="{A303A505-5D9D-7F48-ACB4-A4F7FDAB03FB}" type="parTrans" cxnId="{837F2700-5193-0A48-9145-9E3A0ED9BCB8}">
      <dgm:prSet/>
      <dgm:spPr/>
      <dgm:t>
        <a:bodyPr/>
        <a:lstStyle/>
        <a:p>
          <a:endParaRPr lang="en-GB"/>
        </a:p>
      </dgm:t>
    </dgm:pt>
    <dgm:pt modelId="{231AF891-3147-5C47-8601-2938E124E5B4}" type="sibTrans" cxnId="{837F2700-5193-0A48-9145-9E3A0ED9BCB8}">
      <dgm:prSet/>
      <dgm:spPr/>
      <dgm:t>
        <a:bodyPr/>
        <a:lstStyle/>
        <a:p>
          <a:endParaRPr lang="en-GB"/>
        </a:p>
      </dgm:t>
    </dgm:pt>
    <dgm:pt modelId="{C5D90C7B-6492-5241-B3D8-6AA8BC8AE709}">
      <dgm:prSet/>
      <dgm:spPr/>
      <dgm:t>
        <a:bodyPr/>
        <a:lstStyle/>
        <a:p>
          <a:r>
            <a:rPr lang="en-GB" dirty="0"/>
            <a:t>Distortion classification</a:t>
          </a:r>
        </a:p>
      </dgm:t>
    </dgm:pt>
    <dgm:pt modelId="{4AE9EEC1-7587-1548-A622-0DE4E2A3F709}" type="parTrans" cxnId="{57C8EA60-5DCE-5741-8F19-2044AA8ED00F}">
      <dgm:prSet/>
      <dgm:spPr/>
      <dgm:t>
        <a:bodyPr/>
        <a:lstStyle/>
        <a:p>
          <a:endParaRPr lang="en-GB"/>
        </a:p>
      </dgm:t>
    </dgm:pt>
    <dgm:pt modelId="{05D00ADF-9075-FE46-8496-914204029C98}" type="sibTrans" cxnId="{57C8EA60-5DCE-5741-8F19-2044AA8ED00F}">
      <dgm:prSet/>
      <dgm:spPr/>
      <dgm:t>
        <a:bodyPr/>
        <a:lstStyle/>
        <a:p>
          <a:endParaRPr lang="en-GB"/>
        </a:p>
      </dgm:t>
    </dgm:pt>
    <dgm:pt modelId="{42E36636-0EA4-9C4F-B283-FC3BEE346339}">
      <dgm:prSet/>
      <dgm:spPr/>
      <dgm:t>
        <a:bodyPr/>
        <a:lstStyle/>
        <a:p>
          <a:r>
            <a:rPr lang="en-GB" i="1" dirty="0"/>
            <a:t>We will apply it on the created dataset</a:t>
          </a:r>
        </a:p>
      </dgm:t>
    </dgm:pt>
    <dgm:pt modelId="{313A492D-A4BD-6442-AA87-3EEFFF172036}" type="parTrans" cxnId="{8D870E59-19B2-5940-BED3-40A9374BFDA5}">
      <dgm:prSet/>
      <dgm:spPr/>
      <dgm:t>
        <a:bodyPr/>
        <a:lstStyle/>
        <a:p>
          <a:endParaRPr lang="en-GB"/>
        </a:p>
      </dgm:t>
    </dgm:pt>
    <dgm:pt modelId="{EEA36021-ABFE-D34F-9E0C-37B549FCA1E6}" type="sibTrans" cxnId="{8D870E59-19B2-5940-BED3-40A9374BFDA5}">
      <dgm:prSet/>
      <dgm:spPr/>
      <dgm:t>
        <a:bodyPr/>
        <a:lstStyle/>
        <a:p>
          <a:endParaRPr lang="en-GB"/>
        </a:p>
      </dgm:t>
    </dgm:pt>
    <dgm:pt modelId="{05354056-F29F-3843-8FC2-534F0A97134C}" type="pres">
      <dgm:prSet presAssocID="{D7AFA116-DE7D-AA40-A63E-6ADCE41C94A1}" presName="Name0" presStyleCnt="0">
        <dgm:presLayoutVars>
          <dgm:dir/>
          <dgm:animLvl val="lvl"/>
          <dgm:resizeHandles val="exact"/>
        </dgm:presLayoutVars>
      </dgm:prSet>
      <dgm:spPr/>
    </dgm:pt>
    <dgm:pt modelId="{3C27BE94-44A4-144D-9A1F-61682CA90BEC}" type="pres">
      <dgm:prSet presAssocID="{D7AFA116-DE7D-AA40-A63E-6ADCE41C94A1}" presName="tSp" presStyleCnt="0"/>
      <dgm:spPr/>
    </dgm:pt>
    <dgm:pt modelId="{CE7AE128-F561-B140-9F50-E087D62570B2}" type="pres">
      <dgm:prSet presAssocID="{D7AFA116-DE7D-AA40-A63E-6ADCE41C94A1}" presName="bSp" presStyleCnt="0"/>
      <dgm:spPr/>
    </dgm:pt>
    <dgm:pt modelId="{B2845482-C6A9-B04C-9D02-0A834D060909}" type="pres">
      <dgm:prSet presAssocID="{D7AFA116-DE7D-AA40-A63E-6ADCE41C94A1}" presName="process" presStyleCnt="0"/>
      <dgm:spPr/>
    </dgm:pt>
    <dgm:pt modelId="{DA2AC562-2CC3-644B-992B-8B0E234EDE55}" type="pres">
      <dgm:prSet presAssocID="{6AA60BB2-C382-9C47-95E1-DAEB5B5549E7}" presName="composite1" presStyleCnt="0"/>
      <dgm:spPr/>
    </dgm:pt>
    <dgm:pt modelId="{1549A987-1BC2-0E43-B726-CBD9651FE160}" type="pres">
      <dgm:prSet presAssocID="{6AA60BB2-C382-9C47-95E1-DAEB5B5549E7}" presName="dummyNode1" presStyleLbl="node1" presStyleIdx="0" presStyleCnt="4"/>
      <dgm:spPr/>
    </dgm:pt>
    <dgm:pt modelId="{94FDFE89-5F1C-AD4C-A2C6-74E751395668}" type="pres">
      <dgm:prSet presAssocID="{6AA60BB2-C382-9C47-95E1-DAEB5B5549E7}" presName="childNode1" presStyleLbl="bgAcc1" presStyleIdx="0" presStyleCnt="4" custScaleY="42411">
        <dgm:presLayoutVars>
          <dgm:bulletEnabled val="1"/>
        </dgm:presLayoutVars>
      </dgm:prSet>
      <dgm:spPr/>
    </dgm:pt>
    <dgm:pt modelId="{C42B57D6-F198-7147-BB42-01DCB75DD421}" type="pres">
      <dgm:prSet presAssocID="{6AA60BB2-C382-9C47-95E1-DAEB5B5549E7}" presName="childNode1tx" presStyleLbl="bgAcc1" presStyleIdx="0" presStyleCnt="4">
        <dgm:presLayoutVars>
          <dgm:bulletEnabled val="1"/>
        </dgm:presLayoutVars>
      </dgm:prSet>
      <dgm:spPr/>
    </dgm:pt>
    <dgm:pt modelId="{8CFB5318-15F2-8941-9CF3-037016278E9D}" type="pres">
      <dgm:prSet presAssocID="{6AA60BB2-C382-9C47-95E1-DAEB5B5549E7}" presName="parentNode1" presStyleLbl="node1" presStyleIdx="0" presStyleCnt="4" custLinFactNeighborY="-40299">
        <dgm:presLayoutVars>
          <dgm:chMax val="1"/>
          <dgm:bulletEnabled val="1"/>
        </dgm:presLayoutVars>
      </dgm:prSet>
      <dgm:spPr/>
    </dgm:pt>
    <dgm:pt modelId="{86B6737A-8A02-7341-8835-33E015C7B1F1}" type="pres">
      <dgm:prSet presAssocID="{6AA60BB2-C382-9C47-95E1-DAEB5B5549E7}" presName="connSite1" presStyleCnt="0"/>
      <dgm:spPr/>
    </dgm:pt>
    <dgm:pt modelId="{507AF796-CBE8-E14E-8140-FE8531D8F7F6}" type="pres">
      <dgm:prSet presAssocID="{CA528763-8616-3043-AEE7-84F651D774AB}" presName="Name9" presStyleLbl="sibTrans2D1" presStyleIdx="0" presStyleCnt="3" custLinFactNeighborX="22088" custLinFactNeighborY="-17625"/>
      <dgm:spPr/>
    </dgm:pt>
    <dgm:pt modelId="{05C5E342-31BF-2D47-8845-C9D73455EB14}" type="pres">
      <dgm:prSet presAssocID="{A72B9FD3-8689-3B42-ACBD-C529137F4431}" presName="composite2" presStyleCnt="0"/>
      <dgm:spPr/>
    </dgm:pt>
    <dgm:pt modelId="{83E64293-2694-0B45-B79B-624E8DECE85E}" type="pres">
      <dgm:prSet presAssocID="{A72B9FD3-8689-3B42-ACBD-C529137F4431}" presName="dummyNode2" presStyleLbl="node1" presStyleIdx="0" presStyleCnt="4"/>
      <dgm:spPr/>
    </dgm:pt>
    <dgm:pt modelId="{46BABF68-89B1-9148-AD64-15C0E30BB069}" type="pres">
      <dgm:prSet presAssocID="{A72B9FD3-8689-3B42-ACBD-C529137F4431}" presName="childNode2" presStyleLbl="bgAcc1" presStyleIdx="1" presStyleCnt="4" custScaleX="93317" custScaleY="66613" custLinFactNeighborX="-361" custLinFactNeighborY="12246">
        <dgm:presLayoutVars>
          <dgm:bulletEnabled val="1"/>
        </dgm:presLayoutVars>
      </dgm:prSet>
      <dgm:spPr/>
    </dgm:pt>
    <dgm:pt modelId="{E56218E3-8D24-E24C-AA5C-4DD889DFA00D}" type="pres">
      <dgm:prSet presAssocID="{A72B9FD3-8689-3B42-ACBD-C529137F4431}" presName="childNode2tx" presStyleLbl="bgAcc1" presStyleIdx="1" presStyleCnt="4">
        <dgm:presLayoutVars>
          <dgm:bulletEnabled val="1"/>
        </dgm:presLayoutVars>
      </dgm:prSet>
      <dgm:spPr/>
    </dgm:pt>
    <dgm:pt modelId="{72E22A3D-319D-E148-B83C-7FA45E1C952A}" type="pres">
      <dgm:prSet presAssocID="{A72B9FD3-8689-3B42-ACBD-C529137F4431}" presName="parentNode2" presStyleLbl="node1" presStyleIdx="1" presStyleCnt="4" custLinFactNeighborX="-3247" custLinFactNeighborY="40110">
        <dgm:presLayoutVars>
          <dgm:chMax val="0"/>
          <dgm:bulletEnabled val="1"/>
        </dgm:presLayoutVars>
      </dgm:prSet>
      <dgm:spPr/>
    </dgm:pt>
    <dgm:pt modelId="{68A834D1-664F-F64E-97C6-F02B7FB46AAA}" type="pres">
      <dgm:prSet presAssocID="{A72B9FD3-8689-3B42-ACBD-C529137F4431}" presName="connSite2" presStyleCnt="0"/>
      <dgm:spPr/>
    </dgm:pt>
    <dgm:pt modelId="{60303F4F-91D9-FD4F-AEE7-0A70CD3B00BA}" type="pres">
      <dgm:prSet presAssocID="{4948CD06-CDE2-CC4A-AB6B-02A0419FC7BD}" presName="Name18" presStyleLbl="sibTrans2D1" presStyleIdx="1" presStyleCnt="3"/>
      <dgm:spPr/>
    </dgm:pt>
    <dgm:pt modelId="{9E91C547-9D9E-874D-AD8B-628ACDC85086}" type="pres">
      <dgm:prSet presAssocID="{4DA9C25E-05FA-5548-A67B-C062FD78CC0F}" presName="composite1" presStyleCnt="0"/>
      <dgm:spPr/>
    </dgm:pt>
    <dgm:pt modelId="{3CCB45F8-10D5-9F42-9852-99B1F709024B}" type="pres">
      <dgm:prSet presAssocID="{4DA9C25E-05FA-5548-A67B-C062FD78CC0F}" presName="dummyNode1" presStyleLbl="node1" presStyleIdx="1" presStyleCnt="4"/>
      <dgm:spPr/>
    </dgm:pt>
    <dgm:pt modelId="{C8619156-7351-5245-BEBF-7B429336A4F0}" type="pres">
      <dgm:prSet presAssocID="{4DA9C25E-05FA-5548-A67B-C062FD78CC0F}" presName="childNode1" presStyleLbl="bgAcc1" presStyleIdx="2" presStyleCnt="4">
        <dgm:presLayoutVars>
          <dgm:bulletEnabled val="1"/>
        </dgm:presLayoutVars>
      </dgm:prSet>
      <dgm:spPr/>
    </dgm:pt>
    <dgm:pt modelId="{FB64B31C-7B19-1A49-A9BA-479B3AF05D93}" type="pres">
      <dgm:prSet presAssocID="{4DA9C25E-05FA-5548-A67B-C062FD78CC0F}" presName="childNode1tx" presStyleLbl="bgAcc1" presStyleIdx="2" presStyleCnt="4">
        <dgm:presLayoutVars>
          <dgm:bulletEnabled val="1"/>
        </dgm:presLayoutVars>
      </dgm:prSet>
      <dgm:spPr/>
    </dgm:pt>
    <dgm:pt modelId="{7966E282-07B4-124D-9334-651B4E14889E}" type="pres">
      <dgm:prSet presAssocID="{4DA9C25E-05FA-5548-A67B-C062FD78CC0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674FB16-17AE-D540-8A76-A4D8BFC27C87}" type="pres">
      <dgm:prSet presAssocID="{4DA9C25E-05FA-5548-A67B-C062FD78CC0F}" presName="connSite1" presStyleCnt="0"/>
      <dgm:spPr/>
    </dgm:pt>
    <dgm:pt modelId="{C5672B49-3C66-5C40-BD11-DD4B9432664D}" type="pres">
      <dgm:prSet presAssocID="{0DA2C957-5EFE-5D48-B36D-BA4E77E95D07}" presName="Name9" presStyleLbl="sibTrans2D1" presStyleIdx="2" presStyleCnt="3"/>
      <dgm:spPr/>
    </dgm:pt>
    <dgm:pt modelId="{6A7E609C-5100-D84B-A383-A7429A5B772F}" type="pres">
      <dgm:prSet presAssocID="{076F5F39-A8A9-8A4D-A4A5-0200D6E8BFC7}" presName="composite2" presStyleCnt="0"/>
      <dgm:spPr/>
    </dgm:pt>
    <dgm:pt modelId="{8AEBBED4-630E-9F44-B340-5A75B1FF2448}" type="pres">
      <dgm:prSet presAssocID="{076F5F39-A8A9-8A4D-A4A5-0200D6E8BFC7}" presName="dummyNode2" presStyleLbl="node1" presStyleIdx="2" presStyleCnt="4"/>
      <dgm:spPr/>
    </dgm:pt>
    <dgm:pt modelId="{241E1ECD-FC7A-724C-BA72-81EAD9116E75}" type="pres">
      <dgm:prSet presAssocID="{076F5F39-A8A9-8A4D-A4A5-0200D6E8BFC7}" presName="childNode2" presStyleLbl="bgAcc1" presStyleIdx="3" presStyleCnt="4">
        <dgm:presLayoutVars>
          <dgm:bulletEnabled val="1"/>
        </dgm:presLayoutVars>
      </dgm:prSet>
      <dgm:spPr/>
    </dgm:pt>
    <dgm:pt modelId="{20DE128E-F5FB-B64B-AC87-22C5D13C0B61}" type="pres">
      <dgm:prSet presAssocID="{076F5F39-A8A9-8A4D-A4A5-0200D6E8BFC7}" presName="childNode2tx" presStyleLbl="bgAcc1" presStyleIdx="3" presStyleCnt="4">
        <dgm:presLayoutVars>
          <dgm:bulletEnabled val="1"/>
        </dgm:presLayoutVars>
      </dgm:prSet>
      <dgm:spPr/>
    </dgm:pt>
    <dgm:pt modelId="{66EF00C8-678C-AE42-B593-4D96BE2D6DFE}" type="pres">
      <dgm:prSet presAssocID="{076F5F39-A8A9-8A4D-A4A5-0200D6E8BFC7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EA83CBFF-4104-A342-B048-623534D8F175}" type="pres">
      <dgm:prSet presAssocID="{076F5F39-A8A9-8A4D-A4A5-0200D6E8BFC7}" presName="connSite2" presStyleCnt="0"/>
      <dgm:spPr/>
    </dgm:pt>
  </dgm:ptLst>
  <dgm:cxnLst>
    <dgm:cxn modelId="{837F2700-5193-0A48-9145-9E3A0ED9BCB8}" srcId="{D7AFA116-DE7D-AA40-A63E-6ADCE41C94A1}" destId="{076F5F39-A8A9-8A4D-A4A5-0200D6E8BFC7}" srcOrd="3" destOrd="0" parTransId="{A303A505-5D9D-7F48-ACB4-A4F7FDAB03FB}" sibTransId="{231AF891-3147-5C47-8601-2938E124E5B4}"/>
    <dgm:cxn modelId="{B27DB121-923B-EE4E-9192-59CB91556BBF}" type="presOf" srcId="{A591E1E8-7910-1C4C-BF11-4E23B8D75D7F}" destId="{C42B57D6-F198-7147-BB42-01DCB75DD421}" srcOrd="1" destOrd="0" presId="urn:microsoft.com/office/officeart/2005/8/layout/hProcess4"/>
    <dgm:cxn modelId="{E3CDB322-FBCE-634C-B1B2-85A14F128B63}" srcId="{A72B9FD3-8689-3B42-ACBD-C529137F4431}" destId="{712B2A99-0471-1549-A404-E06152F5DF61}" srcOrd="0" destOrd="0" parTransId="{94ED04B8-4157-C44D-A1AB-2763B8426B1B}" sibTransId="{F3E31ECB-0B40-FE4A-81E8-250942B40219}"/>
    <dgm:cxn modelId="{F15FE323-0425-5343-B5BA-AB3F038BAFB6}" type="presOf" srcId="{6AA60BB2-C382-9C47-95E1-DAEB5B5549E7}" destId="{8CFB5318-15F2-8941-9CF3-037016278E9D}" srcOrd="0" destOrd="0" presId="urn:microsoft.com/office/officeart/2005/8/layout/hProcess4"/>
    <dgm:cxn modelId="{96410826-AA9C-3A47-99A1-A454F6A16110}" srcId="{2015DEE0-0AD3-2C4A-A8BD-1D2F2A350179}" destId="{E4F86964-C33B-EE48-B01A-9DC3D6CC4ED9}" srcOrd="0" destOrd="0" parTransId="{92139A47-43EE-2144-AD6B-4711E8C25C1D}" sibTransId="{FF300F75-E8D1-4343-A474-E2F02087F83B}"/>
    <dgm:cxn modelId="{DFE1BF26-F48F-7546-AC38-44127FC4496C}" type="presOf" srcId="{4D619DCC-E076-554F-ACEF-A736DB6FFE09}" destId="{46BABF68-89B1-9148-AD64-15C0E30BB069}" srcOrd="0" destOrd="1" presId="urn:microsoft.com/office/officeart/2005/8/layout/hProcess4"/>
    <dgm:cxn modelId="{3409DC36-C95D-0848-B5A4-687D2A848B21}" type="presOf" srcId="{E4F86964-C33B-EE48-B01A-9DC3D6CC4ED9}" destId="{FB64B31C-7B19-1A49-A9BA-479B3AF05D93}" srcOrd="1" destOrd="1" presId="urn:microsoft.com/office/officeart/2005/8/layout/hProcess4"/>
    <dgm:cxn modelId="{EFF5DD37-5667-2C4B-948A-45F563C736EF}" srcId="{D7AFA116-DE7D-AA40-A63E-6ADCE41C94A1}" destId="{4DA9C25E-05FA-5548-A67B-C062FD78CC0F}" srcOrd="2" destOrd="0" parTransId="{8C2EAFE3-F024-564F-B1E8-E2A5A23A476C}" sibTransId="{0DA2C957-5EFE-5D48-B36D-BA4E77E95D07}"/>
    <dgm:cxn modelId="{D5DF223B-FD15-9A48-8BA0-962ACB86945B}" type="presOf" srcId="{C5D90C7B-6492-5241-B3D8-6AA8BC8AE709}" destId="{20DE128E-F5FB-B64B-AC87-22C5D13C0B61}" srcOrd="1" destOrd="0" presId="urn:microsoft.com/office/officeart/2005/8/layout/hProcess4"/>
    <dgm:cxn modelId="{A2E1A33F-0B73-CB49-A3E1-9AF619509529}" type="presOf" srcId="{42E36636-0EA4-9C4F-B283-FC3BEE346339}" destId="{241E1ECD-FC7A-724C-BA72-81EAD9116E75}" srcOrd="0" destOrd="1" presId="urn:microsoft.com/office/officeart/2005/8/layout/hProcess4"/>
    <dgm:cxn modelId="{0A15A63F-0672-DE4F-8C4D-174C2E3C90F4}" srcId="{4DA9C25E-05FA-5548-A67B-C062FD78CC0F}" destId="{2015DEE0-0AD3-2C4A-A8BD-1D2F2A350179}" srcOrd="0" destOrd="0" parTransId="{E3A4390A-D4A4-614F-ACA4-05A875329792}" sibTransId="{DD55BE0C-CE38-0344-A637-A1336BD1ACBF}"/>
    <dgm:cxn modelId="{AA28F44B-D4EB-6B4D-8B58-07ED4B4D10DF}" type="presOf" srcId="{A591E1E8-7910-1C4C-BF11-4E23B8D75D7F}" destId="{94FDFE89-5F1C-AD4C-A2C6-74E751395668}" srcOrd="0" destOrd="0" presId="urn:microsoft.com/office/officeart/2005/8/layout/hProcess4"/>
    <dgm:cxn modelId="{7C986C54-7AF8-A440-8B34-7511D3BC6737}" type="presOf" srcId="{712B2A99-0471-1549-A404-E06152F5DF61}" destId="{E56218E3-8D24-E24C-AA5C-4DD889DFA00D}" srcOrd="1" destOrd="0" presId="urn:microsoft.com/office/officeart/2005/8/layout/hProcess4"/>
    <dgm:cxn modelId="{4BAFFB58-BCB9-0845-A8A7-2781297A9F8D}" type="presOf" srcId="{C5D90C7B-6492-5241-B3D8-6AA8BC8AE709}" destId="{241E1ECD-FC7A-724C-BA72-81EAD9116E75}" srcOrd="0" destOrd="0" presId="urn:microsoft.com/office/officeart/2005/8/layout/hProcess4"/>
    <dgm:cxn modelId="{8D870E59-19B2-5940-BED3-40A9374BFDA5}" srcId="{C5D90C7B-6492-5241-B3D8-6AA8BC8AE709}" destId="{42E36636-0EA4-9C4F-B283-FC3BEE346339}" srcOrd="0" destOrd="0" parTransId="{313A492D-A4BD-6442-AA87-3EEFFF172036}" sibTransId="{EEA36021-ABFE-D34F-9E0C-37B549FCA1E6}"/>
    <dgm:cxn modelId="{07AA415C-430C-E648-9943-3203E252C516}" type="presOf" srcId="{42E36636-0EA4-9C4F-B283-FC3BEE346339}" destId="{20DE128E-F5FB-B64B-AC87-22C5D13C0B61}" srcOrd="1" destOrd="1" presId="urn:microsoft.com/office/officeart/2005/8/layout/hProcess4"/>
    <dgm:cxn modelId="{54DC475F-CC82-704F-9C21-552C1D2BAB89}" type="presOf" srcId="{4D619DCC-E076-554F-ACEF-A736DB6FFE09}" destId="{E56218E3-8D24-E24C-AA5C-4DD889DFA00D}" srcOrd="1" destOrd="1" presId="urn:microsoft.com/office/officeart/2005/8/layout/hProcess4"/>
    <dgm:cxn modelId="{57C8EA60-5DCE-5741-8F19-2044AA8ED00F}" srcId="{076F5F39-A8A9-8A4D-A4A5-0200D6E8BFC7}" destId="{C5D90C7B-6492-5241-B3D8-6AA8BC8AE709}" srcOrd="0" destOrd="0" parTransId="{4AE9EEC1-7587-1548-A622-0DE4E2A3F709}" sibTransId="{05D00ADF-9075-FE46-8496-914204029C98}"/>
    <dgm:cxn modelId="{0DD10064-9F69-744A-B169-F369299DB3F9}" srcId="{712B2A99-0471-1549-A404-E06152F5DF61}" destId="{4D619DCC-E076-554F-ACEF-A736DB6FFE09}" srcOrd="0" destOrd="0" parTransId="{1498C5F4-A52F-FE46-A6E0-05924E894F5A}" sibTransId="{A234E81B-3553-8B4F-B6F6-DD5338DAAD9A}"/>
    <dgm:cxn modelId="{5468C065-B10C-2E4B-ABC4-0AAC2A511C79}" type="presOf" srcId="{712B2A99-0471-1549-A404-E06152F5DF61}" destId="{46BABF68-89B1-9148-AD64-15C0E30BB069}" srcOrd="0" destOrd="0" presId="urn:microsoft.com/office/officeart/2005/8/layout/hProcess4"/>
    <dgm:cxn modelId="{2BCDAE7A-301C-D843-A987-3CED7C4EB8AA}" type="presOf" srcId="{076F5F39-A8A9-8A4D-A4A5-0200D6E8BFC7}" destId="{66EF00C8-678C-AE42-B593-4D96BE2D6DFE}" srcOrd="0" destOrd="0" presId="urn:microsoft.com/office/officeart/2005/8/layout/hProcess4"/>
    <dgm:cxn modelId="{C7A48F7B-2FBA-934B-9464-5FA2EB17B4DF}" srcId="{D7AFA116-DE7D-AA40-A63E-6ADCE41C94A1}" destId="{6AA60BB2-C382-9C47-95E1-DAEB5B5549E7}" srcOrd="0" destOrd="0" parTransId="{DF91A732-E15E-A94F-9612-91CFDE02E02C}" sibTransId="{CA528763-8616-3043-AEE7-84F651D774AB}"/>
    <dgm:cxn modelId="{38690898-B627-8C4D-91BE-18D052F12D21}" type="presOf" srcId="{2015DEE0-0AD3-2C4A-A8BD-1D2F2A350179}" destId="{FB64B31C-7B19-1A49-A9BA-479B3AF05D93}" srcOrd="1" destOrd="0" presId="urn:microsoft.com/office/officeart/2005/8/layout/hProcess4"/>
    <dgm:cxn modelId="{D318C19B-CFF4-8340-A688-6F9726AF89F7}" type="presOf" srcId="{A72B9FD3-8689-3B42-ACBD-C529137F4431}" destId="{72E22A3D-319D-E148-B83C-7FA45E1C952A}" srcOrd="0" destOrd="0" presId="urn:microsoft.com/office/officeart/2005/8/layout/hProcess4"/>
    <dgm:cxn modelId="{1450429E-4660-F04B-80A5-012B60C75574}" type="presOf" srcId="{4DA9C25E-05FA-5548-A67B-C062FD78CC0F}" destId="{7966E282-07B4-124D-9334-651B4E14889E}" srcOrd="0" destOrd="0" presId="urn:microsoft.com/office/officeart/2005/8/layout/hProcess4"/>
    <dgm:cxn modelId="{2A81D3A2-0920-DC42-9C7B-0F3EB97F1099}" type="presOf" srcId="{E4F86964-C33B-EE48-B01A-9DC3D6CC4ED9}" destId="{C8619156-7351-5245-BEBF-7B429336A4F0}" srcOrd="0" destOrd="1" presId="urn:microsoft.com/office/officeart/2005/8/layout/hProcess4"/>
    <dgm:cxn modelId="{20E0EAB1-5CA6-D94E-A864-F3C6B46B8909}" type="presOf" srcId="{4948CD06-CDE2-CC4A-AB6B-02A0419FC7BD}" destId="{60303F4F-91D9-FD4F-AEE7-0A70CD3B00BA}" srcOrd="0" destOrd="0" presId="urn:microsoft.com/office/officeart/2005/8/layout/hProcess4"/>
    <dgm:cxn modelId="{1CBDD2B4-9D39-D14A-BFD5-C3B267CC5A8B}" type="presOf" srcId="{D7AFA116-DE7D-AA40-A63E-6ADCE41C94A1}" destId="{05354056-F29F-3843-8FC2-534F0A97134C}" srcOrd="0" destOrd="0" presId="urn:microsoft.com/office/officeart/2005/8/layout/hProcess4"/>
    <dgm:cxn modelId="{CC43E4B7-CFFF-2849-A568-F3671B4FB94E}" type="presOf" srcId="{2015DEE0-0AD3-2C4A-A8BD-1D2F2A350179}" destId="{C8619156-7351-5245-BEBF-7B429336A4F0}" srcOrd="0" destOrd="0" presId="urn:microsoft.com/office/officeart/2005/8/layout/hProcess4"/>
    <dgm:cxn modelId="{5C95E9D1-7948-6946-8EDC-4107477FB875}" srcId="{6AA60BB2-C382-9C47-95E1-DAEB5B5549E7}" destId="{A591E1E8-7910-1C4C-BF11-4E23B8D75D7F}" srcOrd="0" destOrd="0" parTransId="{A15D2A95-340E-2643-A08A-74D41159A88F}" sibTransId="{1489865F-99E3-1044-B5E5-C53C7522273E}"/>
    <dgm:cxn modelId="{01550ED3-0A4A-7147-929D-BFDE78DD8C34}" type="presOf" srcId="{0DA2C957-5EFE-5D48-B36D-BA4E77E95D07}" destId="{C5672B49-3C66-5C40-BD11-DD4B9432664D}" srcOrd="0" destOrd="0" presId="urn:microsoft.com/office/officeart/2005/8/layout/hProcess4"/>
    <dgm:cxn modelId="{64680BE4-6584-284E-A521-999456964505}" srcId="{D7AFA116-DE7D-AA40-A63E-6ADCE41C94A1}" destId="{A72B9FD3-8689-3B42-ACBD-C529137F4431}" srcOrd="1" destOrd="0" parTransId="{3B0D6823-64F5-7842-B45A-D4F7B265D082}" sibTransId="{4948CD06-CDE2-CC4A-AB6B-02A0419FC7BD}"/>
    <dgm:cxn modelId="{88B92AF3-FE94-F343-AE8B-221C2579A355}" type="presOf" srcId="{CA528763-8616-3043-AEE7-84F651D774AB}" destId="{507AF796-CBE8-E14E-8140-FE8531D8F7F6}" srcOrd="0" destOrd="0" presId="urn:microsoft.com/office/officeart/2005/8/layout/hProcess4"/>
    <dgm:cxn modelId="{DC1244CE-4345-0D40-9A14-030444332D1E}" type="presParOf" srcId="{05354056-F29F-3843-8FC2-534F0A97134C}" destId="{3C27BE94-44A4-144D-9A1F-61682CA90BEC}" srcOrd="0" destOrd="0" presId="urn:microsoft.com/office/officeart/2005/8/layout/hProcess4"/>
    <dgm:cxn modelId="{F04A23B4-2A12-ED40-A2BC-4FC20F317D26}" type="presParOf" srcId="{05354056-F29F-3843-8FC2-534F0A97134C}" destId="{CE7AE128-F561-B140-9F50-E087D62570B2}" srcOrd="1" destOrd="0" presId="urn:microsoft.com/office/officeart/2005/8/layout/hProcess4"/>
    <dgm:cxn modelId="{43E38DF1-6E3D-8A48-AFC3-7B77CC6DE734}" type="presParOf" srcId="{05354056-F29F-3843-8FC2-534F0A97134C}" destId="{B2845482-C6A9-B04C-9D02-0A834D060909}" srcOrd="2" destOrd="0" presId="urn:microsoft.com/office/officeart/2005/8/layout/hProcess4"/>
    <dgm:cxn modelId="{8CD7A25E-13A7-4C48-A9C0-D3AF41E5C6B9}" type="presParOf" srcId="{B2845482-C6A9-B04C-9D02-0A834D060909}" destId="{DA2AC562-2CC3-644B-992B-8B0E234EDE55}" srcOrd="0" destOrd="0" presId="urn:microsoft.com/office/officeart/2005/8/layout/hProcess4"/>
    <dgm:cxn modelId="{42C6F63D-9D00-1844-92A1-58122513B0E8}" type="presParOf" srcId="{DA2AC562-2CC3-644B-992B-8B0E234EDE55}" destId="{1549A987-1BC2-0E43-B726-CBD9651FE160}" srcOrd="0" destOrd="0" presId="urn:microsoft.com/office/officeart/2005/8/layout/hProcess4"/>
    <dgm:cxn modelId="{96701863-9008-3F4C-A683-A330F65EC028}" type="presParOf" srcId="{DA2AC562-2CC3-644B-992B-8B0E234EDE55}" destId="{94FDFE89-5F1C-AD4C-A2C6-74E751395668}" srcOrd="1" destOrd="0" presId="urn:microsoft.com/office/officeart/2005/8/layout/hProcess4"/>
    <dgm:cxn modelId="{C941BA0B-8170-2C42-9832-67DD1B07FB55}" type="presParOf" srcId="{DA2AC562-2CC3-644B-992B-8B0E234EDE55}" destId="{C42B57D6-F198-7147-BB42-01DCB75DD421}" srcOrd="2" destOrd="0" presId="urn:microsoft.com/office/officeart/2005/8/layout/hProcess4"/>
    <dgm:cxn modelId="{75ACE937-77B9-4841-B67A-A3081069B747}" type="presParOf" srcId="{DA2AC562-2CC3-644B-992B-8B0E234EDE55}" destId="{8CFB5318-15F2-8941-9CF3-037016278E9D}" srcOrd="3" destOrd="0" presId="urn:microsoft.com/office/officeart/2005/8/layout/hProcess4"/>
    <dgm:cxn modelId="{F00DE4B8-1180-7F4A-87D4-98C08BD6FA24}" type="presParOf" srcId="{DA2AC562-2CC3-644B-992B-8B0E234EDE55}" destId="{86B6737A-8A02-7341-8835-33E015C7B1F1}" srcOrd="4" destOrd="0" presId="urn:microsoft.com/office/officeart/2005/8/layout/hProcess4"/>
    <dgm:cxn modelId="{6CE0B213-C7E2-594F-8B08-2A685A2146D0}" type="presParOf" srcId="{B2845482-C6A9-B04C-9D02-0A834D060909}" destId="{507AF796-CBE8-E14E-8140-FE8531D8F7F6}" srcOrd="1" destOrd="0" presId="urn:microsoft.com/office/officeart/2005/8/layout/hProcess4"/>
    <dgm:cxn modelId="{78126528-0F40-1144-9208-486A487BB0B9}" type="presParOf" srcId="{B2845482-C6A9-B04C-9D02-0A834D060909}" destId="{05C5E342-31BF-2D47-8845-C9D73455EB14}" srcOrd="2" destOrd="0" presId="urn:microsoft.com/office/officeart/2005/8/layout/hProcess4"/>
    <dgm:cxn modelId="{A9B1FE02-4CD3-0F44-8222-6E91EDCDB174}" type="presParOf" srcId="{05C5E342-31BF-2D47-8845-C9D73455EB14}" destId="{83E64293-2694-0B45-B79B-624E8DECE85E}" srcOrd="0" destOrd="0" presId="urn:microsoft.com/office/officeart/2005/8/layout/hProcess4"/>
    <dgm:cxn modelId="{B2369C8B-ED96-5149-94B4-8AC09F3E4A1A}" type="presParOf" srcId="{05C5E342-31BF-2D47-8845-C9D73455EB14}" destId="{46BABF68-89B1-9148-AD64-15C0E30BB069}" srcOrd="1" destOrd="0" presId="urn:microsoft.com/office/officeart/2005/8/layout/hProcess4"/>
    <dgm:cxn modelId="{35E14A78-2628-9346-9205-ED5D733E3B74}" type="presParOf" srcId="{05C5E342-31BF-2D47-8845-C9D73455EB14}" destId="{E56218E3-8D24-E24C-AA5C-4DD889DFA00D}" srcOrd="2" destOrd="0" presId="urn:microsoft.com/office/officeart/2005/8/layout/hProcess4"/>
    <dgm:cxn modelId="{6C8ACEAB-FF6E-5441-B59A-6DD1D6161A01}" type="presParOf" srcId="{05C5E342-31BF-2D47-8845-C9D73455EB14}" destId="{72E22A3D-319D-E148-B83C-7FA45E1C952A}" srcOrd="3" destOrd="0" presId="urn:microsoft.com/office/officeart/2005/8/layout/hProcess4"/>
    <dgm:cxn modelId="{AC21D7E2-4D0E-D841-9CF9-EEBB8CF35273}" type="presParOf" srcId="{05C5E342-31BF-2D47-8845-C9D73455EB14}" destId="{68A834D1-664F-F64E-97C6-F02B7FB46AAA}" srcOrd="4" destOrd="0" presId="urn:microsoft.com/office/officeart/2005/8/layout/hProcess4"/>
    <dgm:cxn modelId="{662293B8-BECA-7442-A0DC-73D448C54AB1}" type="presParOf" srcId="{B2845482-C6A9-B04C-9D02-0A834D060909}" destId="{60303F4F-91D9-FD4F-AEE7-0A70CD3B00BA}" srcOrd="3" destOrd="0" presId="urn:microsoft.com/office/officeart/2005/8/layout/hProcess4"/>
    <dgm:cxn modelId="{3A329333-C8CD-C248-A9BD-8949EB6E5827}" type="presParOf" srcId="{B2845482-C6A9-B04C-9D02-0A834D060909}" destId="{9E91C547-9D9E-874D-AD8B-628ACDC85086}" srcOrd="4" destOrd="0" presId="urn:microsoft.com/office/officeart/2005/8/layout/hProcess4"/>
    <dgm:cxn modelId="{61EA53EB-E374-E24F-93E6-97D9FAFC50FB}" type="presParOf" srcId="{9E91C547-9D9E-874D-AD8B-628ACDC85086}" destId="{3CCB45F8-10D5-9F42-9852-99B1F709024B}" srcOrd="0" destOrd="0" presId="urn:microsoft.com/office/officeart/2005/8/layout/hProcess4"/>
    <dgm:cxn modelId="{3B5054E6-52BA-FA4E-BAA0-ADE572E4B78D}" type="presParOf" srcId="{9E91C547-9D9E-874D-AD8B-628ACDC85086}" destId="{C8619156-7351-5245-BEBF-7B429336A4F0}" srcOrd="1" destOrd="0" presId="urn:microsoft.com/office/officeart/2005/8/layout/hProcess4"/>
    <dgm:cxn modelId="{35609049-7C7F-004A-9D4C-06D1243E3DB8}" type="presParOf" srcId="{9E91C547-9D9E-874D-AD8B-628ACDC85086}" destId="{FB64B31C-7B19-1A49-A9BA-479B3AF05D93}" srcOrd="2" destOrd="0" presId="urn:microsoft.com/office/officeart/2005/8/layout/hProcess4"/>
    <dgm:cxn modelId="{61D1419D-C640-E94F-823D-0874D3D68044}" type="presParOf" srcId="{9E91C547-9D9E-874D-AD8B-628ACDC85086}" destId="{7966E282-07B4-124D-9334-651B4E14889E}" srcOrd="3" destOrd="0" presId="urn:microsoft.com/office/officeart/2005/8/layout/hProcess4"/>
    <dgm:cxn modelId="{2801ADD6-5B0E-754D-AE14-6BDAEA2D5EF5}" type="presParOf" srcId="{9E91C547-9D9E-874D-AD8B-628ACDC85086}" destId="{1674FB16-17AE-D540-8A76-A4D8BFC27C87}" srcOrd="4" destOrd="0" presId="urn:microsoft.com/office/officeart/2005/8/layout/hProcess4"/>
    <dgm:cxn modelId="{55404DB7-60C8-9949-A320-C9EF3716F4FB}" type="presParOf" srcId="{B2845482-C6A9-B04C-9D02-0A834D060909}" destId="{C5672B49-3C66-5C40-BD11-DD4B9432664D}" srcOrd="5" destOrd="0" presId="urn:microsoft.com/office/officeart/2005/8/layout/hProcess4"/>
    <dgm:cxn modelId="{A17B5C53-6415-E341-ACAF-413CEB35DE0F}" type="presParOf" srcId="{B2845482-C6A9-B04C-9D02-0A834D060909}" destId="{6A7E609C-5100-D84B-A383-A7429A5B772F}" srcOrd="6" destOrd="0" presId="urn:microsoft.com/office/officeart/2005/8/layout/hProcess4"/>
    <dgm:cxn modelId="{4B67AFE0-F964-0649-824C-5C1A9BE8D427}" type="presParOf" srcId="{6A7E609C-5100-D84B-A383-A7429A5B772F}" destId="{8AEBBED4-630E-9F44-B340-5A75B1FF2448}" srcOrd="0" destOrd="0" presId="urn:microsoft.com/office/officeart/2005/8/layout/hProcess4"/>
    <dgm:cxn modelId="{5EDF4D77-46AD-2E44-904B-2AAB05B2F434}" type="presParOf" srcId="{6A7E609C-5100-D84B-A383-A7429A5B772F}" destId="{241E1ECD-FC7A-724C-BA72-81EAD9116E75}" srcOrd="1" destOrd="0" presId="urn:microsoft.com/office/officeart/2005/8/layout/hProcess4"/>
    <dgm:cxn modelId="{305F545A-642D-5444-8C3F-F24A849ADD47}" type="presParOf" srcId="{6A7E609C-5100-D84B-A383-A7429A5B772F}" destId="{20DE128E-F5FB-B64B-AC87-22C5D13C0B61}" srcOrd="2" destOrd="0" presId="urn:microsoft.com/office/officeart/2005/8/layout/hProcess4"/>
    <dgm:cxn modelId="{7294B91A-C999-8047-9CCB-BAFC7CA8190E}" type="presParOf" srcId="{6A7E609C-5100-D84B-A383-A7429A5B772F}" destId="{66EF00C8-678C-AE42-B593-4D96BE2D6DFE}" srcOrd="3" destOrd="0" presId="urn:microsoft.com/office/officeart/2005/8/layout/hProcess4"/>
    <dgm:cxn modelId="{2D8231F8-0F88-C545-9ECF-D60041C26FEE}" type="presParOf" srcId="{6A7E609C-5100-D84B-A383-A7429A5B772F}" destId="{EA83CBFF-4104-A342-B048-623534D8F17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5C0CE9-80F0-8343-A365-A84B53157FE5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BA40B5-372D-5343-97C3-B8DFBB78974B}">
      <dgm:prSet phldrT="[Text]"/>
      <dgm:spPr/>
      <dgm:t>
        <a:bodyPr/>
        <a:lstStyle/>
        <a:p>
          <a:r>
            <a:rPr lang="en-GB" dirty="0"/>
            <a:t>Calculate the wavelet energy feature</a:t>
          </a:r>
        </a:p>
      </dgm:t>
    </dgm:pt>
    <dgm:pt modelId="{8A401D1B-8071-5C48-A871-D2F8B74AD476}" type="parTrans" cxnId="{61FB21CB-F594-1B45-8F70-1EA6682E6A6C}">
      <dgm:prSet/>
      <dgm:spPr/>
      <dgm:t>
        <a:bodyPr/>
        <a:lstStyle/>
        <a:p>
          <a:endParaRPr lang="en-GB"/>
        </a:p>
      </dgm:t>
    </dgm:pt>
    <dgm:pt modelId="{10D0FF71-540E-DF4C-8820-55A927CE45B1}" type="sibTrans" cxnId="{61FB21CB-F594-1B45-8F70-1EA6682E6A6C}">
      <dgm:prSet/>
      <dgm:spPr/>
      <dgm:t>
        <a:bodyPr/>
        <a:lstStyle/>
        <a:p>
          <a:endParaRPr lang="en-GB"/>
        </a:p>
      </dgm:t>
    </dgm:pt>
    <dgm:pt modelId="{07786441-759C-6C42-B0DC-323067423502}">
      <dgm:prSet phldrT="[Text]"/>
      <dgm:spPr/>
      <dgm:t>
        <a:bodyPr/>
        <a:lstStyle/>
        <a:p>
          <a:r>
            <a:rPr lang="en-GB" dirty="0"/>
            <a:t>Thresholding the features map to select the SR candidate pixels</a:t>
          </a:r>
        </a:p>
      </dgm:t>
    </dgm:pt>
    <dgm:pt modelId="{F1076590-B772-0A4B-AA4E-606D1563AC12}" type="parTrans" cxnId="{6904B265-11FB-8641-9A6A-D81A416235D3}">
      <dgm:prSet/>
      <dgm:spPr/>
      <dgm:t>
        <a:bodyPr/>
        <a:lstStyle/>
        <a:p>
          <a:endParaRPr lang="en-GB"/>
        </a:p>
      </dgm:t>
    </dgm:pt>
    <dgm:pt modelId="{7D7C46C5-E5FC-FD4B-A624-59A78EEA66E9}" type="sibTrans" cxnId="{6904B265-11FB-8641-9A6A-D81A416235D3}">
      <dgm:prSet/>
      <dgm:spPr/>
      <dgm:t>
        <a:bodyPr/>
        <a:lstStyle/>
        <a:p>
          <a:endParaRPr lang="en-GB"/>
        </a:p>
      </dgm:t>
    </dgm:pt>
    <dgm:pt modelId="{25AD97C7-B1A8-5948-ADC5-2E474F59C144}">
      <dgm:prSet phldrT="[Text]"/>
      <dgm:spPr/>
      <dgm:t>
        <a:bodyPr/>
        <a:lstStyle/>
        <a:p>
          <a:r>
            <a:rPr lang="en-GB" dirty="0"/>
            <a:t>Apply a region growing method to connect all candidate pixels and generate the SR map</a:t>
          </a:r>
        </a:p>
      </dgm:t>
    </dgm:pt>
    <dgm:pt modelId="{9469B78A-CEB1-C547-9EC7-204314910BBB}" type="parTrans" cxnId="{A4888F69-BC40-104B-B8C3-292DFE08BA51}">
      <dgm:prSet/>
      <dgm:spPr/>
      <dgm:t>
        <a:bodyPr/>
        <a:lstStyle/>
        <a:p>
          <a:endParaRPr lang="en-GB"/>
        </a:p>
      </dgm:t>
    </dgm:pt>
    <dgm:pt modelId="{40F83D22-6B95-4C4B-A9E5-5C70CC6CBA59}" type="sibTrans" cxnId="{A4888F69-BC40-104B-B8C3-292DFE08BA51}">
      <dgm:prSet/>
      <dgm:spPr/>
      <dgm:t>
        <a:bodyPr/>
        <a:lstStyle/>
        <a:p>
          <a:endParaRPr lang="en-GB"/>
        </a:p>
      </dgm:t>
    </dgm:pt>
    <dgm:pt modelId="{1A48ECF3-F542-C146-A6AC-64DD7C7783B6}" type="pres">
      <dgm:prSet presAssocID="{1D5C0CE9-80F0-8343-A365-A84B53157FE5}" presName="outerComposite" presStyleCnt="0">
        <dgm:presLayoutVars>
          <dgm:chMax val="5"/>
          <dgm:dir/>
          <dgm:resizeHandles val="exact"/>
        </dgm:presLayoutVars>
      </dgm:prSet>
      <dgm:spPr/>
    </dgm:pt>
    <dgm:pt modelId="{ECDE5262-2682-5841-9E16-6F154784AA5B}" type="pres">
      <dgm:prSet presAssocID="{1D5C0CE9-80F0-8343-A365-A84B53157FE5}" presName="dummyMaxCanvas" presStyleCnt="0">
        <dgm:presLayoutVars/>
      </dgm:prSet>
      <dgm:spPr/>
    </dgm:pt>
    <dgm:pt modelId="{B91322D8-0FC7-2741-8529-E2AF5A245E9B}" type="pres">
      <dgm:prSet presAssocID="{1D5C0CE9-80F0-8343-A365-A84B53157FE5}" presName="ThreeNodes_1" presStyleLbl="node1" presStyleIdx="0" presStyleCnt="3">
        <dgm:presLayoutVars>
          <dgm:bulletEnabled val="1"/>
        </dgm:presLayoutVars>
      </dgm:prSet>
      <dgm:spPr/>
    </dgm:pt>
    <dgm:pt modelId="{BF127DF7-4D3D-7F4F-87F8-657A7A0D6AE2}" type="pres">
      <dgm:prSet presAssocID="{1D5C0CE9-80F0-8343-A365-A84B53157FE5}" presName="ThreeNodes_2" presStyleLbl="node1" presStyleIdx="1" presStyleCnt="3">
        <dgm:presLayoutVars>
          <dgm:bulletEnabled val="1"/>
        </dgm:presLayoutVars>
      </dgm:prSet>
      <dgm:spPr/>
    </dgm:pt>
    <dgm:pt modelId="{392DC9B1-5BA9-4444-8D8A-781647CB5B11}" type="pres">
      <dgm:prSet presAssocID="{1D5C0CE9-80F0-8343-A365-A84B53157FE5}" presName="ThreeNodes_3" presStyleLbl="node1" presStyleIdx="2" presStyleCnt="3">
        <dgm:presLayoutVars>
          <dgm:bulletEnabled val="1"/>
        </dgm:presLayoutVars>
      </dgm:prSet>
      <dgm:spPr/>
    </dgm:pt>
    <dgm:pt modelId="{398143CC-4390-0D49-8DEC-4684F3CA3CFC}" type="pres">
      <dgm:prSet presAssocID="{1D5C0CE9-80F0-8343-A365-A84B53157FE5}" presName="ThreeConn_1-2" presStyleLbl="fgAccFollowNode1" presStyleIdx="0" presStyleCnt="2">
        <dgm:presLayoutVars>
          <dgm:bulletEnabled val="1"/>
        </dgm:presLayoutVars>
      </dgm:prSet>
      <dgm:spPr/>
    </dgm:pt>
    <dgm:pt modelId="{C1887348-26F5-4D41-A670-FBC9F9D99E30}" type="pres">
      <dgm:prSet presAssocID="{1D5C0CE9-80F0-8343-A365-A84B53157FE5}" presName="ThreeConn_2-3" presStyleLbl="fgAccFollowNode1" presStyleIdx="1" presStyleCnt="2">
        <dgm:presLayoutVars>
          <dgm:bulletEnabled val="1"/>
        </dgm:presLayoutVars>
      </dgm:prSet>
      <dgm:spPr/>
    </dgm:pt>
    <dgm:pt modelId="{D7957E89-FE11-D74E-966E-9280C8D2500F}" type="pres">
      <dgm:prSet presAssocID="{1D5C0CE9-80F0-8343-A365-A84B53157FE5}" presName="ThreeNodes_1_text" presStyleLbl="node1" presStyleIdx="2" presStyleCnt="3">
        <dgm:presLayoutVars>
          <dgm:bulletEnabled val="1"/>
        </dgm:presLayoutVars>
      </dgm:prSet>
      <dgm:spPr/>
    </dgm:pt>
    <dgm:pt modelId="{58E9BF45-57C8-9D43-A464-7568A721A0F8}" type="pres">
      <dgm:prSet presAssocID="{1D5C0CE9-80F0-8343-A365-A84B53157FE5}" presName="ThreeNodes_2_text" presStyleLbl="node1" presStyleIdx="2" presStyleCnt="3">
        <dgm:presLayoutVars>
          <dgm:bulletEnabled val="1"/>
        </dgm:presLayoutVars>
      </dgm:prSet>
      <dgm:spPr/>
    </dgm:pt>
    <dgm:pt modelId="{DCCD18CD-9E64-0647-96DF-D47EB8CF1675}" type="pres">
      <dgm:prSet presAssocID="{1D5C0CE9-80F0-8343-A365-A84B53157FE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4A6AE23-FDDB-454D-BFB1-FA7D22E724E0}" type="presOf" srcId="{10D0FF71-540E-DF4C-8820-55A927CE45B1}" destId="{398143CC-4390-0D49-8DEC-4684F3CA3CFC}" srcOrd="0" destOrd="0" presId="urn:microsoft.com/office/officeart/2005/8/layout/vProcess5"/>
    <dgm:cxn modelId="{83DF0D44-F26E-D545-83C9-43C3A90D2205}" type="presOf" srcId="{25AD97C7-B1A8-5948-ADC5-2E474F59C144}" destId="{DCCD18CD-9E64-0647-96DF-D47EB8CF1675}" srcOrd="1" destOrd="0" presId="urn:microsoft.com/office/officeart/2005/8/layout/vProcess5"/>
    <dgm:cxn modelId="{F69A1D58-A5EB-D84F-824B-8D139C042A17}" type="presOf" srcId="{25AD97C7-B1A8-5948-ADC5-2E474F59C144}" destId="{392DC9B1-5BA9-4444-8D8A-781647CB5B11}" srcOrd="0" destOrd="0" presId="urn:microsoft.com/office/officeart/2005/8/layout/vProcess5"/>
    <dgm:cxn modelId="{A946CC64-6FCE-1846-B57F-4737383DD189}" type="presOf" srcId="{19BA40B5-372D-5343-97C3-B8DFBB78974B}" destId="{D7957E89-FE11-D74E-966E-9280C8D2500F}" srcOrd="1" destOrd="0" presId="urn:microsoft.com/office/officeart/2005/8/layout/vProcess5"/>
    <dgm:cxn modelId="{6904B265-11FB-8641-9A6A-D81A416235D3}" srcId="{1D5C0CE9-80F0-8343-A365-A84B53157FE5}" destId="{07786441-759C-6C42-B0DC-323067423502}" srcOrd="1" destOrd="0" parTransId="{F1076590-B772-0A4B-AA4E-606D1563AC12}" sibTransId="{7D7C46C5-E5FC-FD4B-A624-59A78EEA66E9}"/>
    <dgm:cxn modelId="{A4888F69-BC40-104B-B8C3-292DFE08BA51}" srcId="{1D5C0CE9-80F0-8343-A365-A84B53157FE5}" destId="{25AD97C7-B1A8-5948-ADC5-2E474F59C144}" srcOrd="2" destOrd="0" parTransId="{9469B78A-CEB1-C547-9EC7-204314910BBB}" sibTransId="{40F83D22-6B95-4C4B-A9E5-5C70CC6CBA59}"/>
    <dgm:cxn modelId="{91E83C6A-1C6F-D94A-86E2-1380736CDE51}" type="presOf" srcId="{1D5C0CE9-80F0-8343-A365-A84B53157FE5}" destId="{1A48ECF3-F542-C146-A6AC-64DD7C7783B6}" srcOrd="0" destOrd="0" presId="urn:microsoft.com/office/officeart/2005/8/layout/vProcess5"/>
    <dgm:cxn modelId="{36E65275-6A27-2741-8567-60E3F6593CBA}" type="presOf" srcId="{07786441-759C-6C42-B0DC-323067423502}" destId="{BF127DF7-4D3D-7F4F-87F8-657A7A0D6AE2}" srcOrd="0" destOrd="0" presId="urn:microsoft.com/office/officeart/2005/8/layout/vProcess5"/>
    <dgm:cxn modelId="{26EB7FC6-2E65-E04F-BA9B-1E2A93672EDB}" type="presOf" srcId="{07786441-759C-6C42-B0DC-323067423502}" destId="{58E9BF45-57C8-9D43-A464-7568A721A0F8}" srcOrd="1" destOrd="0" presId="urn:microsoft.com/office/officeart/2005/8/layout/vProcess5"/>
    <dgm:cxn modelId="{61FB21CB-F594-1B45-8F70-1EA6682E6A6C}" srcId="{1D5C0CE9-80F0-8343-A365-A84B53157FE5}" destId="{19BA40B5-372D-5343-97C3-B8DFBB78974B}" srcOrd="0" destOrd="0" parTransId="{8A401D1B-8071-5C48-A871-D2F8B74AD476}" sibTransId="{10D0FF71-540E-DF4C-8820-55A927CE45B1}"/>
    <dgm:cxn modelId="{B97C64D0-3E29-744D-B0BB-BBC273EB22AF}" type="presOf" srcId="{7D7C46C5-E5FC-FD4B-A624-59A78EEA66E9}" destId="{C1887348-26F5-4D41-A670-FBC9F9D99E30}" srcOrd="0" destOrd="0" presId="urn:microsoft.com/office/officeart/2005/8/layout/vProcess5"/>
    <dgm:cxn modelId="{6E7183E3-4E21-1549-A1BB-A54B3A480779}" type="presOf" srcId="{19BA40B5-372D-5343-97C3-B8DFBB78974B}" destId="{B91322D8-0FC7-2741-8529-E2AF5A245E9B}" srcOrd="0" destOrd="0" presId="urn:microsoft.com/office/officeart/2005/8/layout/vProcess5"/>
    <dgm:cxn modelId="{82446EEC-725F-8F46-9F0E-C352C89979F8}" type="presParOf" srcId="{1A48ECF3-F542-C146-A6AC-64DD7C7783B6}" destId="{ECDE5262-2682-5841-9E16-6F154784AA5B}" srcOrd="0" destOrd="0" presId="urn:microsoft.com/office/officeart/2005/8/layout/vProcess5"/>
    <dgm:cxn modelId="{404F6850-D94F-8940-9355-9EB6F7EFEB1B}" type="presParOf" srcId="{1A48ECF3-F542-C146-A6AC-64DD7C7783B6}" destId="{B91322D8-0FC7-2741-8529-E2AF5A245E9B}" srcOrd="1" destOrd="0" presId="urn:microsoft.com/office/officeart/2005/8/layout/vProcess5"/>
    <dgm:cxn modelId="{67DF9074-E7B6-4841-8B16-7093C1B2C819}" type="presParOf" srcId="{1A48ECF3-F542-C146-A6AC-64DD7C7783B6}" destId="{BF127DF7-4D3D-7F4F-87F8-657A7A0D6AE2}" srcOrd="2" destOrd="0" presId="urn:microsoft.com/office/officeart/2005/8/layout/vProcess5"/>
    <dgm:cxn modelId="{CDC2E96F-919B-9F42-90E8-01AF043710FC}" type="presParOf" srcId="{1A48ECF3-F542-C146-A6AC-64DD7C7783B6}" destId="{392DC9B1-5BA9-4444-8D8A-781647CB5B11}" srcOrd="3" destOrd="0" presId="urn:microsoft.com/office/officeart/2005/8/layout/vProcess5"/>
    <dgm:cxn modelId="{833FD8A8-1399-1E44-9713-B5E1772AC8BE}" type="presParOf" srcId="{1A48ECF3-F542-C146-A6AC-64DD7C7783B6}" destId="{398143CC-4390-0D49-8DEC-4684F3CA3CFC}" srcOrd="4" destOrd="0" presId="urn:microsoft.com/office/officeart/2005/8/layout/vProcess5"/>
    <dgm:cxn modelId="{20C03EBA-7A61-FB47-88D5-580C2B973423}" type="presParOf" srcId="{1A48ECF3-F542-C146-A6AC-64DD7C7783B6}" destId="{C1887348-26F5-4D41-A670-FBC9F9D99E30}" srcOrd="5" destOrd="0" presId="urn:microsoft.com/office/officeart/2005/8/layout/vProcess5"/>
    <dgm:cxn modelId="{8737DC8D-DE91-B049-94AD-09DFE3CFE462}" type="presParOf" srcId="{1A48ECF3-F542-C146-A6AC-64DD7C7783B6}" destId="{D7957E89-FE11-D74E-966E-9280C8D2500F}" srcOrd="6" destOrd="0" presId="urn:microsoft.com/office/officeart/2005/8/layout/vProcess5"/>
    <dgm:cxn modelId="{30B966B1-B7D6-7B40-AE09-E10524BF09F2}" type="presParOf" srcId="{1A48ECF3-F542-C146-A6AC-64DD7C7783B6}" destId="{58E9BF45-57C8-9D43-A464-7568A721A0F8}" srcOrd="7" destOrd="0" presId="urn:microsoft.com/office/officeart/2005/8/layout/vProcess5"/>
    <dgm:cxn modelId="{3581A237-6EB2-E243-8087-F619369B24EE}" type="presParOf" srcId="{1A48ECF3-F542-C146-A6AC-64DD7C7783B6}" destId="{DCCD18CD-9E64-0647-96DF-D47EB8CF16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5C0CE9-80F0-8343-A365-A84B53157FE5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BA40B5-372D-5343-97C3-B8DFBB78974B}">
      <dgm:prSet phldrT="[Text]"/>
      <dgm:spPr/>
      <dgm:t>
        <a:bodyPr/>
        <a:lstStyle/>
        <a:p>
          <a:r>
            <a:rPr lang="en-GB" dirty="0"/>
            <a:t>Apply the TOP-HAT transformation</a:t>
          </a:r>
        </a:p>
      </dgm:t>
    </dgm:pt>
    <dgm:pt modelId="{8A401D1B-8071-5C48-A871-D2F8B74AD476}" type="parTrans" cxnId="{61FB21CB-F594-1B45-8F70-1EA6682E6A6C}">
      <dgm:prSet/>
      <dgm:spPr/>
      <dgm:t>
        <a:bodyPr/>
        <a:lstStyle/>
        <a:p>
          <a:endParaRPr lang="en-GB"/>
        </a:p>
      </dgm:t>
    </dgm:pt>
    <dgm:pt modelId="{10D0FF71-540E-DF4C-8820-55A927CE45B1}" type="sibTrans" cxnId="{61FB21CB-F594-1B45-8F70-1EA6682E6A6C}">
      <dgm:prSet/>
      <dgm:spPr/>
      <dgm:t>
        <a:bodyPr/>
        <a:lstStyle/>
        <a:p>
          <a:endParaRPr lang="en-GB"/>
        </a:p>
      </dgm:t>
    </dgm:pt>
    <dgm:pt modelId="{07786441-759C-6C42-B0DC-323067423502}">
      <dgm:prSet phldrT="[Text]"/>
      <dgm:spPr/>
      <dgm:t>
        <a:bodyPr/>
        <a:lstStyle/>
        <a:p>
          <a:r>
            <a:rPr lang="en-GB" dirty="0"/>
            <a:t>Calculate the Otsu threshold</a:t>
          </a:r>
        </a:p>
      </dgm:t>
    </dgm:pt>
    <dgm:pt modelId="{F1076590-B772-0A4B-AA4E-606D1563AC12}" type="parTrans" cxnId="{6904B265-11FB-8641-9A6A-D81A416235D3}">
      <dgm:prSet/>
      <dgm:spPr/>
      <dgm:t>
        <a:bodyPr/>
        <a:lstStyle/>
        <a:p>
          <a:endParaRPr lang="en-GB"/>
        </a:p>
      </dgm:t>
    </dgm:pt>
    <dgm:pt modelId="{7D7C46C5-E5FC-FD4B-A624-59A78EEA66E9}" type="sibTrans" cxnId="{6904B265-11FB-8641-9A6A-D81A416235D3}">
      <dgm:prSet/>
      <dgm:spPr/>
      <dgm:t>
        <a:bodyPr/>
        <a:lstStyle/>
        <a:p>
          <a:endParaRPr lang="en-GB"/>
        </a:p>
      </dgm:t>
    </dgm:pt>
    <dgm:pt modelId="{25AD97C7-B1A8-5948-ADC5-2E474F59C144}">
      <dgm:prSet phldrT="[Text]"/>
      <dgm:spPr/>
      <dgm:t>
        <a:bodyPr/>
        <a:lstStyle/>
        <a:p>
          <a:r>
            <a:rPr lang="en-GB" dirty="0"/>
            <a:t>Thresholding the image using given threshold to separate the object and the background</a:t>
          </a:r>
        </a:p>
      </dgm:t>
    </dgm:pt>
    <dgm:pt modelId="{9469B78A-CEB1-C547-9EC7-204314910BBB}" type="parTrans" cxnId="{A4888F69-BC40-104B-B8C3-292DFE08BA51}">
      <dgm:prSet/>
      <dgm:spPr/>
      <dgm:t>
        <a:bodyPr/>
        <a:lstStyle/>
        <a:p>
          <a:endParaRPr lang="en-GB"/>
        </a:p>
      </dgm:t>
    </dgm:pt>
    <dgm:pt modelId="{40F83D22-6B95-4C4B-A9E5-5C70CC6CBA59}" type="sibTrans" cxnId="{A4888F69-BC40-104B-B8C3-292DFE08BA51}">
      <dgm:prSet/>
      <dgm:spPr/>
      <dgm:t>
        <a:bodyPr/>
        <a:lstStyle/>
        <a:p>
          <a:endParaRPr lang="en-GB"/>
        </a:p>
      </dgm:t>
    </dgm:pt>
    <dgm:pt modelId="{1A48ECF3-F542-C146-A6AC-64DD7C7783B6}" type="pres">
      <dgm:prSet presAssocID="{1D5C0CE9-80F0-8343-A365-A84B53157FE5}" presName="outerComposite" presStyleCnt="0">
        <dgm:presLayoutVars>
          <dgm:chMax val="5"/>
          <dgm:dir/>
          <dgm:resizeHandles val="exact"/>
        </dgm:presLayoutVars>
      </dgm:prSet>
      <dgm:spPr/>
    </dgm:pt>
    <dgm:pt modelId="{ECDE5262-2682-5841-9E16-6F154784AA5B}" type="pres">
      <dgm:prSet presAssocID="{1D5C0CE9-80F0-8343-A365-A84B53157FE5}" presName="dummyMaxCanvas" presStyleCnt="0">
        <dgm:presLayoutVars/>
      </dgm:prSet>
      <dgm:spPr/>
    </dgm:pt>
    <dgm:pt modelId="{B91322D8-0FC7-2741-8529-E2AF5A245E9B}" type="pres">
      <dgm:prSet presAssocID="{1D5C0CE9-80F0-8343-A365-A84B53157FE5}" presName="ThreeNodes_1" presStyleLbl="node1" presStyleIdx="0" presStyleCnt="3">
        <dgm:presLayoutVars>
          <dgm:bulletEnabled val="1"/>
        </dgm:presLayoutVars>
      </dgm:prSet>
      <dgm:spPr/>
    </dgm:pt>
    <dgm:pt modelId="{BF127DF7-4D3D-7F4F-87F8-657A7A0D6AE2}" type="pres">
      <dgm:prSet presAssocID="{1D5C0CE9-80F0-8343-A365-A84B53157FE5}" presName="ThreeNodes_2" presStyleLbl="node1" presStyleIdx="1" presStyleCnt="3">
        <dgm:presLayoutVars>
          <dgm:bulletEnabled val="1"/>
        </dgm:presLayoutVars>
      </dgm:prSet>
      <dgm:spPr/>
    </dgm:pt>
    <dgm:pt modelId="{392DC9B1-5BA9-4444-8D8A-781647CB5B11}" type="pres">
      <dgm:prSet presAssocID="{1D5C0CE9-80F0-8343-A365-A84B53157FE5}" presName="ThreeNodes_3" presStyleLbl="node1" presStyleIdx="2" presStyleCnt="3">
        <dgm:presLayoutVars>
          <dgm:bulletEnabled val="1"/>
        </dgm:presLayoutVars>
      </dgm:prSet>
      <dgm:spPr/>
    </dgm:pt>
    <dgm:pt modelId="{398143CC-4390-0D49-8DEC-4684F3CA3CFC}" type="pres">
      <dgm:prSet presAssocID="{1D5C0CE9-80F0-8343-A365-A84B53157FE5}" presName="ThreeConn_1-2" presStyleLbl="fgAccFollowNode1" presStyleIdx="0" presStyleCnt="2">
        <dgm:presLayoutVars>
          <dgm:bulletEnabled val="1"/>
        </dgm:presLayoutVars>
      </dgm:prSet>
      <dgm:spPr/>
    </dgm:pt>
    <dgm:pt modelId="{C1887348-26F5-4D41-A670-FBC9F9D99E30}" type="pres">
      <dgm:prSet presAssocID="{1D5C0CE9-80F0-8343-A365-A84B53157FE5}" presName="ThreeConn_2-3" presStyleLbl="fgAccFollowNode1" presStyleIdx="1" presStyleCnt="2">
        <dgm:presLayoutVars>
          <dgm:bulletEnabled val="1"/>
        </dgm:presLayoutVars>
      </dgm:prSet>
      <dgm:spPr/>
    </dgm:pt>
    <dgm:pt modelId="{D7957E89-FE11-D74E-966E-9280C8D2500F}" type="pres">
      <dgm:prSet presAssocID="{1D5C0CE9-80F0-8343-A365-A84B53157FE5}" presName="ThreeNodes_1_text" presStyleLbl="node1" presStyleIdx="2" presStyleCnt="3">
        <dgm:presLayoutVars>
          <dgm:bulletEnabled val="1"/>
        </dgm:presLayoutVars>
      </dgm:prSet>
      <dgm:spPr/>
    </dgm:pt>
    <dgm:pt modelId="{58E9BF45-57C8-9D43-A464-7568A721A0F8}" type="pres">
      <dgm:prSet presAssocID="{1D5C0CE9-80F0-8343-A365-A84B53157FE5}" presName="ThreeNodes_2_text" presStyleLbl="node1" presStyleIdx="2" presStyleCnt="3">
        <dgm:presLayoutVars>
          <dgm:bulletEnabled val="1"/>
        </dgm:presLayoutVars>
      </dgm:prSet>
      <dgm:spPr/>
    </dgm:pt>
    <dgm:pt modelId="{DCCD18CD-9E64-0647-96DF-D47EB8CF1675}" type="pres">
      <dgm:prSet presAssocID="{1D5C0CE9-80F0-8343-A365-A84B53157FE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4A6AE23-FDDB-454D-BFB1-FA7D22E724E0}" type="presOf" srcId="{10D0FF71-540E-DF4C-8820-55A927CE45B1}" destId="{398143CC-4390-0D49-8DEC-4684F3CA3CFC}" srcOrd="0" destOrd="0" presId="urn:microsoft.com/office/officeart/2005/8/layout/vProcess5"/>
    <dgm:cxn modelId="{83DF0D44-F26E-D545-83C9-43C3A90D2205}" type="presOf" srcId="{25AD97C7-B1A8-5948-ADC5-2E474F59C144}" destId="{DCCD18CD-9E64-0647-96DF-D47EB8CF1675}" srcOrd="1" destOrd="0" presId="urn:microsoft.com/office/officeart/2005/8/layout/vProcess5"/>
    <dgm:cxn modelId="{F69A1D58-A5EB-D84F-824B-8D139C042A17}" type="presOf" srcId="{25AD97C7-B1A8-5948-ADC5-2E474F59C144}" destId="{392DC9B1-5BA9-4444-8D8A-781647CB5B11}" srcOrd="0" destOrd="0" presId="urn:microsoft.com/office/officeart/2005/8/layout/vProcess5"/>
    <dgm:cxn modelId="{A946CC64-6FCE-1846-B57F-4737383DD189}" type="presOf" srcId="{19BA40B5-372D-5343-97C3-B8DFBB78974B}" destId="{D7957E89-FE11-D74E-966E-9280C8D2500F}" srcOrd="1" destOrd="0" presId="urn:microsoft.com/office/officeart/2005/8/layout/vProcess5"/>
    <dgm:cxn modelId="{6904B265-11FB-8641-9A6A-D81A416235D3}" srcId="{1D5C0CE9-80F0-8343-A365-A84B53157FE5}" destId="{07786441-759C-6C42-B0DC-323067423502}" srcOrd="1" destOrd="0" parTransId="{F1076590-B772-0A4B-AA4E-606D1563AC12}" sibTransId="{7D7C46C5-E5FC-FD4B-A624-59A78EEA66E9}"/>
    <dgm:cxn modelId="{A4888F69-BC40-104B-B8C3-292DFE08BA51}" srcId="{1D5C0CE9-80F0-8343-A365-A84B53157FE5}" destId="{25AD97C7-B1A8-5948-ADC5-2E474F59C144}" srcOrd="2" destOrd="0" parTransId="{9469B78A-CEB1-C547-9EC7-204314910BBB}" sibTransId="{40F83D22-6B95-4C4B-A9E5-5C70CC6CBA59}"/>
    <dgm:cxn modelId="{91E83C6A-1C6F-D94A-86E2-1380736CDE51}" type="presOf" srcId="{1D5C0CE9-80F0-8343-A365-A84B53157FE5}" destId="{1A48ECF3-F542-C146-A6AC-64DD7C7783B6}" srcOrd="0" destOrd="0" presId="urn:microsoft.com/office/officeart/2005/8/layout/vProcess5"/>
    <dgm:cxn modelId="{36E65275-6A27-2741-8567-60E3F6593CBA}" type="presOf" srcId="{07786441-759C-6C42-B0DC-323067423502}" destId="{BF127DF7-4D3D-7F4F-87F8-657A7A0D6AE2}" srcOrd="0" destOrd="0" presId="urn:microsoft.com/office/officeart/2005/8/layout/vProcess5"/>
    <dgm:cxn modelId="{26EB7FC6-2E65-E04F-BA9B-1E2A93672EDB}" type="presOf" srcId="{07786441-759C-6C42-B0DC-323067423502}" destId="{58E9BF45-57C8-9D43-A464-7568A721A0F8}" srcOrd="1" destOrd="0" presId="urn:microsoft.com/office/officeart/2005/8/layout/vProcess5"/>
    <dgm:cxn modelId="{61FB21CB-F594-1B45-8F70-1EA6682E6A6C}" srcId="{1D5C0CE9-80F0-8343-A365-A84B53157FE5}" destId="{19BA40B5-372D-5343-97C3-B8DFBB78974B}" srcOrd="0" destOrd="0" parTransId="{8A401D1B-8071-5C48-A871-D2F8B74AD476}" sibTransId="{10D0FF71-540E-DF4C-8820-55A927CE45B1}"/>
    <dgm:cxn modelId="{B97C64D0-3E29-744D-B0BB-BBC273EB22AF}" type="presOf" srcId="{7D7C46C5-E5FC-FD4B-A624-59A78EEA66E9}" destId="{C1887348-26F5-4D41-A670-FBC9F9D99E30}" srcOrd="0" destOrd="0" presId="urn:microsoft.com/office/officeart/2005/8/layout/vProcess5"/>
    <dgm:cxn modelId="{6E7183E3-4E21-1549-A1BB-A54B3A480779}" type="presOf" srcId="{19BA40B5-372D-5343-97C3-B8DFBB78974B}" destId="{B91322D8-0FC7-2741-8529-E2AF5A245E9B}" srcOrd="0" destOrd="0" presId="urn:microsoft.com/office/officeart/2005/8/layout/vProcess5"/>
    <dgm:cxn modelId="{82446EEC-725F-8F46-9F0E-C352C89979F8}" type="presParOf" srcId="{1A48ECF3-F542-C146-A6AC-64DD7C7783B6}" destId="{ECDE5262-2682-5841-9E16-6F154784AA5B}" srcOrd="0" destOrd="0" presId="urn:microsoft.com/office/officeart/2005/8/layout/vProcess5"/>
    <dgm:cxn modelId="{404F6850-D94F-8940-9355-9EB6F7EFEB1B}" type="presParOf" srcId="{1A48ECF3-F542-C146-A6AC-64DD7C7783B6}" destId="{B91322D8-0FC7-2741-8529-E2AF5A245E9B}" srcOrd="1" destOrd="0" presId="urn:microsoft.com/office/officeart/2005/8/layout/vProcess5"/>
    <dgm:cxn modelId="{67DF9074-E7B6-4841-8B16-7093C1B2C819}" type="presParOf" srcId="{1A48ECF3-F542-C146-A6AC-64DD7C7783B6}" destId="{BF127DF7-4D3D-7F4F-87F8-657A7A0D6AE2}" srcOrd="2" destOrd="0" presId="urn:microsoft.com/office/officeart/2005/8/layout/vProcess5"/>
    <dgm:cxn modelId="{CDC2E96F-919B-9F42-90E8-01AF043710FC}" type="presParOf" srcId="{1A48ECF3-F542-C146-A6AC-64DD7C7783B6}" destId="{392DC9B1-5BA9-4444-8D8A-781647CB5B11}" srcOrd="3" destOrd="0" presId="urn:microsoft.com/office/officeart/2005/8/layout/vProcess5"/>
    <dgm:cxn modelId="{833FD8A8-1399-1E44-9713-B5E1772AC8BE}" type="presParOf" srcId="{1A48ECF3-F542-C146-A6AC-64DD7C7783B6}" destId="{398143CC-4390-0D49-8DEC-4684F3CA3CFC}" srcOrd="4" destOrd="0" presId="urn:microsoft.com/office/officeart/2005/8/layout/vProcess5"/>
    <dgm:cxn modelId="{20C03EBA-7A61-FB47-88D5-580C2B973423}" type="presParOf" srcId="{1A48ECF3-F542-C146-A6AC-64DD7C7783B6}" destId="{C1887348-26F5-4D41-A670-FBC9F9D99E30}" srcOrd="5" destOrd="0" presId="urn:microsoft.com/office/officeart/2005/8/layout/vProcess5"/>
    <dgm:cxn modelId="{8737DC8D-DE91-B049-94AD-09DFE3CFE462}" type="presParOf" srcId="{1A48ECF3-F542-C146-A6AC-64DD7C7783B6}" destId="{D7957E89-FE11-D74E-966E-9280C8D2500F}" srcOrd="6" destOrd="0" presId="urn:microsoft.com/office/officeart/2005/8/layout/vProcess5"/>
    <dgm:cxn modelId="{30B966B1-B7D6-7B40-AE09-E10524BF09F2}" type="presParOf" srcId="{1A48ECF3-F542-C146-A6AC-64DD7C7783B6}" destId="{58E9BF45-57C8-9D43-A464-7568A721A0F8}" srcOrd="7" destOrd="0" presId="urn:microsoft.com/office/officeart/2005/8/layout/vProcess5"/>
    <dgm:cxn modelId="{3581A237-6EB2-E243-8087-F619369B24EE}" type="presParOf" srcId="{1A48ECF3-F542-C146-A6AC-64DD7C7783B6}" destId="{DCCD18CD-9E64-0647-96DF-D47EB8CF16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DFE89-5F1C-AD4C-A2C6-74E751395668}">
      <dsp:nvSpPr>
        <dsp:cNvPr id="0" name=""/>
        <dsp:cNvSpPr/>
      </dsp:nvSpPr>
      <dsp:spPr>
        <a:xfrm>
          <a:off x="1321470" y="1456924"/>
          <a:ext cx="2185204" cy="764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Pre-processing</a:t>
          </a:r>
          <a:endParaRPr lang="en-GB" sz="1400" b="1" i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i="1" kern="1200" dirty="0"/>
            <a:t>Remove the distortions</a:t>
          </a:r>
        </a:p>
      </dsp:txBody>
      <dsp:txXfrm>
        <a:off x="1339061" y="1474515"/>
        <a:ext cx="2150022" cy="565409"/>
      </dsp:txXfrm>
    </dsp:sp>
    <dsp:sp modelId="{507AF796-CBE8-E14E-8140-FE8531D8F7F6}">
      <dsp:nvSpPr>
        <dsp:cNvPr id="0" name=""/>
        <dsp:cNvSpPr/>
      </dsp:nvSpPr>
      <dsp:spPr>
        <a:xfrm>
          <a:off x="3219440" y="593915"/>
          <a:ext cx="2778896" cy="2778896"/>
        </a:xfrm>
        <a:prstGeom prst="leftCircularArrow">
          <a:avLst>
            <a:gd name="adj1" fmla="val 4168"/>
            <a:gd name="adj2" fmla="val 525494"/>
            <a:gd name="adj3" fmla="val 3134394"/>
            <a:gd name="adj4" fmla="val 9857879"/>
            <a:gd name="adj5" fmla="val 486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B5318-15F2-8941-9CF3-037016278E9D}">
      <dsp:nvSpPr>
        <dsp:cNvPr id="0" name=""/>
        <dsp:cNvSpPr/>
      </dsp:nvSpPr>
      <dsp:spPr>
        <a:xfrm>
          <a:off x="1807071" y="2042790"/>
          <a:ext cx="1942403" cy="772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Step 1</a:t>
          </a:r>
        </a:p>
      </dsp:txBody>
      <dsp:txXfrm>
        <a:off x="1829695" y="2065414"/>
        <a:ext cx="1897155" cy="727181"/>
      </dsp:txXfrm>
    </dsp:sp>
    <dsp:sp modelId="{46BABF68-89B1-9148-AD64-15C0E30BB069}">
      <dsp:nvSpPr>
        <dsp:cNvPr id="0" name=""/>
        <dsp:cNvSpPr/>
      </dsp:nvSpPr>
      <dsp:spPr>
        <a:xfrm>
          <a:off x="4366102" y="1459537"/>
          <a:ext cx="2039167" cy="1200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Segmentation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i="1" kern="1200" dirty="0"/>
            <a:t>Select the ROI region of the relevant features</a:t>
          </a:r>
        </a:p>
      </dsp:txBody>
      <dsp:txXfrm>
        <a:off x="4393731" y="1744436"/>
        <a:ext cx="1983909" cy="888063"/>
      </dsp:txXfrm>
    </dsp:sp>
    <dsp:sp modelId="{60303F4F-91D9-FD4F-AEE7-0A70CD3B00BA}">
      <dsp:nvSpPr>
        <dsp:cNvPr id="0" name=""/>
        <dsp:cNvSpPr/>
      </dsp:nvSpPr>
      <dsp:spPr>
        <a:xfrm>
          <a:off x="5376895" y="285477"/>
          <a:ext cx="3398926" cy="3087687"/>
        </a:xfrm>
        <a:prstGeom prst="circularArrow">
          <a:avLst>
            <a:gd name="adj1" fmla="val 3751"/>
            <a:gd name="adj2" fmla="val 468198"/>
            <a:gd name="adj3" fmla="val 18928959"/>
            <a:gd name="adj4" fmla="val 12148178"/>
            <a:gd name="adj5" fmla="val 437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22A3D-319D-E148-B83C-7FA45E1C952A}">
      <dsp:nvSpPr>
        <dsp:cNvPr id="0" name=""/>
        <dsp:cNvSpPr/>
      </dsp:nvSpPr>
      <dsp:spPr>
        <a:xfrm>
          <a:off x="4723503" y="861557"/>
          <a:ext cx="1942403" cy="772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Step 2</a:t>
          </a:r>
        </a:p>
      </dsp:txBody>
      <dsp:txXfrm>
        <a:off x="4746127" y="884181"/>
        <a:ext cx="1897155" cy="727181"/>
      </dsp:txXfrm>
    </dsp:sp>
    <dsp:sp modelId="{C8619156-7351-5245-BEBF-7B429336A4F0}">
      <dsp:nvSpPr>
        <dsp:cNvPr id="0" name=""/>
        <dsp:cNvSpPr/>
      </dsp:nvSpPr>
      <dsp:spPr>
        <a:xfrm>
          <a:off x="7280474" y="1216519"/>
          <a:ext cx="2185204" cy="1245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Classification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i="1" kern="1200" dirty="0"/>
            <a:t>Based on the selected ROI, we can make a better classification</a:t>
          </a:r>
        </a:p>
      </dsp:txBody>
      <dsp:txXfrm>
        <a:off x="7309129" y="1245174"/>
        <a:ext cx="2127894" cy="921060"/>
      </dsp:txXfrm>
    </dsp:sp>
    <dsp:sp modelId="{7966E282-07B4-124D-9334-651B4E14889E}">
      <dsp:nvSpPr>
        <dsp:cNvPr id="0" name=""/>
        <dsp:cNvSpPr/>
      </dsp:nvSpPr>
      <dsp:spPr>
        <a:xfrm>
          <a:off x="7750303" y="2188393"/>
          <a:ext cx="1942403" cy="772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Step 3</a:t>
          </a:r>
        </a:p>
      </dsp:txBody>
      <dsp:txXfrm>
        <a:off x="7772927" y="2211017"/>
        <a:ext cx="1897155" cy="72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85D6-F1C3-0842-9BB7-FC6EDF67C707}">
      <dsp:nvSpPr>
        <dsp:cNvPr id="0" name=""/>
        <dsp:cNvSpPr/>
      </dsp:nvSpPr>
      <dsp:spPr>
        <a:xfrm>
          <a:off x="0" y="2768804"/>
          <a:ext cx="11029950" cy="9087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Dataset Generation</a:t>
          </a:r>
        </a:p>
      </dsp:txBody>
      <dsp:txXfrm>
        <a:off x="0" y="2768804"/>
        <a:ext cx="11029950" cy="490743"/>
      </dsp:txXfrm>
    </dsp:sp>
    <dsp:sp modelId="{23AC4DCF-4757-FA43-9CD3-5633DDE1C96B}">
      <dsp:nvSpPr>
        <dsp:cNvPr id="0" name=""/>
        <dsp:cNvSpPr/>
      </dsp:nvSpPr>
      <dsp:spPr>
        <a:xfrm>
          <a:off x="0" y="3241371"/>
          <a:ext cx="11029950" cy="418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We have two choices (1- used existed dataset, </a:t>
          </a:r>
          <a:r>
            <a:rPr lang="en-GB" sz="2600" u="sng" kern="1200" dirty="0"/>
            <a:t>2-create our own dataset</a:t>
          </a:r>
          <a:r>
            <a:rPr lang="en-GB" sz="2600" kern="1200" dirty="0"/>
            <a:t>)</a:t>
          </a:r>
        </a:p>
      </dsp:txBody>
      <dsp:txXfrm>
        <a:off x="0" y="3241371"/>
        <a:ext cx="11029950" cy="418040"/>
      </dsp:txXfrm>
    </dsp:sp>
    <dsp:sp modelId="{97A02E40-98BE-A74E-B67F-1B18DC1EA73F}">
      <dsp:nvSpPr>
        <dsp:cNvPr id="0" name=""/>
        <dsp:cNvSpPr/>
      </dsp:nvSpPr>
      <dsp:spPr>
        <a:xfrm rot="10800000">
          <a:off x="0" y="1384727"/>
          <a:ext cx="11029950" cy="139770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Distortion classification</a:t>
          </a:r>
        </a:p>
      </dsp:txBody>
      <dsp:txXfrm rot="-10800000">
        <a:off x="0" y="1384727"/>
        <a:ext cx="11029950" cy="490595"/>
      </dsp:txXfrm>
    </dsp:sp>
    <dsp:sp modelId="{20C64F5E-2529-A845-A66E-95D049B0F669}">
      <dsp:nvSpPr>
        <dsp:cNvPr id="0" name=""/>
        <dsp:cNvSpPr/>
      </dsp:nvSpPr>
      <dsp:spPr>
        <a:xfrm>
          <a:off x="0" y="1875323"/>
          <a:ext cx="11029950" cy="4179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We need a dataset with many kinds of common distortions</a:t>
          </a:r>
        </a:p>
      </dsp:txBody>
      <dsp:txXfrm>
        <a:off x="0" y="1875323"/>
        <a:ext cx="11029950" cy="417914"/>
      </dsp:txXfrm>
    </dsp:sp>
    <dsp:sp modelId="{57DFC840-D5C2-6946-9E36-C1AFD238E3D9}">
      <dsp:nvSpPr>
        <dsp:cNvPr id="0" name=""/>
        <dsp:cNvSpPr/>
      </dsp:nvSpPr>
      <dsp:spPr>
        <a:xfrm rot="10800000">
          <a:off x="0" y="650"/>
          <a:ext cx="11029950" cy="139770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Distortion Removal</a:t>
          </a:r>
        </a:p>
      </dsp:txBody>
      <dsp:txXfrm rot="-10800000">
        <a:off x="0" y="650"/>
        <a:ext cx="11029950" cy="490595"/>
      </dsp:txXfrm>
    </dsp:sp>
    <dsp:sp modelId="{13B0477F-BE86-4240-A23C-A7F73C029A8C}">
      <dsp:nvSpPr>
        <dsp:cNvPr id="0" name=""/>
        <dsp:cNvSpPr/>
      </dsp:nvSpPr>
      <dsp:spPr>
        <a:xfrm>
          <a:off x="0" y="491245"/>
          <a:ext cx="11029950" cy="4179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We have to know the kind of distortions</a:t>
          </a:r>
        </a:p>
      </dsp:txBody>
      <dsp:txXfrm>
        <a:off x="0" y="491245"/>
        <a:ext cx="11029950" cy="417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DFE89-5F1C-AD4C-A2C6-74E751395668}">
      <dsp:nvSpPr>
        <dsp:cNvPr id="0" name=""/>
        <dsp:cNvSpPr/>
      </dsp:nvSpPr>
      <dsp:spPr>
        <a:xfrm>
          <a:off x="3770" y="1468494"/>
          <a:ext cx="2119050" cy="741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Analysis </a:t>
          </a:r>
          <a:r>
            <a:rPr lang="en-GB" sz="1700" b="1" i="1" kern="1200" dirty="0"/>
            <a:t>Hyper-</a:t>
          </a:r>
          <a:r>
            <a:rPr lang="en-GB" sz="1700" b="1" i="1" kern="1200" dirty="0" err="1"/>
            <a:t>Kvasir</a:t>
          </a:r>
          <a:endParaRPr lang="en-GB" sz="1700" b="1" i="1" kern="1200" dirty="0"/>
        </a:p>
      </dsp:txBody>
      <dsp:txXfrm>
        <a:off x="20828" y="1485552"/>
        <a:ext cx="2084934" cy="548293"/>
      </dsp:txXfrm>
    </dsp:sp>
    <dsp:sp modelId="{507AF796-CBE8-E14E-8140-FE8531D8F7F6}">
      <dsp:nvSpPr>
        <dsp:cNvPr id="0" name=""/>
        <dsp:cNvSpPr/>
      </dsp:nvSpPr>
      <dsp:spPr>
        <a:xfrm>
          <a:off x="1844283" y="631611"/>
          <a:ext cx="2694769" cy="2694769"/>
        </a:xfrm>
        <a:prstGeom prst="leftCircularArrow">
          <a:avLst>
            <a:gd name="adj1" fmla="val 4168"/>
            <a:gd name="adj2" fmla="val 525494"/>
            <a:gd name="adj3" fmla="val 3134394"/>
            <a:gd name="adj4" fmla="val 9857879"/>
            <a:gd name="adj5" fmla="val 486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B5318-15F2-8941-9CF3-037016278E9D}">
      <dsp:nvSpPr>
        <dsp:cNvPr id="0" name=""/>
        <dsp:cNvSpPr/>
      </dsp:nvSpPr>
      <dsp:spPr>
        <a:xfrm>
          <a:off x="474670" y="2036624"/>
          <a:ext cx="1883600" cy="749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Step 1</a:t>
          </a:r>
        </a:p>
      </dsp:txBody>
      <dsp:txXfrm>
        <a:off x="496609" y="2058563"/>
        <a:ext cx="1839722" cy="705167"/>
      </dsp:txXfrm>
    </dsp:sp>
    <dsp:sp modelId="{46BABF68-89B1-9148-AD64-15C0E30BB069}">
      <dsp:nvSpPr>
        <dsp:cNvPr id="0" name=""/>
        <dsp:cNvSpPr/>
      </dsp:nvSpPr>
      <dsp:spPr>
        <a:xfrm>
          <a:off x="2956231" y="1471029"/>
          <a:ext cx="1977434" cy="1164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Refresh data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i="1" kern="1200" dirty="0"/>
            <a:t>Make it clear with distortion</a:t>
          </a:r>
        </a:p>
      </dsp:txBody>
      <dsp:txXfrm>
        <a:off x="2983023" y="1747302"/>
        <a:ext cx="1923850" cy="861179"/>
      </dsp:txXfrm>
    </dsp:sp>
    <dsp:sp modelId="{60303F4F-91D9-FD4F-AEE7-0A70CD3B00BA}">
      <dsp:nvSpPr>
        <dsp:cNvPr id="0" name=""/>
        <dsp:cNvSpPr/>
      </dsp:nvSpPr>
      <dsp:spPr>
        <a:xfrm>
          <a:off x="4019344" y="-82477"/>
          <a:ext cx="2994766" cy="2994766"/>
        </a:xfrm>
        <a:prstGeom prst="circularArrow">
          <a:avLst>
            <a:gd name="adj1" fmla="val 3750"/>
            <a:gd name="adj2" fmla="val 468103"/>
            <a:gd name="adj3" fmla="val 18923551"/>
            <a:gd name="adj4" fmla="val 12142676"/>
            <a:gd name="adj5" fmla="val 43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22A3D-319D-E148-B83C-7FA45E1C952A}">
      <dsp:nvSpPr>
        <dsp:cNvPr id="0" name=""/>
        <dsp:cNvSpPr/>
      </dsp:nvSpPr>
      <dsp:spPr>
        <a:xfrm>
          <a:off x="3302812" y="891151"/>
          <a:ext cx="1883600" cy="749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Step 2</a:t>
          </a:r>
        </a:p>
      </dsp:txBody>
      <dsp:txXfrm>
        <a:off x="3324751" y="913090"/>
        <a:ext cx="1839722" cy="705167"/>
      </dsp:txXfrm>
    </dsp:sp>
    <dsp:sp modelId="{C8619156-7351-5245-BEBF-7B429336A4F0}">
      <dsp:nvSpPr>
        <dsp:cNvPr id="0" name=""/>
        <dsp:cNvSpPr/>
      </dsp:nvSpPr>
      <dsp:spPr>
        <a:xfrm>
          <a:off x="5782375" y="965232"/>
          <a:ext cx="2119050" cy="1747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Add artificial distortion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i="1" kern="1200" dirty="0"/>
            <a:t>Create ourselves and add it into the free-distortion images</a:t>
          </a:r>
        </a:p>
      </dsp:txBody>
      <dsp:txXfrm>
        <a:off x="5822596" y="1005453"/>
        <a:ext cx="2038608" cy="1292808"/>
      </dsp:txXfrm>
    </dsp:sp>
    <dsp:sp modelId="{C5672B49-3C66-5C40-BD11-DD4B9432664D}">
      <dsp:nvSpPr>
        <dsp:cNvPr id="0" name=""/>
        <dsp:cNvSpPr/>
      </dsp:nvSpPr>
      <dsp:spPr>
        <a:xfrm>
          <a:off x="6917634" y="1181831"/>
          <a:ext cx="2631884" cy="2631884"/>
        </a:xfrm>
        <a:prstGeom prst="leftCircularArrow">
          <a:avLst>
            <a:gd name="adj1" fmla="val 4267"/>
            <a:gd name="adj2" fmla="val 539357"/>
            <a:gd name="adj3" fmla="val 2314867"/>
            <a:gd name="adj4" fmla="val 9024489"/>
            <a:gd name="adj5" fmla="val 497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E282-07B4-124D-9334-651B4E14889E}">
      <dsp:nvSpPr>
        <dsp:cNvPr id="0" name=""/>
        <dsp:cNvSpPr/>
      </dsp:nvSpPr>
      <dsp:spPr>
        <a:xfrm>
          <a:off x="6253276" y="2338482"/>
          <a:ext cx="1883600" cy="749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Step 3</a:t>
          </a:r>
        </a:p>
      </dsp:txBody>
      <dsp:txXfrm>
        <a:off x="6275215" y="2360421"/>
        <a:ext cx="1839722" cy="705167"/>
      </dsp:txXfrm>
    </dsp:sp>
    <dsp:sp modelId="{241E1ECD-FC7A-724C-BA72-81EAD9116E75}">
      <dsp:nvSpPr>
        <dsp:cNvPr id="0" name=""/>
        <dsp:cNvSpPr/>
      </dsp:nvSpPr>
      <dsp:spPr>
        <a:xfrm>
          <a:off x="8671678" y="965232"/>
          <a:ext cx="2119050" cy="1747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Distortion classification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i="1" kern="1200" dirty="0"/>
            <a:t>We will apply it on the created dataset</a:t>
          </a:r>
        </a:p>
      </dsp:txBody>
      <dsp:txXfrm>
        <a:off x="8711899" y="1379976"/>
        <a:ext cx="2038608" cy="1292808"/>
      </dsp:txXfrm>
    </dsp:sp>
    <dsp:sp modelId="{66EF00C8-678C-AE42-B593-4D96BE2D6DFE}">
      <dsp:nvSpPr>
        <dsp:cNvPr id="0" name=""/>
        <dsp:cNvSpPr/>
      </dsp:nvSpPr>
      <dsp:spPr>
        <a:xfrm>
          <a:off x="9142578" y="590709"/>
          <a:ext cx="1883600" cy="749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Step 4</a:t>
          </a:r>
        </a:p>
      </dsp:txBody>
      <dsp:txXfrm>
        <a:off x="9164517" y="612648"/>
        <a:ext cx="1839722" cy="705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322D8-0FC7-2741-8529-E2AF5A245E9B}">
      <dsp:nvSpPr>
        <dsp:cNvPr id="0" name=""/>
        <dsp:cNvSpPr/>
      </dsp:nvSpPr>
      <dsp:spPr>
        <a:xfrm>
          <a:off x="0" y="0"/>
          <a:ext cx="4376814" cy="784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Calculate the wavelet energy feature</a:t>
          </a:r>
        </a:p>
      </dsp:txBody>
      <dsp:txXfrm>
        <a:off x="22975" y="22975"/>
        <a:ext cx="3530361" cy="738472"/>
      </dsp:txXfrm>
    </dsp:sp>
    <dsp:sp modelId="{BF127DF7-4D3D-7F4F-87F8-657A7A0D6AE2}">
      <dsp:nvSpPr>
        <dsp:cNvPr id="0" name=""/>
        <dsp:cNvSpPr/>
      </dsp:nvSpPr>
      <dsp:spPr>
        <a:xfrm>
          <a:off x="386189" y="915159"/>
          <a:ext cx="4376814" cy="784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Thresholding the features map to select the SR candidate pixels</a:t>
          </a:r>
        </a:p>
      </dsp:txBody>
      <dsp:txXfrm>
        <a:off x="409164" y="938134"/>
        <a:ext cx="3434800" cy="738472"/>
      </dsp:txXfrm>
    </dsp:sp>
    <dsp:sp modelId="{392DC9B1-5BA9-4444-8D8A-781647CB5B11}">
      <dsp:nvSpPr>
        <dsp:cNvPr id="0" name=""/>
        <dsp:cNvSpPr/>
      </dsp:nvSpPr>
      <dsp:spPr>
        <a:xfrm>
          <a:off x="772378" y="1830318"/>
          <a:ext cx="4376814" cy="784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Apply a region growing method to connect all candidate pixels and generate the SR map</a:t>
          </a:r>
        </a:p>
      </dsp:txBody>
      <dsp:txXfrm>
        <a:off x="795353" y="1853293"/>
        <a:ext cx="3434800" cy="738472"/>
      </dsp:txXfrm>
    </dsp:sp>
    <dsp:sp modelId="{398143CC-4390-0D49-8DEC-4684F3CA3CFC}">
      <dsp:nvSpPr>
        <dsp:cNvPr id="0" name=""/>
        <dsp:cNvSpPr/>
      </dsp:nvSpPr>
      <dsp:spPr>
        <a:xfrm>
          <a:off x="3866939" y="594853"/>
          <a:ext cx="509874" cy="5098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3981661" y="594853"/>
        <a:ext cx="280430" cy="383680"/>
      </dsp:txXfrm>
    </dsp:sp>
    <dsp:sp modelId="{C1887348-26F5-4D41-A670-FBC9F9D99E30}">
      <dsp:nvSpPr>
        <dsp:cNvPr id="0" name=""/>
        <dsp:cNvSpPr/>
      </dsp:nvSpPr>
      <dsp:spPr>
        <a:xfrm>
          <a:off x="4253129" y="1504783"/>
          <a:ext cx="509874" cy="5098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4367851" y="1504783"/>
        <a:ext cx="280430" cy="38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322D8-0FC7-2741-8529-E2AF5A245E9B}">
      <dsp:nvSpPr>
        <dsp:cNvPr id="0" name=""/>
        <dsp:cNvSpPr/>
      </dsp:nvSpPr>
      <dsp:spPr>
        <a:xfrm>
          <a:off x="0" y="0"/>
          <a:ext cx="4376814" cy="784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Apply the TOP-HAT transformation</a:t>
          </a:r>
        </a:p>
      </dsp:txBody>
      <dsp:txXfrm>
        <a:off x="22975" y="22975"/>
        <a:ext cx="3530361" cy="738472"/>
      </dsp:txXfrm>
    </dsp:sp>
    <dsp:sp modelId="{BF127DF7-4D3D-7F4F-87F8-657A7A0D6AE2}">
      <dsp:nvSpPr>
        <dsp:cNvPr id="0" name=""/>
        <dsp:cNvSpPr/>
      </dsp:nvSpPr>
      <dsp:spPr>
        <a:xfrm>
          <a:off x="386189" y="915159"/>
          <a:ext cx="4376814" cy="784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Calculate the Otsu threshold</a:t>
          </a:r>
        </a:p>
      </dsp:txBody>
      <dsp:txXfrm>
        <a:off x="409164" y="938134"/>
        <a:ext cx="3434800" cy="738472"/>
      </dsp:txXfrm>
    </dsp:sp>
    <dsp:sp modelId="{392DC9B1-5BA9-4444-8D8A-781647CB5B11}">
      <dsp:nvSpPr>
        <dsp:cNvPr id="0" name=""/>
        <dsp:cNvSpPr/>
      </dsp:nvSpPr>
      <dsp:spPr>
        <a:xfrm>
          <a:off x="772378" y="1830318"/>
          <a:ext cx="4376814" cy="784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Thresholding the image using given threshold to separate the object and the background</a:t>
          </a:r>
        </a:p>
      </dsp:txBody>
      <dsp:txXfrm>
        <a:off x="795353" y="1853293"/>
        <a:ext cx="3434800" cy="738472"/>
      </dsp:txXfrm>
    </dsp:sp>
    <dsp:sp modelId="{398143CC-4390-0D49-8DEC-4684F3CA3CFC}">
      <dsp:nvSpPr>
        <dsp:cNvPr id="0" name=""/>
        <dsp:cNvSpPr/>
      </dsp:nvSpPr>
      <dsp:spPr>
        <a:xfrm>
          <a:off x="3866939" y="594853"/>
          <a:ext cx="509874" cy="5098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3981661" y="594853"/>
        <a:ext cx="280430" cy="383680"/>
      </dsp:txXfrm>
    </dsp:sp>
    <dsp:sp modelId="{C1887348-26F5-4D41-A670-FBC9F9D99E30}">
      <dsp:nvSpPr>
        <dsp:cNvPr id="0" name=""/>
        <dsp:cNvSpPr/>
      </dsp:nvSpPr>
      <dsp:spPr>
        <a:xfrm>
          <a:off x="4253129" y="1504783"/>
          <a:ext cx="509874" cy="5098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4367851" y="1504783"/>
        <a:ext cx="280430" cy="38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803D-1D26-E34A-BD3A-96C876FB7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FR" dirty="0"/>
              <a:t>reprocessing – data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79C1A-16E0-7846-8976-83CB08D3A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Create a new dataset based on hyper-KVASIR DATASET</a:t>
            </a:r>
          </a:p>
        </p:txBody>
      </p:sp>
    </p:spTree>
    <p:extLst>
      <p:ext uri="{BB962C8B-B14F-4D97-AF65-F5344CB8AC3E}">
        <p14:creationId xmlns:p14="http://schemas.microsoft.com/office/powerpoint/2010/main" val="208635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EFD4-497C-FB41-A5B0-E9836ED1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FR" dirty="0"/>
              <a:t>reate some simple distortions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8F72-7699-AC4A-868B-E093178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FR" dirty="0"/>
              <a:t>Noise (Additive White Gaussian Noise)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Blur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FR" dirty="0"/>
              <a:t>Motion Blur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FR" dirty="0"/>
              <a:t>Defocus Blur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Uneven Illumination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Specular Reflection</a:t>
            </a:r>
          </a:p>
          <a:p>
            <a:pPr marL="324000" lvl="1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57454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DFA5-B841-7848-8AC3-BB94F0C3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AWGN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FCC34-8C6D-DF45-960A-BD09E15EC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Image independent noise can often be described by an additive noise model, where the recorded image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sum of the true image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and the noise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noise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often zero-mean and described by its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. </a:t>
                </a:r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FCC34-8C6D-DF45-960A-BD09E15EC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D6C4-5077-E44C-A7F3-0ED562E3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Blur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C3EF-0639-9D4B-9143-F76F58E4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FR" dirty="0"/>
              <a:t>Motion Blur 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Defocus Blur (Gaussian)</a:t>
            </a:r>
          </a:p>
        </p:txBody>
      </p:sp>
    </p:spTree>
    <p:extLst>
      <p:ext uri="{BB962C8B-B14F-4D97-AF65-F5344CB8AC3E}">
        <p14:creationId xmlns:p14="http://schemas.microsoft.com/office/powerpoint/2010/main" val="122291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22B5-5BDC-BC41-8455-ED6ED8B1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Motion blur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D8C2-1FD7-0741-9D6F-A7DE1F978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Motion Blur can be described as a two-dimensional convolution model in the linear space translation, which is </a:t>
                </a:r>
                <a:r>
                  <a:rPr lang="en-GB" dirty="0" err="1"/>
                  <a:t>modeled</a:t>
                </a:r>
                <a:r>
                  <a:rPr lang="en-GB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 the blurred and original image respectively,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is the PSF (Point Spread Function) function or blur kernel,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refers to the additive noise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fr-FR" dirty="0"/>
                </a:br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the </a:t>
                </a:r>
                <a:r>
                  <a:rPr lang="fr-FR" dirty="0" err="1"/>
                  <a:t>length</a:t>
                </a:r>
                <a:r>
                  <a:rPr lang="fr-FR" dirty="0"/>
                  <a:t> of </a:t>
                </a:r>
                <a:r>
                  <a:rPr lang="fr-FR" dirty="0" err="1"/>
                  <a:t>blur</a:t>
                </a:r>
                <a:r>
                  <a:rPr lang="fr-FR" dirty="0"/>
                  <a:t>, and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/>
                  <a:t>represents</a:t>
                </a:r>
                <a:r>
                  <a:rPr lang="fr-FR" dirty="0"/>
                  <a:t> the angle of </a:t>
                </a:r>
                <a:r>
                  <a:rPr lang="fr-FR" dirty="0" err="1"/>
                  <a:t>blur</a:t>
                </a:r>
                <a:r>
                  <a:rPr lang="fr-FR" dirty="0"/>
                  <a:t>.</a:t>
                </a:r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D8C2-1FD7-0741-9D6F-A7DE1F978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 b="-5945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8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4D44-4F7A-8C4F-98A7-DB5B6570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FR" dirty="0"/>
              <a:t>efocus blur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BA85-AF15-C64D-AEEB-417AE6C84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850" y="1903365"/>
            <a:ext cx="4912360" cy="105934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4BC425-C945-894A-BCAB-0B421944D84B}"/>
                  </a:ext>
                </a:extLst>
              </p:cNvPr>
              <p:cNvSpPr/>
              <p:nvPr/>
            </p:nvSpPr>
            <p:spPr>
              <a:xfrm>
                <a:off x="4419271" y="6156379"/>
                <a:ext cx="29754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FR" dirty="0"/>
                  <a:t> is the size of kernel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4BC425-C945-894A-BCAB-0B421944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71" y="6156379"/>
                <a:ext cx="2975442" cy="369332"/>
              </a:xfrm>
              <a:prstGeom prst="rect">
                <a:avLst/>
              </a:prstGeom>
              <a:blipFill>
                <a:blip r:embed="rId3"/>
                <a:stretch>
                  <a:fillRect l="-1702" t="-6667" r="-1277" b="-2333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5D33A8D-F314-1D43-86EF-998FE045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24" y="3706860"/>
            <a:ext cx="3665551" cy="183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62F980-071F-4946-B383-090EE385B834}"/>
                  </a:ext>
                </a:extLst>
              </p:cNvPr>
              <p:cNvSpPr txBox="1"/>
              <p:nvPr/>
            </p:nvSpPr>
            <p:spPr>
              <a:xfrm>
                <a:off x="5134616" y="5637179"/>
                <a:ext cx="1031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62F980-071F-4946-B383-090EE385B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16" y="5637179"/>
                <a:ext cx="1031564" cy="276999"/>
              </a:xfrm>
              <a:prstGeom prst="rect">
                <a:avLst/>
              </a:prstGeom>
              <a:blipFill>
                <a:blip r:embed="rId5"/>
                <a:stretch>
                  <a:fillRect l="-4878" t="-9091" r="-8537" b="-4090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65232F-5DD9-D34E-A2D8-D0BF1D92341D}"/>
                  </a:ext>
                </a:extLst>
              </p:cNvPr>
              <p:cNvSpPr/>
              <p:nvPr/>
            </p:nvSpPr>
            <p:spPr>
              <a:xfrm>
                <a:off x="1583636" y="3302519"/>
                <a:ext cx="108296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FR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dirty="0"/>
                  <a:t>is the mean (the peak)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dirty="0"/>
                  <a:t>represents the variance (per each of the variables x and y)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65232F-5DD9-D34E-A2D8-D0BF1D923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36" y="3302519"/>
                <a:ext cx="10829676" cy="369332"/>
              </a:xfrm>
              <a:prstGeom prst="rect">
                <a:avLst/>
              </a:prstGeom>
              <a:blipFill>
                <a:blip r:embed="rId6"/>
                <a:stretch>
                  <a:fillRect l="-468" t="-10345" b="-2413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0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218A-8153-374A-8B59-F30ED43A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UNEVEN ILLUMINATION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68F5-D1C2-614A-9A05-5DC601BD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Convert the original image from RGB </a:t>
            </a:r>
            <a:r>
              <a:rPr lang="en-GB" dirty="0" err="1"/>
              <a:t>colorspace</a:t>
            </a:r>
            <a:r>
              <a:rPr lang="en-GB" dirty="0"/>
              <a:t> to </a:t>
            </a:r>
            <a:r>
              <a:rPr lang="en-GB" b="1" dirty="0"/>
              <a:t>HSV</a:t>
            </a:r>
            <a:r>
              <a:rPr lang="en-GB" dirty="0"/>
              <a:t> </a:t>
            </a:r>
            <a:r>
              <a:rPr lang="en-GB" dirty="0" err="1"/>
              <a:t>colorspace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 circular-gradient mask will be generated which represent the uneven illumination distortion.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 HSV </a:t>
            </a:r>
            <a:r>
              <a:rPr lang="en-GB" dirty="0" err="1"/>
              <a:t>color</a:t>
            </a:r>
            <a:r>
              <a:rPr lang="en-GB" dirty="0"/>
              <a:t> space, channel </a:t>
            </a:r>
            <a:r>
              <a:rPr lang="en-GB" b="1" dirty="0"/>
              <a:t>V</a:t>
            </a:r>
            <a:r>
              <a:rPr lang="en-GB" dirty="0"/>
              <a:t> will be extracted and applied above mask.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Convert the distorted image back to RGB channel.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65306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FD18-659B-8048-AC51-B2C6E026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UNEVEN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52E4B-83A4-E249-BAA6-2752744F4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level of distortion is calculated as the difference between the highest illumination (in the middle of the light source) and the lowest illumination (in the border of light sigh).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𝑐𝑒𝑛𝑡𝑒𝑟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𝑏𝑜𝑟𝑑𝑒𝑟</m:t>
                          </m:r>
                        </m:sub>
                      </m:sSub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52E4B-83A4-E249-BAA6-2752744F4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96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6623-3E15-DC4D-B2E5-A66A069A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Current works (on-going)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2B37-8342-194A-AAEB-11850814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Specular Reflection Detection and Inpainting</a:t>
            </a:r>
          </a:p>
          <a:p>
            <a:endParaRPr lang="en-FR" dirty="0"/>
          </a:p>
          <a:p>
            <a:pPr marL="0" indent="0">
              <a:buNone/>
            </a:pPr>
            <a:r>
              <a:rPr lang="en-FR" b="1" dirty="0">
                <a:solidFill>
                  <a:srgbClr val="FF0000"/>
                </a:solidFill>
              </a:rPr>
              <a:t>Recall</a:t>
            </a:r>
            <a:r>
              <a:rPr lang="en-FR" dirty="0"/>
              <a:t>: The objective of our work is creating a new dataset by adding some artificial distortion into Hyper-Kvasir dataset, so the first step is refreshing (erase the existed distortions) the dataset.</a:t>
            </a:r>
          </a:p>
        </p:txBody>
      </p:sp>
    </p:spTree>
    <p:extLst>
      <p:ext uri="{BB962C8B-B14F-4D97-AF65-F5344CB8AC3E}">
        <p14:creationId xmlns:p14="http://schemas.microsoft.com/office/powerpoint/2010/main" val="372156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879-361F-174A-926C-8EDB4B9B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Specular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617A-0BF8-4742-A591-99988A45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FR" dirty="0"/>
              <a:t>SR occurs in the image with a variance of shape, position, size, etc.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The patient information (text) has the similar intensity to SR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dirty="0"/>
              <a:t>	- Objective: Detect and remove all of these interferers, impaint the SR and text naturally. </a:t>
            </a:r>
          </a:p>
          <a:p>
            <a:pPr marL="342900" indent="-342900">
              <a:buFont typeface="+mj-lt"/>
              <a:buAutoNum type="arabicPeriod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2915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A52E-F95B-144D-9D75-5F128068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6271-B92E-CF46-9E4C-10E60A0B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We have 2 existed methods to be considered. Note that I focus on the </a:t>
            </a:r>
            <a:r>
              <a:rPr lang="en-FR" b="1" dirty="0"/>
              <a:t>fast</a:t>
            </a:r>
            <a:r>
              <a:rPr lang="en-FR" dirty="0"/>
              <a:t> method because our objective is not create a new SR detection method and we want to get out the </a:t>
            </a:r>
            <a:r>
              <a:rPr lang="en-FR" b="1" i="1" u="sng" dirty="0"/>
              <a:t>mask of SR</a:t>
            </a:r>
            <a:r>
              <a:rPr lang="en-FR" b="1" i="1" dirty="0"/>
              <a:t> </a:t>
            </a:r>
            <a:r>
              <a:rPr lang="en-FR" dirty="0"/>
              <a:t>in the image as fast as possible.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Using wavelet energy (method 1)</a:t>
            </a:r>
          </a:p>
          <a:p>
            <a:pPr marL="342900" indent="-342900">
              <a:buFont typeface="+mj-lt"/>
              <a:buAutoNum type="arabicPeriod"/>
            </a:pPr>
            <a:r>
              <a:rPr lang="en-FR" u="sng" dirty="0"/>
              <a:t>Using TOP-HAT morphological operation and Otsu thresholding</a:t>
            </a:r>
            <a:r>
              <a:rPr lang="en-FR" dirty="0"/>
              <a:t> (method 2)</a:t>
            </a:r>
          </a:p>
        </p:txBody>
      </p:sp>
    </p:spTree>
    <p:extLst>
      <p:ext uri="{BB962C8B-B14F-4D97-AF65-F5344CB8AC3E}">
        <p14:creationId xmlns:p14="http://schemas.microsoft.com/office/powerpoint/2010/main" val="177715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CD58-39E4-7349-97E1-D37E127D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9A08-D8A7-3C43-81C1-FF9158BC4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FR" dirty="0"/>
              <a:t>Past works (finished)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Current works (on-going)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Future work (plan) </a:t>
            </a:r>
          </a:p>
        </p:txBody>
      </p:sp>
    </p:spTree>
    <p:extLst>
      <p:ext uri="{BB962C8B-B14F-4D97-AF65-F5344CB8AC3E}">
        <p14:creationId xmlns:p14="http://schemas.microsoft.com/office/powerpoint/2010/main" val="109957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0A8C-CA81-3246-9E41-2323A60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FR" dirty="0"/>
              <a:t>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836-D86A-E944-B681-3D0AB684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7233"/>
            <a:ext cx="11029615" cy="3678303"/>
          </a:xfrm>
        </p:spPr>
        <p:txBody>
          <a:bodyPr/>
          <a:lstStyle/>
          <a:p>
            <a:r>
              <a:rPr lang="en-GB" dirty="0"/>
              <a:t>Property: The wavelet coefficients around the SR (or text) pixels should have large values</a:t>
            </a:r>
          </a:p>
          <a:p>
            <a:endParaRPr lang="en-FR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A2F817-AD63-B543-8871-6AA035E9A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137005"/>
              </p:ext>
            </p:extLst>
          </p:nvPr>
        </p:nvGraphicFramePr>
        <p:xfrm>
          <a:off x="1164896" y="3073088"/>
          <a:ext cx="5149193" cy="261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0C16826-C018-6540-8F6A-36D48B4A3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793" y="3018293"/>
            <a:ext cx="2646198" cy="821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6015E8-89C5-D64F-B622-1D8B0FFDB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7793" y="4054693"/>
            <a:ext cx="2646198" cy="6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3A99-3DDC-9548-B4DB-489704A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34E3-157F-B547-B35D-8EE9C84C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FR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2DD388-2FFD-3346-A062-0BFF8DC84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51973"/>
              </p:ext>
            </p:extLst>
          </p:nvPr>
        </p:nvGraphicFramePr>
        <p:xfrm>
          <a:off x="3293241" y="2712276"/>
          <a:ext cx="5149193" cy="261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1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0B3F-A2A7-4A40-9A6A-277375C9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FR" dirty="0"/>
              <a:t>npainting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78FC-FBF9-4847-8567-6872F62B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FR" dirty="0"/>
              <a:t>e have two options for image inpainting (a trade-off)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Using isotopic method to get the fast advantage (the image will be processed fast but lower quality)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Using deep learning model to get the natural advantage (higher quality but it will take more time)</a:t>
            </a:r>
          </a:p>
        </p:txBody>
      </p:sp>
    </p:spTree>
    <p:extLst>
      <p:ext uri="{BB962C8B-B14F-4D97-AF65-F5344CB8AC3E}">
        <p14:creationId xmlns:p14="http://schemas.microsoft.com/office/powerpoint/2010/main" val="11266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5C79-164F-004E-B799-DDC72B53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Future work (plan)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0625-6104-F34D-A9CB-FE75DDE6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FR" dirty="0"/>
              <a:t>Finish creating a new dataset 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Focus on distortion classification 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Apply pre-processing step as the first stage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84482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C9E3-B61A-1A4F-9002-F982CC61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objective of project</a:t>
            </a:r>
            <a:endParaRPr lang="en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7A0F91-9443-D742-8311-28176AE52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64245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46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2E55-CF5B-424C-B5DA-E4A93E16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Pre-processing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771B35-6B03-6141-BD21-C01B9A5D6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97461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0369A0B-F8A2-6E4D-818A-63B2CF41F5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1051" y="4709933"/>
            <a:ext cx="1379347" cy="168"/>
          </a:xfrm>
          <a:prstGeom prst="curvedConnector4">
            <a:avLst>
              <a:gd name="adj1" fmla="val -976"/>
              <a:gd name="adj2" fmla="val 13617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32A47E1-5950-0440-BFA5-98D0DC164E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0883" y="3159657"/>
            <a:ext cx="1379347" cy="168"/>
          </a:xfrm>
          <a:prstGeom prst="curvedConnector4">
            <a:avLst>
              <a:gd name="adj1" fmla="val -976"/>
              <a:gd name="adj2" fmla="val 13617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8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C9E3-B61A-1A4F-9002-F982CC61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 (</a:t>
            </a:r>
            <a:r>
              <a:rPr lang="en-GB" sz="2400" i="1" dirty="0"/>
              <a:t>to create our own dataset with distortions</a:t>
            </a:r>
            <a:r>
              <a:rPr lang="en-GB" dirty="0"/>
              <a:t>)</a:t>
            </a:r>
            <a:endParaRPr lang="en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7A0F91-9443-D742-8311-28176AE52D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5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BC4-6AA2-864F-A3E6-F0459F10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FR" dirty="0"/>
              <a:t>ast works (finished)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DFA1-CB2A-3441-AB8D-5E46A44B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FR" dirty="0"/>
              <a:t>Analyse the Hyper-Kvasir dataset 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Create some common distortions</a:t>
            </a:r>
          </a:p>
        </p:txBody>
      </p:sp>
    </p:spTree>
    <p:extLst>
      <p:ext uri="{BB962C8B-B14F-4D97-AF65-F5344CB8AC3E}">
        <p14:creationId xmlns:p14="http://schemas.microsoft.com/office/powerpoint/2010/main" val="73276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BC4-6AA2-864F-A3E6-F0459F10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the hyper-</a:t>
            </a:r>
            <a:r>
              <a:rPr lang="fr-FR" dirty="0" err="1"/>
              <a:t>kvasir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DFA1-CB2A-3441-AB8D-5E46A44B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15567" cy="367830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 err="1"/>
              <a:t>Labeled</a:t>
            </a:r>
            <a:r>
              <a:rPr lang="en-GB" b="1" dirty="0"/>
              <a:t> images</a:t>
            </a:r>
            <a:r>
              <a:rPr lang="en-GB" dirty="0"/>
              <a:t> In total, the dataset contains 10,662 </a:t>
            </a:r>
            <a:r>
              <a:rPr lang="en-GB" dirty="0" err="1"/>
              <a:t>labeled</a:t>
            </a:r>
            <a:r>
              <a:rPr lang="en-GB" dirty="0"/>
              <a:t> images stored using the JPEG format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err="1"/>
              <a:t>Unlabeled</a:t>
            </a:r>
            <a:r>
              <a:rPr lang="en-GB" b="1" dirty="0"/>
              <a:t> Images</a:t>
            </a:r>
            <a:r>
              <a:rPr lang="en-GB" dirty="0"/>
              <a:t> In total, the dataset contains 99,417 </a:t>
            </a:r>
            <a:r>
              <a:rPr lang="en-GB" dirty="0" err="1"/>
              <a:t>unlabeled</a:t>
            </a:r>
            <a:r>
              <a:rPr lang="en-GB" dirty="0"/>
              <a:t> images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Segmented Images</a:t>
            </a:r>
            <a:r>
              <a:rPr lang="en-GB" dirty="0"/>
              <a:t> We provide the original image, a segmentation mask and a bounding box for 1,000 images from the polyp class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Annotated Videos</a:t>
            </a:r>
            <a:r>
              <a:rPr lang="en-GB" dirty="0"/>
              <a:t> The dataset contains a total of 373 videos containing different findings and landmarks</a:t>
            </a:r>
          </a:p>
          <a:p>
            <a:pPr marL="342900" indent="-342900">
              <a:buFont typeface="+mj-lt"/>
              <a:buAutoNum type="arabicPeriod"/>
            </a:pPr>
            <a:r>
              <a:rPr lang="en-FR" dirty="0"/>
              <a:t>The dataset contains some existed distortion (specular reflection, etc…)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B8B26D-7188-A846-A52A-4B206CD7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14959"/>
              </p:ext>
            </p:extLst>
          </p:nvPr>
        </p:nvGraphicFramePr>
        <p:xfrm>
          <a:off x="5730765" y="1945468"/>
          <a:ext cx="6148552" cy="459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38">
                  <a:extLst>
                    <a:ext uri="{9D8B030D-6E8A-4147-A177-3AD203B41FA5}">
                      <a16:colId xmlns:a16="http://schemas.microsoft.com/office/drawing/2014/main" val="3319208146"/>
                    </a:ext>
                  </a:extLst>
                </a:gridCol>
                <a:gridCol w="1537138">
                  <a:extLst>
                    <a:ext uri="{9D8B030D-6E8A-4147-A177-3AD203B41FA5}">
                      <a16:colId xmlns:a16="http://schemas.microsoft.com/office/drawing/2014/main" val="716642928"/>
                    </a:ext>
                  </a:extLst>
                </a:gridCol>
                <a:gridCol w="1537138">
                  <a:extLst>
                    <a:ext uri="{9D8B030D-6E8A-4147-A177-3AD203B41FA5}">
                      <a16:colId xmlns:a16="http://schemas.microsoft.com/office/drawing/2014/main" val="42932709"/>
                    </a:ext>
                  </a:extLst>
                </a:gridCol>
                <a:gridCol w="1537138">
                  <a:extLst>
                    <a:ext uri="{9D8B030D-6E8A-4147-A177-3AD203B41FA5}">
                      <a16:colId xmlns:a16="http://schemas.microsoft.com/office/drawing/2014/main" val="589826223"/>
                    </a:ext>
                  </a:extLst>
                </a:gridCol>
              </a:tblGrid>
              <a:tr h="29530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effectLst/>
                        </a:rPr>
                        <a:t>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effectLst/>
                        </a:rPr>
                        <a:t>Label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effectLst/>
                        </a:rPr>
                        <a:t>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effectLst/>
                        </a:rPr>
                        <a:t>Label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9819174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barretts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oesophagitis-b-d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08126729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bbps-0-1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polyp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23921469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bbps-2-3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retroflex-rectum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39192543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dyed-lifted-polyps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retroflex-stomach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37719608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dyed-resection-margins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short-segment-barretts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73307529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hemorrhoids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ulcerative-colitis-0-1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7141034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ileum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ulcerative-colitis-1-2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39305837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impacted-stool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>
                          <a:effectLst/>
                        </a:rPr>
                        <a:t>19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ulcerative-colitis-2-3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83913965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normal-cecum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ulcerative-colitis-grade-1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8747324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normal-pylorus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21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ulcerative-colitis-grade-2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63497814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normal-z-line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22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ulcerative-colitis-grade-3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37395022"/>
                  </a:ext>
                </a:extLst>
              </a:tr>
              <a:tr h="295301">
                <a:tc>
                  <a:txBody>
                    <a:bodyPr/>
                    <a:lstStyle/>
                    <a:p>
                      <a:pPr algn="l"/>
                      <a:r>
                        <a:rPr lang="en-FR" sz="1200" dirty="0">
                          <a:effectLst/>
                        </a:rPr>
                        <a:t>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oesophagitis-a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en-FR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en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1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40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CE59-C784-EC45-B200-3F29F93A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FR" dirty="0"/>
              <a:t>lass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3403C-1AB1-0549-B15A-43ECADA1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599" y="2181225"/>
            <a:ext cx="8414802" cy="3678238"/>
          </a:xfrm>
        </p:spPr>
      </p:pic>
      <p:pic>
        <p:nvPicPr>
          <p:cNvPr id="1025" name="Picture 1" descr="page5image1586939168">
            <a:extLst>
              <a:ext uri="{FF2B5EF4-FFF2-40B4-BE49-F238E27FC236}">
                <a16:creationId xmlns:a16="http://schemas.microsoft.com/office/drawing/2014/main" id="{7BB02093-7A0F-8340-B4E1-22B1D7AFD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5image1586939456">
            <a:extLst>
              <a:ext uri="{FF2B5EF4-FFF2-40B4-BE49-F238E27FC236}">
                <a16:creationId xmlns:a16="http://schemas.microsoft.com/office/drawing/2014/main" id="{03832539-4D2C-FE49-94C1-119262B7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16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5image1586939744">
            <a:extLst>
              <a:ext uri="{FF2B5EF4-FFF2-40B4-BE49-F238E27FC236}">
                <a16:creationId xmlns:a16="http://schemas.microsoft.com/office/drawing/2014/main" id="{0439F67F-EE9D-E24D-99B0-68BDF9357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5image1586940400">
            <a:extLst>
              <a:ext uri="{FF2B5EF4-FFF2-40B4-BE49-F238E27FC236}">
                <a16:creationId xmlns:a16="http://schemas.microsoft.com/office/drawing/2014/main" id="{F383C970-26DE-E647-8865-2D2AE5D5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5image1586940688">
            <a:extLst>
              <a:ext uri="{FF2B5EF4-FFF2-40B4-BE49-F238E27FC236}">
                <a16:creationId xmlns:a16="http://schemas.microsoft.com/office/drawing/2014/main" id="{3136E1C2-17F7-5C4E-835D-8AB16583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16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5image1586941040">
            <a:extLst>
              <a:ext uri="{FF2B5EF4-FFF2-40B4-BE49-F238E27FC236}">
                <a16:creationId xmlns:a16="http://schemas.microsoft.com/office/drawing/2014/main" id="{3180C50B-DFF7-9E49-ABC2-DD598F75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5image1586697808">
            <a:extLst>
              <a:ext uri="{FF2B5EF4-FFF2-40B4-BE49-F238E27FC236}">
                <a16:creationId xmlns:a16="http://schemas.microsoft.com/office/drawing/2014/main" id="{88DB75E0-4886-D745-8914-52111CBEB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40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62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CE59-C784-EC45-B200-3F29F93A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Resolution</a:t>
            </a:r>
            <a:endParaRPr lang="en-FR" dirty="0"/>
          </a:p>
        </p:txBody>
      </p:sp>
      <p:pic>
        <p:nvPicPr>
          <p:cNvPr id="2049" name="Picture 1" descr="page5image1586939168">
            <a:extLst>
              <a:ext uri="{FF2B5EF4-FFF2-40B4-BE49-F238E27FC236}">
                <a16:creationId xmlns:a16="http://schemas.microsoft.com/office/drawing/2014/main" id="{51A0D4B6-6E04-1B42-9E0A-284BDBD8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5image1586939456">
            <a:extLst>
              <a:ext uri="{FF2B5EF4-FFF2-40B4-BE49-F238E27FC236}">
                <a16:creationId xmlns:a16="http://schemas.microsoft.com/office/drawing/2014/main" id="{C531A1BF-116F-524A-829C-5922A7A4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16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5image1586939744">
            <a:extLst>
              <a:ext uri="{FF2B5EF4-FFF2-40B4-BE49-F238E27FC236}">
                <a16:creationId xmlns:a16="http://schemas.microsoft.com/office/drawing/2014/main" id="{F53C5AD3-3062-3142-AA3A-78014024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page5image1586940400">
            <a:extLst>
              <a:ext uri="{FF2B5EF4-FFF2-40B4-BE49-F238E27FC236}">
                <a16:creationId xmlns:a16="http://schemas.microsoft.com/office/drawing/2014/main" id="{2FF4BB2F-2501-AE41-8F49-F6681A7D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ge5image1586940688">
            <a:extLst>
              <a:ext uri="{FF2B5EF4-FFF2-40B4-BE49-F238E27FC236}">
                <a16:creationId xmlns:a16="http://schemas.microsoft.com/office/drawing/2014/main" id="{E84C99CC-B58F-DD46-8417-BF4E2358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16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page5image1586941040">
            <a:extLst>
              <a:ext uri="{FF2B5EF4-FFF2-40B4-BE49-F238E27FC236}">
                <a16:creationId xmlns:a16="http://schemas.microsoft.com/office/drawing/2014/main" id="{05FC7A14-48C0-944A-9D50-10D55C1C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ge5image1586697808">
            <a:extLst>
              <a:ext uri="{FF2B5EF4-FFF2-40B4-BE49-F238E27FC236}">
                <a16:creationId xmlns:a16="http://schemas.microsoft.com/office/drawing/2014/main" id="{087E69F7-7603-C44E-BA40-EB2D1E1ED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40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075124-B187-574B-A311-EE5C9024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288582" y="2110279"/>
            <a:ext cx="5614835" cy="4217257"/>
          </a:xfrm>
        </p:spPr>
      </p:pic>
    </p:spTree>
    <p:extLst>
      <p:ext uri="{BB962C8B-B14F-4D97-AF65-F5344CB8AC3E}">
        <p14:creationId xmlns:p14="http://schemas.microsoft.com/office/powerpoint/2010/main" val="35098811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345</TotalTime>
  <Words>980</Words>
  <Application>Microsoft Macintosh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Cambria Math</vt:lpstr>
      <vt:lpstr>Gill Sans MT</vt:lpstr>
      <vt:lpstr>Wingdings 2</vt:lpstr>
      <vt:lpstr>Dividend</vt:lpstr>
      <vt:lpstr>Preprocessing – data generation</vt:lpstr>
      <vt:lpstr>Outline</vt:lpstr>
      <vt:lpstr>The objective of project</vt:lpstr>
      <vt:lpstr>Pre-processing </vt:lpstr>
      <vt:lpstr>The idea (to create our own dataset with distortions)</vt:lpstr>
      <vt:lpstr>Past works (finished)</vt:lpstr>
      <vt:lpstr>Analyse the hyper-kvasir dataset</vt:lpstr>
      <vt:lpstr>Class size</vt:lpstr>
      <vt:lpstr>Resolution</vt:lpstr>
      <vt:lpstr>Create some simple distortions</vt:lpstr>
      <vt:lpstr>AWGN </vt:lpstr>
      <vt:lpstr>Blur</vt:lpstr>
      <vt:lpstr>Motion blur  </vt:lpstr>
      <vt:lpstr>Defocus blur</vt:lpstr>
      <vt:lpstr>UNEVEN ILLUMINATION</vt:lpstr>
      <vt:lpstr>UNEVEN ILLUMINATION</vt:lpstr>
      <vt:lpstr>Current works (on-going)</vt:lpstr>
      <vt:lpstr>Specular reflection</vt:lpstr>
      <vt:lpstr>SR detection</vt:lpstr>
      <vt:lpstr>Method 1</vt:lpstr>
      <vt:lpstr>Method 2</vt:lpstr>
      <vt:lpstr>Inpainting </vt:lpstr>
      <vt:lpstr>Future work (plan)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– data generation</dc:title>
  <dc:creator>Sy Nguyen</dc:creator>
  <cp:lastModifiedBy>Sy Nguyen</cp:lastModifiedBy>
  <cp:revision>25</cp:revision>
  <dcterms:created xsi:type="dcterms:W3CDTF">2021-07-15T15:49:17Z</dcterms:created>
  <dcterms:modified xsi:type="dcterms:W3CDTF">2021-07-16T07:49:01Z</dcterms:modified>
</cp:coreProperties>
</file>