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733B-D0C0-467F-B0D0-F9E311F7174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4818-E315-4F7F-A33C-535F462E7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9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733B-D0C0-467F-B0D0-F9E311F7174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4818-E315-4F7F-A33C-535F462E7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5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733B-D0C0-467F-B0D0-F9E311F7174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4818-E315-4F7F-A33C-535F462E7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7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733B-D0C0-467F-B0D0-F9E311F7174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4818-E315-4F7F-A33C-535F462E7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733B-D0C0-467F-B0D0-F9E311F7174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4818-E315-4F7F-A33C-535F462E7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6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733B-D0C0-467F-B0D0-F9E311F7174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4818-E315-4F7F-A33C-535F462E7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733B-D0C0-467F-B0D0-F9E311F7174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4818-E315-4F7F-A33C-535F462E7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1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733B-D0C0-467F-B0D0-F9E311F7174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4818-E315-4F7F-A33C-535F462E7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6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733B-D0C0-467F-B0D0-F9E311F7174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4818-E315-4F7F-A33C-535F462E7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733B-D0C0-467F-B0D0-F9E311F7174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4818-E315-4F7F-A33C-535F462E7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733B-D0C0-467F-B0D0-F9E311F7174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4818-E315-4F7F-A33C-535F462E7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2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2733B-D0C0-467F-B0D0-F9E311F7174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C4818-E315-4F7F-A33C-535F462E7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5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image" Target="../media/image6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ounded Rectangle 135"/>
          <p:cNvSpPr/>
          <p:nvPr/>
        </p:nvSpPr>
        <p:spPr>
          <a:xfrm>
            <a:off x="1337312" y="3911790"/>
            <a:ext cx="4583749" cy="244329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unded Rectangle 134"/>
          <p:cNvSpPr/>
          <p:nvPr/>
        </p:nvSpPr>
        <p:spPr>
          <a:xfrm>
            <a:off x="1151038" y="649995"/>
            <a:ext cx="5558234" cy="273218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/>
          <p:cNvGrpSpPr/>
          <p:nvPr/>
        </p:nvGrpSpPr>
        <p:grpSpPr>
          <a:xfrm>
            <a:off x="1337313" y="767844"/>
            <a:ext cx="5250509" cy="2454209"/>
            <a:chOff x="1194093" y="767844"/>
            <a:chExt cx="5250509" cy="2454209"/>
          </a:xfrm>
        </p:grpSpPr>
        <p:grpSp>
          <p:nvGrpSpPr>
            <p:cNvPr id="36" name="Group 35"/>
            <p:cNvGrpSpPr/>
            <p:nvPr/>
          </p:nvGrpSpPr>
          <p:grpSpPr>
            <a:xfrm>
              <a:off x="1194093" y="977751"/>
              <a:ext cx="764883" cy="2244302"/>
              <a:chOff x="983415" y="480212"/>
              <a:chExt cx="764883" cy="2244302"/>
            </a:xfrm>
          </p:grpSpPr>
          <p:sp>
            <p:nvSpPr>
              <p:cNvPr id="2" name="Cube 1"/>
              <p:cNvSpPr/>
              <p:nvPr/>
            </p:nvSpPr>
            <p:spPr>
              <a:xfrm>
                <a:off x="983415" y="483080"/>
                <a:ext cx="612475" cy="2229928"/>
              </a:xfrm>
              <a:prstGeom prst="cube">
                <a:avLst>
                  <a:gd name="adj" fmla="val 9160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Cube 7"/>
              <p:cNvSpPr/>
              <p:nvPr/>
            </p:nvSpPr>
            <p:spPr>
              <a:xfrm>
                <a:off x="1029424" y="483080"/>
                <a:ext cx="612475" cy="2229928"/>
              </a:xfrm>
              <a:prstGeom prst="cube">
                <a:avLst>
                  <a:gd name="adj" fmla="val 9160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Cube 12"/>
              <p:cNvSpPr/>
              <p:nvPr/>
            </p:nvSpPr>
            <p:spPr>
              <a:xfrm>
                <a:off x="1078312" y="480212"/>
                <a:ext cx="612475" cy="2229928"/>
              </a:xfrm>
              <a:prstGeom prst="cube">
                <a:avLst>
                  <a:gd name="adj" fmla="val 9160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Cube 13"/>
              <p:cNvSpPr/>
              <p:nvPr/>
            </p:nvSpPr>
            <p:spPr>
              <a:xfrm>
                <a:off x="1135823" y="494586"/>
                <a:ext cx="612475" cy="2229928"/>
              </a:xfrm>
              <a:prstGeom prst="cube">
                <a:avLst>
                  <a:gd name="adj" fmla="val 91602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991131" y="1404033"/>
              <a:ext cx="738277" cy="1321289"/>
              <a:chOff x="2012832" y="819510"/>
              <a:chExt cx="738277" cy="1321289"/>
            </a:xfrm>
          </p:grpSpPr>
          <p:sp>
            <p:nvSpPr>
              <p:cNvPr id="3" name="Cube 2"/>
              <p:cNvSpPr/>
              <p:nvPr/>
            </p:nvSpPr>
            <p:spPr>
              <a:xfrm>
                <a:off x="2012832" y="819510"/>
                <a:ext cx="531960" cy="1311216"/>
              </a:xfrm>
              <a:prstGeom prst="cube">
                <a:avLst>
                  <a:gd name="adj" fmla="val 8477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Cube 8"/>
              <p:cNvSpPr/>
              <p:nvPr/>
            </p:nvSpPr>
            <p:spPr>
              <a:xfrm>
                <a:off x="2071778" y="819510"/>
                <a:ext cx="531960" cy="1311216"/>
              </a:xfrm>
              <a:prstGeom prst="cube">
                <a:avLst>
                  <a:gd name="adj" fmla="val 8477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Cube 14"/>
              <p:cNvSpPr/>
              <p:nvPr/>
            </p:nvSpPr>
            <p:spPr>
              <a:xfrm>
                <a:off x="2137918" y="825268"/>
                <a:ext cx="531960" cy="1311216"/>
              </a:xfrm>
              <a:prstGeom prst="cube">
                <a:avLst>
                  <a:gd name="adj" fmla="val 8477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Cube 15"/>
              <p:cNvSpPr/>
              <p:nvPr/>
            </p:nvSpPr>
            <p:spPr>
              <a:xfrm>
                <a:off x="2219149" y="829583"/>
                <a:ext cx="531960" cy="1311216"/>
              </a:xfrm>
              <a:prstGeom prst="cube">
                <a:avLst>
                  <a:gd name="adj" fmla="val 84772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2766795" y="1624735"/>
              <a:ext cx="635486" cy="739002"/>
              <a:chOff x="2901350" y="1204829"/>
              <a:chExt cx="635486" cy="739002"/>
            </a:xfrm>
          </p:grpSpPr>
          <p:sp>
            <p:nvSpPr>
              <p:cNvPr id="6" name="Cube 5"/>
              <p:cNvSpPr/>
              <p:nvPr/>
            </p:nvSpPr>
            <p:spPr>
              <a:xfrm>
                <a:off x="2901350" y="1207697"/>
                <a:ext cx="299050" cy="724619"/>
              </a:xfrm>
              <a:prstGeom prst="cube">
                <a:avLst>
                  <a:gd name="adj" fmla="val 6227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Cube 9"/>
              <p:cNvSpPr/>
              <p:nvPr/>
            </p:nvSpPr>
            <p:spPr>
              <a:xfrm>
                <a:off x="3019246" y="1204829"/>
                <a:ext cx="299050" cy="724619"/>
              </a:xfrm>
              <a:prstGeom prst="cube">
                <a:avLst>
                  <a:gd name="adj" fmla="val 6227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Cube 16"/>
              <p:cNvSpPr/>
              <p:nvPr/>
            </p:nvSpPr>
            <p:spPr>
              <a:xfrm>
                <a:off x="3128516" y="1219212"/>
                <a:ext cx="299050" cy="724619"/>
              </a:xfrm>
              <a:prstGeom prst="cube">
                <a:avLst>
                  <a:gd name="adj" fmla="val 6227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Cube 17"/>
              <p:cNvSpPr/>
              <p:nvPr/>
            </p:nvSpPr>
            <p:spPr>
              <a:xfrm>
                <a:off x="3237786" y="1216333"/>
                <a:ext cx="299050" cy="724619"/>
              </a:xfrm>
              <a:prstGeom prst="cube">
                <a:avLst>
                  <a:gd name="adj" fmla="val 62277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3463473" y="1773528"/>
              <a:ext cx="847541" cy="391059"/>
              <a:chOff x="3615908" y="1472247"/>
              <a:chExt cx="847541" cy="391059"/>
            </a:xfrm>
          </p:grpSpPr>
          <p:sp>
            <p:nvSpPr>
              <p:cNvPr id="11" name="Cube 10"/>
              <p:cNvSpPr/>
              <p:nvPr/>
            </p:nvSpPr>
            <p:spPr>
              <a:xfrm>
                <a:off x="3615908" y="1475117"/>
                <a:ext cx="283231" cy="388189"/>
              </a:xfrm>
              <a:prstGeom prst="cube">
                <a:avLst>
                  <a:gd name="adj" fmla="val 3193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" name="Cube 11"/>
              <p:cNvSpPr/>
              <p:nvPr/>
            </p:nvSpPr>
            <p:spPr>
              <a:xfrm>
                <a:off x="3804253" y="1475117"/>
                <a:ext cx="283231" cy="388189"/>
              </a:xfrm>
              <a:prstGeom prst="cube">
                <a:avLst>
                  <a:gd name="adj" fmla="val 3193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Cube 18"/>
              <p:cNvSpPr/>
              <p:nvPr/>
            </p:nvSpPr>
            <p:spPr>
              <a:xfrm>
                <a:off x="3985401" y="1472247"/>
                <a:ext cx="283231" cy="388189"/>
              </a:xfrm>
              <a:prstGeom prst="cube">
                <a:avLst>
                  <a:gd name="adj" fmla="val 3193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Cube 19"/>
              <p:cNvSpPr/>
              <p:nvPr/>
            </p:nvSpPr>
            <p:spPr>
              <a:xfrm>
                <a:off x="4180218" y="1472250"/>
                <a:ext cx="283231" cy="388189"/>
              </a:xfrm>
              <a:prstGeom prst="cube">
                <a:avLst>
                  <a:gd name="adj" fmla="val 3193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4359875" y="1636239"/>
              <a:ext cx="746188" cy="735396"/>
              <a:chOff x="5003326" y="1216333"/>
              <a:chExt cx="746188" cy="735396"/>
            </a:xfrm>
          </p:grpSpPr>
          <p:sp>
            <p:nvSpPr>
              <p:cNvPr id="21" name="Cube 20"/>
              <p:cNvSpPr/>
              <p:nvPr/>
            </p:nvSpPr>
            <p:spPr>
              <a:xfrm>
                <a:off x="5003326" y="1216333"/>
                <a:ext cx="299050" cy="724619"/>
              </a:xfrm>
              <a:prstGeom prst="cube">
                <a:avLst>
                  <a:gd name="adj" fmla="val 62277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Cube 21"/>
              <p:cNvSpPr/>
              <p:nvPr/>
            </p:nvSpPr>
            <p:spPr>
              <a:xfrm>
                <a:off x="5116185" y="1224240"/>
                <a:ext cx="299050" cy="724619"/>
              </a:xfrm>
              <a:prstGeom prst="cube">
                <a:avLst>
                  <a:gd name="adj" fmla="val 62277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Cube 22"/>
              <p:cNvSpPr/>
              <p:nvPr/>
            </p:nvSpPr>
            <p:spPr>
              <a:xfrm>
                <a:off x="5227609" y="1221362"/>
                <a:ext cx="299050" cy="724619"/>
              </a:xfrm>
              <a:prstGeom prst="cube">
                <a:avLst>
                  <a:gd name="adj" fmla="val 62277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Cube 23"/>
              <p:cNvSpPr/>
              <p:nvPr/>
            </p:nvSpPr>
            <p:spPr>
              <a:xfrm>
                <a:off x="5331845" y="1227110"/>
                <a:ext cx="299050" cy="724619"/>
              </a:xfrm>
              <a:prstGeom prst="cube">
                <a:avLst>
                  <a:gd name="adj" fmla="val 62277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Cube 24"/>
              <p:cNvSpPr/>
              <p:nvPr/>
            </p:nvSpPr>
            <p:spPr>
              <a:xfrm>
                <a:off x="5450464" y="1224232"/>
                <a:ext cx="299050" cy="724619"/>
              </a:xfrm>
              <a:prstGeom prst="cube">
                <a:avLst>
                  <a:gd name="adj" fmla="val 62277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045858" y="1411232"/>
              <a:ext cx="831022" cy="1328468"/>
              <a:chOff x="6144884" y="841089"/>
              <a:chExt cx="831022" cy="1328468"/>
            </a:xfrm>
          </p:grpSpPr>
          <p:sp>
            <p:nvSpPr>
              <p:cNvPr id="26" name="Cube 25"/>
              <p:cNvSpPr/>
              <p:nvPr/>
            </p:nvSpPr>
            <p:spPr>
              <a:xfrm>
                <a:off x="6144884" y="841089"/>
                <a:ext cx="531960" cy="1311216"/>
              </a:xfrm>
              <a:prstGeom prst="cube">
                <a:avLst>
                  <a:gd name="adj" fmla="val 84772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Cube 26"/>
              <p:cNvSpPr/>
              <p:nvPr/>
            </p:nvSpPr>
            <p:spPr>
              <a:xfrm>
                <a:off x="6218218" y="846835"/>
                <a:ext cx="531960" cy="1311216"/>
              </a:xfrm>
              <a:prstGeom prst="cube">
                <a:avLst>
                  <a:gd name="adj" fmla="val 84772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6294415" y="849715"/>
                <a:ext cx="531960" cy="1311216"/>
              </a:xfrm>
              <a:prstGeom prst="cube">
                <a:avLst>
                  <a:gd name="adj" fmla="val 84772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Cube 28"/>
              <p:cNvSpPr/>
              <p:nvPr/>
            </p:nvSpPr>
            <p:spPr>
              <a:xfrm>
                <a:off x="6370612" y="858341"/>
                <a:ext cx="531960" cy="1311216"/>
              </a:xfrm>
              <a:prstGeom prst="cube">
                <a:avLst>
                  <a:gd name="adj" fmla="val 84772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Cube 29"/>
              <p:cNvSpPr/>
              <p:nvPr/>
            </p:nvSpPr>
            <p:spPr>
              <a:xfrm>
                <a:off x="6443946" y="855461"/>
                <a:ext cx="531960" cy="1311216"/>
              </a:xfrm>
              <a:prstGeom prst="cube">
                <a:avLst>
                  <a:gd name="adj" fmla="val 84772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634436" y="969123"/>
              <a:ext cx="810166" cy="2238557"/>
              <a:chOff x="7283940" y="357283"/>
              <a:chExt cx="810166" cy="2238557"/>
            </a:xfrm>
          </p:grpSpPr>
          <p:sp>
            <p:nvSpPr>
              <p:cNvPr id="31" name="Cube 30"/>
              <p:cNvSpPr/>
              <p:nvPr/>
            </p:nvSpPr>
            <p:spPr>
              <a:xfrm>
                <a:off x="7283940" y="357283"/>
                <a:ext cx="612475" cy="2229928"/>
              </a:xfrm>
              <a:prstGeom prst="cube">
                <a:avLst>
                  <a:gd name="adj" fmla="val 91602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Cube 31"/>
              <p:cNvSpPr/>
              <p:nvPr/>
            </p:nvSpPr>
            <p:spPr>
              <a:xfrm>
                <a:off x="7330318" y="365912"/>
                <a:ext cx="612475" cy="2229928"/>
              </a:xfrm>
              <a:prstGeom prst="cube">
                <a:avLst>
                  <a:gd name="adj" fmla="val 91602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Cube 32"/>
              <p:cNvSpPr/>
              <p:nvPr/>
            </p:nvSpPr>
            <p:spPr>
              <a:xfrm>
                <a:off x="7380968" y="365909"/>
                <a:ext cx="612475" cy="2229928"/>
              </a:xfrm>
              <a:prstGeom prst="cube">
                <a:avLst>
                  <a:gd name="adj" fmla="val 91602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Cube 33"/>
              <p:cNvSpPr/>
              <p:nvPr/>
            </p:nvSpPr>
            <p:spPr>
              <a:xfrm>
                <a:off x="7427346" y="365906"/>
                <a:ext cx="612475" cy="2229928"/>
              </a:xfrm>
              <a:prstGeom prst="cube">
                <a:avLst>
                  <a:gd name="adj" fmla="val 91602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7481631" y="363033"/>
                <a:ext cx="612475" cy="2229928"/>
              </a:xfrm>
              <a:prstGeom prst="cube">
                <a:avLst>
                  <a:gd name="adj" fmla="val 91602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1942076" y="767844"/>
              <a:ext cx="4287583" cy="235783"/>
              <a:chOff x="1731398" y="270304"/>
              <a:chExt cx="4287583" cy="235783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>
                <a:off x="1731398" y="270304"/>
                <a:ext cx="4287583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737323" y="299053"/>
                <a:ext cx="0" cy="207034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6018981" y="270304"/>
                <a:ext cx="0" cy="192651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2694904" y="1229368"/>
              <a:ext cx="2842663" cy="194721"/>
              <a:chOff x="2484226" y="731829"/>
              <a:chExt cx="2842663" cy="194721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>
                <a:off x="2484226" y="739041"/>
                <a:ext cx="2842663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484226" y="731829"/>
                <a:ext cx="0" cy="191916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 flipH="1">
                <a:off x="5324536" y="751898"/>
                <a:ext cx="251" cy="174652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3341899" y="1481679"/>
              <a:ext cx="1271734" cy="154561"/>
              <a:chOff x="3131222" y="984139"/>
              <a:chExt cx="1271734" cy="154561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>
                <a:off x="3131222" y="984139"/>
                <a:ext cx="1271734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3139848" y="984139"/>
                <a:ext cx="0" cy="154561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4402956" y="984139"/>
                <a:ext cx="0" cy="153126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Group 133"/>
          <p:cNvGrpSpPr/>
          <p:nvPr/>
        </p:nvGrpSpPr>
        <p:grpSpPr>
          <a:xfrm>
            <a:off x="1569684" y="4040116"/>
            <a:ext cx="4100414" cy="2229928"/>
            <a:chOff x="1162055" y="3786725"/>
            <a:chExt cx="4100414" cy="2229928"/>
          </a:xfrm>
        </p:grpSpPr>
        <p:sp>
          <p:nvSpPr>
            <p:cNvPr id="92" name="Cube 91"/>
            <p:cNvSpPr/>
            <p:nvPr/>
          </p:nvSpPr>
          <p:spPr>
            <a:xfrm>
              <a:off x="1162055" y="3786725"/>
              <a:ext cx="612475" cy="2229928"/>
            </a:xfrm>
            <a:prstGeom prst="cube">
              <a:avLst>
                <a:gd name="adj" fmla="val 91602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Cube 92"/>
            <p:cNvSpPr/>
            <p:nvPr/>
          </p:nvSpPr>
          <p:spPr>
            <a:xfrm>
              <a:off x="2034040" y="3786725"/>
              <a:ext cx="612475" cy="2229928"/>
            </a:xfrm>
            <a:prstGeom prst="cube">
              <a:avLst>
                <a:gd name="adj" fmla="val 91602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Cube 93"/>
            <p:cNvSpPr/>
            <p:nvPr/>
          </p:nvSpPr>
          <p:spPr>
            <a:xfrm>
              <a:off x="2906025" y="3786725"/>
              <a:ext cx="612475" cy="2229928"/>
            </a:xfrm>
            <a:prstGeom prst="cube">
              <a:avLst>
                <a:gd name="adj" fmla="val 91602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Cube 94"/>
            <p:cNvSpPr/>
            <p:nvPr/>
          </p:nvSpPr>
          <p:spPr>
            <a:xfrm>
              <a:off x="3778010" y="3786725"/>
              <a:ext cx="612475" cy="2229928"/>
            </a:xfrm>
            <a:prstGeom prst="cube">
              <a:avLst>
                <a:gd name="adj" fmla="val 91602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Cube 95"/>
            <p:cNvSpPr/>
            <p:nvPr/>
          </p:nvSpPr>
          <p:spPr>
            <a:xfrm>
              <a:off x="4649994" y="3786725"/>
              <a:ext cx="612475" cy="2229928"/>
            </a:xfrm>
            <a:prstGeom prst="cube">
              <a:avLst>
                <a:gd name="adj" fmla="val 91602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98" name="Picture 9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5" t="11773" r="19487" b="10593"/>
          <a:stretch/>
        </p:blipFill>
        <p:spPr>
          <a:xfrm>
            <a:off x="-642518" y="1296197"/>
            <a:ext cx="2263821" cy="1937362"/>
          </a:xfrm>
          <a:prstGeom prst="rect">
            <a:avLst/>
          </a:prstGeom>
          <a:scene3d>
            <a:camera prst="orthographicFront">
              <a:rot lat="20653541" lon="4320000" rev="86370"/>
            </a:camera>
            <a:lightRig rig="threePt" dir="t"/>
          </a:scene3d>
        </p:spPr>
      </p:pic>
      <p:grpSp>
        <p:nvGrpSpPr>
          <p:cNvPr id="126" name="Group 125"/>
          <p:cNvGrpSpPr/>
          <p:nvPr/>
        </p:nvGrpSpPr>
        <p:grpSpPr>
          <a:xfrm>
            <a:off x="6385169" y="1249437"/>
            <a:ext cx="2525265" cy="1998000"/>
            <a:chOff x="5702200" y="1175839"/>
            <a:chExt cx="2525265" cy="1998000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64" t="12035" r="19754" b="10907"/>
            <a:stretch/>
          </p:blipFill>
          <p:spPr>
            <a:xfrm>
              <a:off x="5702200" y="1175839"/>
              <a:ext cx="2229304" cy="1998000"/>
            </a:xfrm>
            <a:prstGeom prst="rect">
              <a:avLst/>
            </a:prstGeom>
            <a:scene3d>
              <a:camera prst="orthographicFront">
                <a:rot lat="20652000" lon="4320000" rev="84000"/>
              </a:camera>
              <a:lightRig rig="threePt" dir="t"/>
            </a:scene3d>
          </p:spPr>
        </p:pic>
        <p:pic>
          <p:nvPicPr>
            <p:cNvPr id="108" name="Picture 107"/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64" t="12036" r="19942" b="10655"/>
            <a:stretch/>
          </p:blipFill>
          <p:spPr>
            <a:xfrm>
              <a:off x="5963065" y="1175839"/>
              <a:ext cx="2264400" cy="1996979"/>
            </a:xfrm>
            <a:prstGeom prst="rect">
              <a:avLst/>
            </a:prstGeom>
            <a:scene3d>
              <a:camera prst="orthographicFront">
                <a:rot lat="20652000" lon="4320000" rev="84000"/>
              </a:camera>
              <a:lightRig rig="threePt" dir="t"/>
            </a:scene3d>
          </p:spPr>
        </p:pic>
      </p:grp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5" t="11773" r="19487" b="10593"/>
          <a:stretch/>
        </p:blipFill>
        <p:spPr>
          <a:xfrm>
            <a:off x="-642518" y="4186399"/>
            <a:ext cx="2263821" cy="1937362"/>
          </a:xfrm>
          <a:prstGeom prst="rect">
            <a:avLst/>
          </a:prstGeom>
          <a:scene3d>
            <a:camera prst="orthographicFront">
              <a:rot lat="20653541" lon="4320000" rev="86370"/>
            </a:camera>
            <a:lightRig rig="threePt" dir="t"/>
          </a:scene3d>
        </p:spPr>
      </p:pic>
      <p:grpSp>
        <p:nvGrpSpPr>
          <p:cNvPr id="125" name="Group 124"/>
          <p:cNvGrpSpPr/>
          <p:nvPr/>
        </p:nvGrpSpPr>
        <p:grpSpPr>
          <a:xfrm>
            <a:off x="5455058" y="4278957"/>
            <a:ext cx="2550973" cy="1937362"/>
            <a:chOff x="5610900" y="3948794"/>
            <a:chExt cx="2550973" cy="2206776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64" t="11785" r="19754" b="11157"/>
            <a:stretch/>
          </p:blipFill>
          <p:spPr>
            <a:xfrm>
              <a:off x="5610900" y="3948794"/>
              <a:ext cx="2219374" cy="1998000"/>
            </a:xfrm>
            <a:prstGeom prst="rect">
              <a:avLst/>
            </a:prstGeom>
            <a:scene3d>
              <a:camera prst="orthographicFront">
                <a:rot lat="20652000" lon="4320000" rev="84000"/>
              </a:camera>
              <a:lightRig rig="threePt" dir="t"/>
            </a:scene3d>
          </p:spPr>
        </p:pic>
        <p:pic>
          <p:nvPicPr>
            <p:cNvPr id="124" name="Picture 12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64" t="12287" r="19754" b="10906"/>
            <a:stretch/>
          </p:blipFill>
          <p:spPr>
            <a:xfrm>
              <a:off x="5940673" y="3948794"/>
              <a:ext cx="2221200" cy="2206776"/>
            </a:xfrm>
            <a:prstGeom prst="rect">
              <a:avLst/>
            </a:prstGeom>
            <a:scene3d>
              <a:camera prst="orthographicFront">
                <a:rot lat="20652000" lon="4320000" rev="84000"/>
              </a:camera>
              <a:lightRig rig="threePt" dir="t"/>
            </a:scene3d>
          </p:spPr>
        </p:pic>
      </p:grpSp>
      <p:cxnSp>
        <p:nvCxnSpPr>
          <p:cNvPr id="128" name="Straight Arrow Connector 127"/>
          <p:cNvCxnSpPr/>
          <p:nvPr/>
        </p:nvCxnSpPr>
        <p:spPr>
          <a:xfrm>
            <a:off x="859315" y="2256402"/>
            <a:ext cx="455963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870332" y="5238632"/>
            <a:ext cx="641423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6629379" y="2256402"/>
            <a:ext cx="49602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5698754" y="5238632"/>
            <a:ext cx="49602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/>
              <p:cNvSpPr txBox="1"/>
              <p:nvPr/>
            </p:nvSpPr>
            <p:spPr>
              <a:xfrm>
                <a:off x="7642558" y="669439"/>
                <a:ext cx="2212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54" name="TextBox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558" y="669439"/>
                <a:ext cx="221214" cy="307777"/>
              </a:xfrm>
              <a:prstGeom prst="rect">
                <a:avLst/>
              </a:prstGeom>
              <a:blipFill>
                <a:blip r:embed="rId7"/>
                <a:stretch>
                  <a:fillRect l="-27778" r="-30556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/>
              <p:cNvSpPr txBox="1"/>
              <p:nvPr/>
            </p:nvSpPr>
            <p:spPr>
              <a:xfrm>
                <a:off x="7957990" y="682556"/>
                <a:ext cx="417807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990" y="682556"/>
                <a:ext cx="417807" cy="314766"/>
              </a:xfrm>
              <a:prstGeom prst="rect">
                <a:avLst/>
              </a:prstGeom>
              <a:blipFill>
                <a:blip r:embed="rId8"/>
                <a:stretch>
                  <a:fillRect l="-8696" t="-1923" r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6739532" y="3710473"/>
                <a:ext cx="2292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532" y="3710473"/>
                <a:ext cx="229229" cy="307777"/>
              </a:xfrm>
              <a:prstGeom prst="rect">
                <a:avLst/>
              </a:prstGeom>
              <a:blipFill>
                <a:blip r:embed="rId9"/>
                <a:stretch>
                  <a:fillRect l="-16216" r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7125403" y="3734204"/>
                <a:ext cx="2308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403" y="3734204"/>
                <a:ext cx="230832" cy="307777"/>
              </a:xfrm>
              <a:prstGeom prst="rect">
                <a:avLst/>
              </a:prstGeom>
              <a:blipFill>
                <a:blip r:embed="rId10"/>
                <a:stretch>
                  <a:fillRect l="-39474" r="-36842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Arrow Connector 157"/>
          <p:cNvCxnSpPr>
            <a:endCxn id="160" idx="1"/>
          </p:cNvCxnSpPr>
          <p:nvPr/>
        </p:nvCxnSpPr>
        <p:spPr>
          <a:xfrm>
            <a:off x="8364780" y="855809"/>
            <a:ext cx="1422286" cy="836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9787066" y="710280"/>
                <a:ext cx="20099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)||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7066" y="710280"/>
                <a:ext cx="2009974" cy="307777"/>
              </a:xfrm>
              <a:prstGeom prst="rect">
                <a:avLst/>
              </a:prstGeom>
              <a:blipFill>
                <a:blip r:embed="rId11"/>
                <a:stretch>
                  <a:fillRect l="-2424" t="-4000" r="-3939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9471851" y="3715184"/>
                <a:ext cx="23017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)||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1851" y="3715184"/>
                <a:ext cx="2301720" cy="307777"/>
              </a:xfrm>
              <a:prstGeom prst="rect">
                <a:avLst/>
              </a:prstGeom>
              <a:blipFill>
                <a:blip r:embed="rId12"/>
                <a:stretch>
                  <a:fillRect l="-2387" t="-1961" r="-371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Straight Arrow Connector 168"/>
          <p:cNvCxnSpPr/>
          <p:nvPr/>
        </p:nvCxnSpPr>
        <p:spPr>
          <a:xfrm>
            <a:off x="8610662" y="864169"/>
            <a:ext cx="0" cy="11343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V="1">
            <a:off x="8614473" y="2360858"/>
            <a:ext cx="0" cy="150163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/>
              <p:cNvSpPr txBox="1"/>
              <p:nvPr/>
            </p:nvSpPr>
            <p:spPr>
              <a:xfrm>
                <a:off x="8101876" y="1977815"/>
                <a:ext cx="2609176" cy="357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876" y="1977815"/>
                <a:ext cx="2609176" cy="357662"/>
              </a:xfrm>
              <a:prstGeom prst="rect">
                <a:avLst/>
              </a:prstGeom>
              <a:blipFill>
                <a:blip r:embed="rId13"/>
                <a:stretch>
                  <a:fillRect l="-234" r="-1636" b="-2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Straight Arrow Connector 176"/>
          <p:cNvCxnSpPr/>
          <p:nvPr/>
        </p:nvCxnSpPr>
        <p:spPr>
          <a:xfrm>
            <a:off x="7353947" y="3869073"/>
            <a:ext cx="211790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/>
              <p:cNvSpPr txBox="1"/>
              <p:nvPr/>
            </p:nvSpPr>
            <p:spPr>
              <a:xfrm>
                <a:off x="10860783" y="2002757"/>
                <a:ext cx="12023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0" name="TextBox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0783" y="2002757"/>
                <a:ext cx="1202380" cy="307777"/>
              </a:xfrm>
              <a:prstGeom prst="rect">
                <a:avLst/>
              </a:prstGeom>
              <a:blipFill>
                <a:blip r:embed="rId14"/>
                <a:stretch>
                  <a:fillRect l="-4569" t="-4000" r="-7107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Straight Arrow Connector 181"/>
          <p:cNvCxnSpPr/>
          <p:nvPr/>
        </p:nvCxnSpPr>
        <p:spPr>
          <a:xfrm>
            <a:off x="10622291" y="2156646"/>
            <a:ext cx="2520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11373837" y="1029074"/>
            <a:ext cx="0" cy="9847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flipV="1">
            <a:off x="11373837" y="2339474"/>
            <a:ext cx="0" cy="139473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84192" y="2911919"/>
            <a:ext cx="2924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solidFill>
                  <a:srgbClr val="002060"/>
                </a:solidFill>
              </a:rPr>
              <a:t>D-Net: Denoising Network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362419" y="6352340"/>
            <a:ext cx="2514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solidFill>
                  <a:srgbClr val="002060"/>
                </a:solidFill>
              </a:rPr>
              <a:t>S</a:t>
            </a:r>
            <a:r>
              <a:rPr lang="en-US" altLang="zh-CN" sz="2000" i="1" dirty="0" smtClean="0">
                <a:solidFill>
                  <a:srgbClr val="002060"/>
                </a:solidFill>
              </a:rPr>
              <a:t>-Net: Sigma Network</a:t>
            </a:r>
            <a:endParaRPr lang="en-US" sz="2000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863772" y="4568784"/>
                <a:ext cx="3794828" cy="1338828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Variational Posterior: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 smtClean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772" y="4568784"/>
                <a:ext cx="3794828" cy="1338828"/>
              </a:xfrm>
              <a:prstGeom prst="rect">
                <a:avLst/>
              </a:prstGeom>
              <a:blipFill>
                <a:blip r:embed="rId15"/>
                <a:stretch>
                  <a:fillRect l="-1115"/>
                </a:stretch>
              </a:blipFill>
              <a:ln w="28575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206919" y="1005554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19" y="1005554"/>
                <a:ext cx="375424" cy="369332"/>
              </a:xfrm>
              <a:prstGeom prst="rect">
                <a:avLst/>
              </a:prstGeom>
              <a:blipFill>
                <a:blip r:embed="rId1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/>
              <p:cNvSpPr/>
              <p:nvPr/>
            </p:nvSpPr>
            <p:spPr>
              <a:xfrm>
                <a:off x="209125" y="3909625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25" y="3909625"/>
                <a:ext cx="375424" cy="369332"/>
              </a:xfrm>
              <a:prstGeom prst="rect">
                <a:avLst/>
              </a:prstGeom>
              <a:blipFill>
                <a:blip r:embed="rId1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flipH="1">
            <a:off x="8346492" y="776988"/>
            <a:ext cx="1422286" cy="0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7344803" y="3976564"/>
            <a:ext cx="2117904" cy="0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8339558" y="951351"/>
            <a:ext cx="197952" cy="1047197"/>
            <a:chOff x="8321270" y="960495"/>
            <a:chExt cx="197952" cy="1047197"/>
          </a:xfrm>
        </p:grpSpPr>
        <p:cxnSp>
          <p:nvCxnSpPr>
            <p:cNvPr id="50" name="Straight Connector 49"/>
            <p:cNvCxnSpPr/>
            <p:nvPr/>
          </p:nvCxnSpPr>
          <p:spPr>
            <a:xfrm flipV="1">
              <a:off x="8519222" y="960495"/>
              <a:ext cx="0" cy="1047197"/>
            </a:xfrm>
            <a:prstGeom prst="line">
              <a:avLst/>
            </a:prstGeom>
            <a:ln w="28575">
              <a:solidFill>
                <a:srgbClr val="0070C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8321270" y="968072"/>
              <a:ext cx="19795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7353947" y="2367642"/>
            <a:ext cx="1183564" cy="1403138"/>
            <a:chOff x="7353947" y="2349354"/>
            <a:chExt cx="1183564" cy="1403138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8528366" y="2349354"/>
              <a:ext cx="0" cy="1403138"/>
            </a:xfrm>
            <a:prstGeom prst="line">
              <a:avLst/>
            </a:prstGeom>
            <a:ln w="28575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flipH="1">
              <a:off x="7353947" y="3743348"/>
              <a:ext cx="118356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Arrow Connector 68"/>
          <p:cNvCxnSpPr/>
          <p:nvPr/>
        </p:nvCxnSpPr>
        <p:spPr>
          <a:xfrm>
            <a:off x="11461973" y="2367642"/>
            <a:ext cx="0" cy="1342831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11461973" y="1019930"/>
            <a:ext cx="0" cy="996313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10622291" y="2077782"/>
            <a:ext cx="238492" cy="0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6629379" y="2156645"/>
            <a:ext cx="458628" cy="0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>
            <a:off x="5702908" y="5129048"/>
            <a:ext cx="458628" cy="0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52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1678</TotalTime>
  <Words>21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Zongsheng</dc:creator>
  <cp:lastModifiedBy>YUE Zongsheng</cp:lastModifiedBy>
  <cp:revision>23</cp:revision>
  <dcterms:created xsi:type="dcterms:W3CDTF">2019-05-04T14:59:31Z</dcterms:created>
  <dcterms:modified xsi:type="dcterms:W3CDTF">2019-05-15T06:27:28Z</dcterms:modified>
</cp:coreProperties>
</file>