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8A4D-C12A-4C71-A702-91D974120FC8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D6082-D8CC-4F6E-BCC3-D36795749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4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7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6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0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2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8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BF12-853C-419D-A983-9AFF80CAB974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734F-D0AE-4D21-B02B-9003CFF35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Навык для голосового помощника «Алиса»:</a:t>
            </a:r>
            <a:br>
              <a:rPr lang="ru-RU" dirty="0" smtClean="0"/>
            </a:br>
            <a:r>
              <a:rPr lang="ru-RU" dirty="0" smtClean="0"/>
              <a:t>маникюр 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Ахметова </a:t>
            </a:r>
            <a:r>
              <a:rPr lang="ru-RU" dirty="0" err="1" smtClean="0"/>
              <a:t>Тансылу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72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Решает постоянную проблему многих девушек с подбором дизайна ногтей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7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на </a:t>
            </a:r>
            <a:r>
              <a:rPr lang="en-US" dirty="0" smtClean="0"/>
              <a:t>flask</a:t>
            </a:r>
          </a:p>
          <a:p>
            <a:r>
              <a:rPr lang="en-US" dirty="0" smtClean="0"/>
              <a:t>POST/GET </a:t>
            </a:r>
            <a:r>
              <a:rPr lang="ru-RU" dirty="0" smtClean="0"/>
              <a:t>запросы посредством модуля </a:t>
            </a:r>
            <a:r>
              <a:rPr lang="en-US" dirty="0" smtClean="0"/>
              <a:t>request</a:t>
            </a:r>
          </a:p>
          <a:p>
            <a:r>
              <a:rPr lang="tt-RU" dirty="0" smtClean="0"/>
              <a:t>Функция </a:t>
            </a:r>
            <a:r>
              <a:rPr lang="en-US" dirty="0" err="1" smtClean="0"/>
              <a:t>handle_dialog</a:t>
            </a:r>
            <a:r>
              <a:rPr lang="ru-RU" dirty="0" smtClean="0"/>
              <a:t> – алгоритм работы с пользователем</a:t>
            </a:r>
          </a:p>
          <a:p>
            <a:r>
              <a:rPr lang="en-US" dirty="0"/>
              <a:t>g</a:t>
            </a:r>
            <a:r>
              <a:rPr lang="en-US" dirty="0" smtClean="0"/>
              <a:t>rabnails.py - </a:t>
            </a:r>
            <a:r>
              <a:rPr lang="ru-RU" dirty="0" smtClean="0"/>
              <a:t> файл с функцией, получающей файл и отправляющей его на сервера </a:t>
            </a:r>
            <a:r>
              <a:rPr lang="ru-RU" dirty="0" err="1" smtClean="0"/>
              <a:t>алисы</a:t>
            </a:r>
            <a:endParaRPr lang="en-US" dirty="0" smtClean="0"/>
          </a:p>
          <a:p>
            <a:r>
              <a:rPr lang="en-US" dirty="0" smtClean="0"/>
              <a:t>geo.py –</a:t>
            </a:r>
            <a:r>
              <a:rPr lang="ru-RU" dirty="0" smtClean="0"/>
              <a:t> получает город </a:t>
            </a:r>
            <a:r>
              <a:rPr lang="en-US" dirty="0" smtClean="0"/>
              <a:t>&gt; </a:t>
            </a:r>
            <a:r>
              <a:rPr lang="ru-RU" dirty="0" smtClean="0"/>
              <a:t>преобразует в координаты</a:t>
            </a:r>
            <a:r>
              <a:rPr lang="en-US" dirty="0" smtClean="0"/>
              <a:t>&gt; </a:t>
            </a:r>
            <a:r>
              <a:rPr lang="tt-RU" dirty="0" smtClean="0"/>
              <a:t>осу</a:t>
            </a:r>
            <a:r>
              <a:rPr lang="ru-RU" dirty="0" err="1" smtClean="0"/>
              <a:t>ществляет</a:t>
            </a:r>
            <a:r>
              <a:rPr lang="ru-RU" dirty="0" smtClean="0"/>
              <a:t> поиск по организациям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5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сложно из-за работы с внешними интернет ресурсами – иногда возникают </a:t>
            </a:r>
            <a:r>
              <a:rPr lang="ru-RU" dirty="0" err="1" smtClean="0"/>
              <a:t>ошбики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ru-RU" dirty="0" err="1" smtClean="0">
                <a:solidFill>
                  <a:srgbClr val="FF0000"/>
                </a:solidFill>
              </a:rPr>
              <a:t>Webhook</a:t>
            </a:r>
            <a:r>
              <a:rPr lang="ru-RU" dirty="0" smtClean="0">
                <a:solidFill>
                  <a:srgbClr val="FF0000"/>
                </a:solidFill>
              </a:rPr>
              <a:t> не ответил за отведенное время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ru-RU" dirty="0" smtClean="0"/>
              <a:t>Получился классный навык, который имеет реальную пользу для юзеров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6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466471"/>
            <a:ext cx="4930156" cy="62145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32" y="1363946"/>
            <a:ext cx="5848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38" y="3077677"/>
            <a:ext cx="6183862" cy="378032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1811" cy="37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57" y="1548582"/>
            <a:ext cx="7397515" cy="4048458"/>
          </a:xfrm>
        </p:spPr>
      </p:pic>
    </p:spTree>
    <p:extLst>
      <p:ext uri="{BB962C8B-B14F-4D97-AF65-F5344CB8AC3E}">
        <p14:creationId xmlns:p14="http://schemas.microsoft.com/office/powerpoint/2010/main" val="22757419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Навык для голосового помощника «Алиса»: маникюр дня</vt:lpstr>
      <vt:lpstr>Актуальность</vt:lpstr>
      <vt:lpstr>Реализация:</vt:lpstr>
      <vt:lpstr>Заключение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для голосового помощника «Алиса»: маникюр дня</dc:title>
  <dc:creator>Радик</dc:creator>
  <cp:lastModifiedBy>Радик</cp:lastModifiedBy>
  <cp:revision>4</cp:revision>
  <dcterms:created xsi:type="dcterms:W3CDTF">2019-04-30T16:50:18Z</dcterms:created>
  <dcterms:modified xsi:type="dcterms:W3CDTF">2019-04-30T16:57:42Z</dcterms:modified>
</cp:coreProperties>
</file>