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9144000" cy="5143500" type="screen16x9"/>
  <p:notesSz cx="6858000" cy="9144000"/>
  <p:embeddedFontLst>
    <p:embeddedFont>
      <p:font typeface="Muli" panose="020B0604020202020204" charset="0"/>
      <p:regular r:id="rId8"/>
      <p:bold r:id="rId9"/>
      <p:italic r:id="rId10"/>
      <p:boldItalic r:id="rId11"/>
    </p:embeddedFont>
    <p:embeddedFont>
      <p:font typeface="Arvo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B9B99E-8C7F-4206-97FA-45BABEA326C7}">
  <a:tblStyle styleId="{7EB9B99E-8C7F-4206-97FA-45BABEA326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27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jpg"/><Relationship Id="rId4" Type="http://schemas.openxmlformats.org/officeDocument/2006/relationships/image" Target="../media/image13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jpg"/><Relationship Id="rId4" Type="http://schemas.openxmlformats.org/officeDocument/2006/relationships/image" Target="../media/image2.jp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Death_to_stock_photography_Vibrant-(9-of-10)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90452" y="-15575"/>
            <a:ext cx="1037700" cy="10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 descr="Death_to_stock_communicate_hands_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1323" y="1991825"/>
            <a:ext cx="1159828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 descr="Death_to_stock_photography_Vibrant-(10-of-10)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0425" y="3081825"/>
            <a:ext cx="2070675" cy="207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 descr="Death_to_stock_communicate_hands_5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3750" y="2225"/>
            <a:ext cx="20574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 descr="Death_to_stock_communicate_hands_9-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71493" y="1017182"/>
            <a:ext cx="2070675" cy="207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-72627" y="2048176"/>
            <a:ext cx="1037700" cy="1037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965073" y="4114876"/>
            <a:ext cx="1037700" cy="1037700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Google Shape;17;p2" descr="DeathtoStock_Clementine10.jp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56643" y="4111407"/>
            <a:ext cx="1037700" cy="103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 descr="Death_to_stock_communicate_hands_4.jp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42538" y="3085375"/>
            <a:ext cx="2070675" cy="207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 descr="DeathtoStock_Simplify3.jp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-66600" y="-18106"/>
            <a:ext cx="1037700" cy="1037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 descr="Death_to_stock_communicate_hands_1.jp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82294" y="-18075"/>
            <a:ext cx="1037700" cy="10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 descr="Death_to_stock_communicate_hands_3.jpg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018950" y="4105800"/>
            <a:ext cx="1037700" cy="103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/>
          <p:nvPr/>
        </p:nvSpPr>
        <p:spPr>
          <a:xfrm flipH="1">
            <a:off x="971550" y="-6120"/>
            <a:ext cx="1028700" cy="1028700"/>
          </a:xfrm>
          <a:prstGeom prst="rect">
            <a:avLst/>
          </a:prstGeom>
          <a:solidFill>
            <a:srgbClr val="B0D8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 flipH="1">
            <a:off x="2000250" y="4114889"/>
            <a:ext cx="1028700" cy="1028700"/>
          </a:xfrm>
          <a:prstGeom prst="rect">
            <a:avLst/>
          </a:prstGeom>
          <a:solidFill>
            <a:srgbClr val="EDC6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flipH="1">
            <a:off x="3028950" y="0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flipH="1">
            <a:off x="5086350" y="4114889"/>
            <a:ext cx="1028700" cy="102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 flipH="1">
            <a:off x="6115050" y="4114889"/>
            <a:ext cx="1028700" cy="102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 flipH="1">
            <a:off x="6117975" y="-9556"/>
            <a:ext cx="1028700" cy="1028700"/>
          </a:xfrm>
          <a:prstGeom prst="rect">
            <a:avLst/>
          </a:prstGeom>
          <a:solidFill>
            <a:srgbClr val="37A9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 flipH="1">
            <a:off x="4057650" y="0"/>
            <a:ext cx="1028700" cy="1028700"/>
          </a:xfrm>
          <a:prstGeom prst="rect">
            <a:avLst/>
          </a:prstGeom>
          <a:solidFill>
            <a:srgbClr val="FAA9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2000250" y="1019175"/>
            <a:ext cx="5143500" cy="309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2961550" y="1991825"/>
            <a:ext cx="3220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1" name="Google Shape;31;p2"/>
          <p:cNvSpPr/>
          <p:nvPr/>
        </p:nvSpPr>
        <p:spPr>
          <a:xfrm flipH="1">
            <a:off x="7144834" y="2563116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 flipH="1">
            <a:off x="2507334" y="50044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 flipH="1">
            <a:off x="8172291" y="8"/>
            <a:ext cx="971700" cy="9714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4566118" y="-49"/>
            <a:ext cx="518700" cy="518700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 flipH="1">
            <a:off x="453009" y="-59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7138685" y="3085376"/>
            <a:ext cx="1037700" cy="1037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flipH="1">
            <a:off x="7143750" y="2057450"/>
            <a:ext cx="1037700" cy="1037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randomBar dir="vert"/>
      </p:transition>
    </mc:Choice>
    <mc:Fallback>
      <p:transition spd="slow">
        <p:randomBar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">
  <p:cSld name="BLANK_1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11" descr="Death_to_stock_photography_Vibrant-(10-of-10)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74671" y="936760"/>
            <a:ext cx="1869250" cy="186925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1"/>
          <p:cNvSpPr/>
          <p:nvPr/>
        </p:nvSpPr>
        <p:spPr>
          <a:xfrm>
            <a:off x="7274895" y="1870746"/>
            <a:ext cx="936900" cy="936900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7" name="Google Shape;217;p11" descr="Death_to_stock_photography_Vibrant-(9-of-10)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7050" y="-1"/>
            <a:ext cx="936870" cy="936872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1"/>
          <p:cNvSpPr/>
          <p:nvPr/>
        </p:nvSpPr>
        <p:spPr>
          <a:xfrm>
            <a:off x="8207105" y="2807566"/>
            <a:ext cx="936900" cy="9369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1"/>
          <p:cNvSpPr/>
          <p:nvPr/>
        </p:nvSpPr>
        <p:spPr>
          <a:xfrm>
            <a:off x="7274902" y="56"/>
            <a:ext cx="936900" cy="9369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1"/>
          <p:cNvSpPr/>
          <p:nvPr/>
        </p:nvSpPr>
        <p:spPr>
          <a:xfrm>
            <a:off x="13" y="4206739"/>
            <a:ext cx="936900" cy="936900"/>
          </a:xfrm>
          <a:prstGeom prst="rect">
            <a:avLst/>
          </a:prstGeom>
          <a:solidFill>
            <a:srgbClr val="37A9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1"/>
          <p:cNvSpPr/>
          <p:nvPr/>
        </p:nvSpPr>
        <p:spPr>
          <a:xfrm>
            <a:off x="936765" y="4674987"/>
            <a:ext cx="468300" cy="4683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1"/>
          <p:cNvSpPr/>
          <p:nvPr/>
        </p:nvSpPr>
        <p:spPr>
          <a:xfrm>
            <a:off x="-1" y="4206736"/>
            <a:ext cx="468300" cy="4683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1"/>
          <p:cNvSpPr/>
          <p:nvPr/>
        </p:nvSpPr>
        <p:spPr>
          <a:xfrm>
            <a:off x="8675675" y="3742994"/>
            <a:ext cx="468300" cy="468300"/>
          </a:xfrm>
          <a:prstGeom prst="rect">
            <a:avLst/>
          </a:prstGeom>
          <a:solidFill>
            <a:srgbClr val="37A9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1"/>
          <p:cNvSpPr/>
          <p:nvPr/>
        </p:nvSpPr>
        <p:spPr>
          <a:xfrm>
            <a:off x="8675680" y="3274749"/>
            <a:ext cx="468300" cy="4683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5" name="Google Shape;225;p11"/>
          <p:cNvGrpSpPr/>
          <p:nvPr/>
        </p:nvGrpSpPr>
        <p:grpSpPr>
          <a:xfrm>
            <a:off x="7594614" y="2115525"/>
            <a:ext cx="297651" cy="471862"/>
            <a:chOff x="6718575" y="2318625"/>
            <a:chExt cx="256950" cy="407375"/>
          </a:xfrm>
        </p:grpSpPr>
        <p:sp>
          <p:nvSpPr>
            <p:cNvPr id="226" name="Google Shape;226;p1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" name="Google Shape;234;p11"/>
          <p:cNvSpPr txBox="1">
            <a:spLocks noGrp="1"/>
          </p:cNvSpPr>
          <p:nvPr>
            <p:ph type="sldNum" idx="12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randomBar dir="vert"/>
      </p:transition>
    </mc:Choice>
    <mc:Fallback>
      <p:transition spd="slow">
        <p:randomBar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3">
  <p:cSld name="BLANK_1_1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12" descr="DeathtoStock_Clementine10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77752" y="1861709"/>
            <a:ext cx="933085" cy="933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2" descr="Death_to_stock_communicate_hands_9-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5841" y="8"/>
            <a:ext cx="1868082" cy="186808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2"/>
          <p:cNvSpPr/>
          <p:nvPr/>
        </p:nvSpPr>
        <p:spPr>
          <a:xfrm>
            <a:off x="6344788" y="12"/>
            <a:ext cx="933000" cy="9330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2"/>
          <p:cNvSpPr/>
          <p:nvPr/>
        </p:nvSpPr>
        <p:spPr>
          <a:xfrm>
            <a:off x="8210900" y="1862680"/>
            <a:ext cx="933000" cy="9330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2"/>
          <p:cNvSpPr/>
          <p:nvPr/>
        </p:nvSpPr>
        <p:spPr>
          <a:xfrm>
            <a:off x="8210893" y="930219"/>
            <a:ext cx="933000" cy="9330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2"/>
          <p:cNvSpPr/>
          <p:nvPr/>
        </p:nvSpPr>
        <p:spPr>
          <a:xfrm>
            <a:off x="-287" y="3743870"/>
            <a:ext cx="933000" cy="933000"/>
          </a:xfrm>
          <a:prstGeom prst="rect">
            <a:avLst/>
          </a:prstGeom>
          <a:solidFill>
            <a:srgbClr val="B0D8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2"/>
          <p:cNvSpPr/>
          <p:nvPr/>
        </p:nvSpPr>
        <p:spPr>
          <a:xfrm>
            <a:off x="-293" y="4676847"/>
            <a:ext cx="466500" cy="4665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2"/>
          <p:cNvSpPr/>
          <p:nvPr/>
        </p:nvSpPr>
        <p:spPr>
          <a:xfrm>
            <a:off x="-301" y="3743867"/>
            <a:ext cx="466500" cy="4665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2"/>
          <p:cNvSpPr/>
          <p:nvPr/>
        </p:nvSpPr>
        <p:spPr>
          <a:xfrm>
            <a:off x="8677502" y="2798991"/>
            <a:ext cx="466500" cy="466500"/>
          </a:xfrm>
          <a:prstGeom prst="rect">
            <a:avLst/>
          </a:prstGeom>
          <a:solidFill>
            <a:srgbClr val="B0D8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2"/>
          <p:cNvSpPr/>
          <p:nvPr/>
        </p:nvSpPr>
        <p:spPr>
          <a:xfrm>
            <a:off x="7277744" y="0"/>
            <a:ext cx="466500" cy="4665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6" name="Google Shape;246;p12"/>
          <p:cNvGrpSpPr/>
          <p:nvPr/>
        </p:nvGrpSpPr>
        <p:grpSpPr>
          <a:xfrm>
            <a:off x="8431833" y="1151245"/>
            <a:ext cx="490565" cy="490565"/>
            <a:chOff x="5941025" y="3634400"/>
            <a:chExt cx="467650" cy="467650"/>
          </a:xfrm>
        </p:grpSpPr>
        <p:sp>
          <p:nvSpPr>
            <p:cNvPr id="247" name="Google Shape;247;p12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" name="Google Shape;253;p12"/>
          <p:cNvSpPr txBox="1">
            <a:spLocks noGrp="1"/>
          </p:cNvSpPr>
          <p:nvPr>
            <p:ph type="sldNum" idx="12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randomBar dir="vert"/>
      </p:transition>
    </mc:Choice>
    <mc:Fallback>
      <p:transition spd="slow">
        <p:randomBar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4">
  <p:cSld name="BLANK_1_1_1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13" descr="DeathtoStock_Simplify3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08905" y="-1"/>
            <a:ext cx="935025" cy="93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3" descr="Death_to_stock_communicate_hands_4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1786" y="1865793"/>
            <a:ext cx="1872187" cy="187219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13"/>
          <p:cNvSpPr/>
          <p:nvPr/>
        </p:nvSpPr>
        <p:spPr>
          <a:xfrm>
            <a:off x="7275209" y="4"/>
            <a:ext cx="935100" cy="9351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8208899" y="935036"/>
            <a:ext cx="935100" cy="9351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7275209" y="2795481"/>
            <a:ext cx="935100" cy="9351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13" y="4208474"/>
            <a:ext cx="935100" cy="935100"/>
          </a:xfrm>
          <a:prstGeom prst="rect">
            <a:avLst/>
          </a:prstGeom>
          <a:solidFill>
            <a:srgbClr val="EDC6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35032" y="4208477"/>
            <a:ext cx="467400" cy="4674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-1" y="4676119"/>
            <a:ext cx="467400" cy="4674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7741458" y="935017"/>
            <a:ext cx="467400" cy="467400"/>
          </a:xfrm>
          <a:prstGeom prst="rect">
            <a:avLst/>
          </a:prstGeom>
          <a:solidFill>
            <a:srgbClr val="EDC6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8676589" y="467639"/>
            <a:ext cx="467400" cy="4674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7689536" y="3100148"/>
            <a:ext cx="410309" cy="37325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 flipH="1">
            <a:off x="7385585" y="3052605"/>
            <a:ext cx="273000" cy="248322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 txBox="1">
            <a:spLocks noGrp="1"/>
          </p:cNvSpPr>
          <p:nvPr>
            <p:ph type="sldNum" idx="12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randomBar dir="vert"/>
      </p:transition>
    </mc:Choice>
    <mc:Fallback>
      <p:transition spd="slow">
        <p:randomBar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3" descr="Death_to_stock_photography_Vibrant-(9-of-10)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90452" y="-15575"/>
            <a:ext cx="1037700" cy="10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3" descr="Death_to_stock_communicate_hands_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1323" y="1991825"/>
            <a:ext cx="1159828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3" descr="Death_to_stock_photography_Vibrant-(10-of-10)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0425" y="3081825"/>
            <a:ext cx="2070675" cy="207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3" descr="Death_to_stock_communicate_hands_5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3750" y="2225"/>
            <a:ext cx="20574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3" descr="Death_to_stock_communicate_hands_9-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71493" y="1017182"/>
            <a:ext cx="2070675" cy="207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3"/>
          <p:cNvSpPr/>
          <p:nvPr/>
        </p:nvSpPr>
        <p:spPr>
          <a:xfrm>
            <a:off x="-72627" y="2048176"/>
            <a:ext cx="1037700" cy="1037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" name="Google Shape;45;p3" descr="DeathtoStock_Clementine10.jp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56643" y="4111407"/>
            <a:ext cx="1037700" cy="103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3" descr="Death_to_stock_communicate_hands_4.jp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42538" y="3085375"/>
            <a:ext cx="2070675" cy="207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3" descr="DeathtoStock_Simplify3.jp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-66600" y="-18106"/>
            <a:ext cx="1037700" cy="1037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3" descr="Death_to_stock_communicate_hands_1.jp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82294" y="-18075"/>
            <a:ext cx="1037700" cy="10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3" descr="Death_to_stock_communicate_hands_3.jpg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018950" y="4105800"/>
            <a:ext cx="1037700" cy="10377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3"/>
          <p:cNvSpPr/>
          <p:nvPr/>
        </p:nvSpPr>
        <p:spPr>
          <a:xfrm flipH="1">
            <a:off x="971550" y="-6120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"/>
          <p:cNvSpPr/>
          <p:nvPr/>
        </p:nvSpPr>
        <p:spPr>
          <a:xfrm flipH="1">
            <a:off x="2000250" y="4114889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3"/>
          <p:cNvSpPr/>
          <p:nvPr/>
        </p:nvSpPr>
        <p:spPr>
          <a:xfrm flipH="1">
            <a:off x="3028950" y="0"/>
            <a:ext cx="1028700" cy="102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 flipH="1">
            <a:off x="5086350" y="4114889"/>
            <a:ext cx="1028700" cy="102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flipH="1">
            <a:off x="6115050" y="4114889"/>
            <a:ext cx="1028700" cy="102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flipH="1">
            <a:off x="6117975" y="-9556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flipH="1">
            <a:off x="4057650" y="0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"/>
          <p:cNvSpPr/>
          <p:nvPr/>
        </p:nvSpPr>
        <p:spPr>
          <a:xfrm flipH="1">
            <a:off x="2507334" y="50044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"/>
          <p:cNvSpPr/>
          <p:nvPr/>
        </p:nvSpPr>
        <p:spPr>
          <a:xfrm>
            <a:off x="4566118" y="-49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 flipH="1">
            <a:off x="453009" y="-59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965075" y="1019175"/>
            <a:ext cx="7207200" cy="309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 txBox="1">
            <a:spLocks noGrp="1"/>
          </p:cNvSpPr>
          <p:nvPr>
            <p:ph type="ctrTitle"/>
          </p:nvPr>
        </p:nvSpPr>
        <p:spPr>
          <a:xfrm>
            <a:off x="2014575" y="1583350"/>
            <a:ext cx="5114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3"/>
          <p:cNvSpPr txBox="1">
            <a:spLocks noGrp="1"/>
          </p:cNvSpPr>
          <p:nvPr>
            <p:ph type="subTitle" idx="1"/>
          </p:nvPr>
        </p:nvSpPr>
        <p:spPr>
          <a:xfrm>
            <a:off x="2014575" y="2611454"/>
            <a:ext cx="5114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5072818" y="4615401"/>
            <a:ext cx="518700" cy="518700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randomBar dir="vert"/>
      </p:transition>
    </mc:Choice>
    <mc:Fallback>
      <p:transition spd="slow">
        <p:randomBa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4" descr="Death_to_stock_communicate_hands_10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550" y="995050"/>
            <a:ext cx="1037700" cy="10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4" descr="DeathtoStock_Simplify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550" y="3065725"/>
            <a:ext cx="2077775" cy="20777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4"/>
          <p:cNvSpPr/>
          <p:nvPr/>
        </p:nvSpPr>
        <p:spPr>
          <a:xfrm>
            <a:off x="8107795" y="3110112"/>
            <a:ext cx="1037700" cy="1037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" name="Google Shape;68;p4" descr="DeathtoStock_Wired3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0025" y="1037700"/>
            <a:ext cx="2084475" cy="2084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4"/>
          <p:cNvSpPr txBox="1">
            <a:spLocks noGrp="1"/>
          </p:cNvSpPr>
          <p:nvPr>
            <p:ph type="body" idx="1"/>
          </p:nvPr>
        </p:nvSpPr>
        <p:spPr>
          <a:xfrm>
            <a:off x="2901375" y="2161800"/>
            <a:ext cx="33414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30200" algn="ctr" rtl="0">
              <a:spcBef>
                <a:spcPts val="600"/>
              </a:spcBef>
              <a:spcAft>
                <a:spcPts val="0"/>
              </a:spcAft>
              <a:buSzPts val="1600"/>
              <a:buFont typeface="Arvo"/>
              <a:buChar char="■"/>
              <a:defRPr i="1">
                <a:latin typeface="Arvo"/>
                <a:ea typeface="Arvo"/>
                <a:cs typeface="Arvo"/>
                <a:sym typeface="Arvo"/>
              </a:defRPr>
            </a:lvl1pPr>
            <a:lvl2pPr marL="914400" lvl="1" indent="-330200" algn="ctr" rtl="0"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□"/>
              <a:defRPr i="1">
                <a:latin typeface="Arvo"/>
                <a:ea typeface="Arvo"/>
                <a:cs typeface="Arvo"/>
                <a:sym typeface="Arvo"/>
              </a:defRPr>
            </a:lvl2pPr>
            <a:lvl3pPr marL="1371600" lvl="2" indent="-330200" algn="ctr" rtl="0"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▫"/>
              <a:defRPr i="1">
                <a:latin typeface="Arvo"/>
                <a:ea typeface="Arvo"/>
                <a:cs typeface="Arvo"/>
                <a:sym typeface="Arvo"/>
              </a:defRPr>
            </a:lvl3pPr>
            <a:lvl4pPr marL="1828800" lvl="3" indent="-330200" algn="ctr" rtl="0"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▫"/>
              <a:defRPr i="1">
                <a:latin typeface="Arvo"/>
                <a:ea typeface="Arvo"/>
                <a:cs typeface="Arvo"/>
                <a:sym typeface="Arvo"/>
              </a:defRPr>
            </a:lvl4pPr>
            <a:lvl5pPr marL="2286000" lvl="4" indent="-330200" algn="ctr" rtl="0"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○"/>
              <a:defRPr i="1">
                <a:latin typeface="Arvo"/>
                <a:ea typeface="Arvo"/>
                <a:cs typeface="Arvo"/>
                <a:sym typeface="Arvo"/>
              </a:defRPr>
            </a:lvl5pPr>
            <a:lvl6pPr marL="2743200" lvl="5" indent="-330200" algn="ctr" rtl="0"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■"/>
              <a:defRPr i="1">
                <a:latin typeface="Arvo"/>
                <a:ea typeface="Arvo"/>
                <a:cs typeface="Arvo"/>
                <a:sym typeface="Arvo"/>
              </a:defRPr>
            </a:lvl6pPr>
            <a:lvl7pPr marL="3200400" lvl="6" indent="-330200" algn="ctr" rtl="0"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●"/>
              <a:defRPr i="1">
                <a:latin typeface="Arvo"/>
                <a:ea typeface="Arvo"/>
                <a:cs typeface="Arvo"/>
                <a:sym typeface="Arvo"/>
              </a:defRPr>
            </a:lvl7pPr>
            <a:lvl8pPr marL="3657600" lvl="7" indent="-330200" algn="ctr" rtl="0"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○"/>
              <a:defRPr i="1">
                <a:latin typeface="Arvo"/>
                <a:ea typeface="Arvo"/>
                <a:cs typeface="Arvo"/>
                <a:sym typeface="Arvo"/>
              </a:defRPr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■"/>
              <a:defRPr i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070023" y="1037701"/>
            <a:ext cx="1037700" cy="1037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070023" y="42"/>
            <a:ext cx="1037700" cy="1037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6551323" y="-9"/>
            <a:ext cx="518700" cy="51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107728" y="3122166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 flipH="1">
            <a:off x="1032727" y="995055"/>
            <a:ext cx="1037700" cy="1037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 flipH="1">
            <a:off x="-3494" y="2032762"/>
            <a:ext cx="1037700" cy="1037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 flipH="1">
            <a:off x="1032727" y="3065726"/>
            <a:ext cx="1037700" cy="1037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 flipH="1">
            <a:off x="2070428" y="4624791"/>
            <a:ext cx="518700" cy="51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 flipH="1">
            <a:off x="1551734" y="151404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4" descr="Death_to_stock_communicate_hands_2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07734" y="-5"/>
            <a:ext cx="1037815" cy="10378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" name="Google Shape;80;p4"/>
          <p:cNvGrpSpPr/>
          <p:nvPr/>
        </p:nvGrpSpPr>
        <p:grpSpPr>
          <a:xfrm>
            <a:off x="1310132" y="3331424"/>
            <a:ext cx="482890" cy="506303"/>
            <a:chOff x="5961125" y="1623900"/>
            <a:chExt cx="427450" cy="448175"/>
          </a:xfrm>
        </p:grpSpPr>
        <p:sp>
          <p:nvSpPr>
            <p:cNvPr id="81" name="Google Shape;81;p4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/>
          <p:nvPr/>
        </p:nvSpPr>
        <p:spPr>
          <a:xfrm>
            <a:off x="7349050" y="1316724"/>
            <a:ext cx="479648" cy="479648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sldNum" idx="12"/>
          </p:nvPr>
        </p:nvSpPr>
        <p:spPr>
          <a:xfrm>
            <a:off x="4312650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buNone/>
              <a:defRPr sz="10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buNone/>
              <a:defRPr sz="10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buNone/>
              <a:defRPr sz="10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buNone/>
              <a:defRPr sz="10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buNone/>
              <a:defRPr sz="10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buNone/>
              <a:defRPr sz="10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buNone/>
              <a:defRPr sz="10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buNone/>
              <a:defRPr sz="10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randomBar dir="vert"/>
      </p:transition>
    </mc:Choice>
    <mc:Fallback>
      <p:transition spd="slow">
        <p:randomBa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1842475" y="1197075"/>
            <a:ext cx="4115400" cy="621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5"/>
          <p:cNvSpPr txBox="1">
            <a:spLocks noGrp="1"/>
          </p:cNvSpPr>
          <p:nvPr>
            <p:ph type="body" idx="1"/>
          </p:nvPr>
        </p:nvSpPr>
        <p:spPr>
          <a:xfrm>
            <a:off x="1842475" y="1918281"/>
            <a:ext cx="41154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■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▫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▫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pic>
        <p:nvPicPr>
          <p:cNvPr id="93" name="Google Shape;93;p5" descr="Death_to_stock_communicate_hands_2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06184" y="2070682"/>
            <a:ext cx="1037815" cy="1037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5" descr="Death_to_stock_communicate_hands_5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6221" y="9"/>
            <a:ext cx="2077780" cy="207777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5"/>
          <p:cNvSpPr/>
          <p:nvPr/>
        </p:nvSpPr>
        <p:spPr>
          <a:xfrm>
            <a:off x="7070023" y="2072330"/>
            <a:ext cx="1037700" cy="1037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5"/>
          <p:cNvSpPr/>
          <p:nvPr/>
        </p:nvSpPr>
        <p:spPr>
          <a:xfrm>
            <a:off x="8106245" y="3108512"/>
            <a:ext cx="1037700" cy="1037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"/>
          <p:cNvSpPr/>
          <p:nvPr/>
        </p:nvSpPr>
        <p:spPr>
          <a:xfrm>
            <a:off x="7070023" y="1"/>
            <a:ext cx="1037700" cy="1037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5"/>
          <p:cNvSpPr/>
          <p:nvPr/>
        </p:nvSpPr>
        <p:spPr>
          <a:xfrm>
            <a:off x="7" y="4105794"/>
            <a:ext cx="1037700" cy="1037700"/>
          </a:xfrm>
          <a:prstGeom prst="rect">
            <a:avLst/>
          </a:prstGeom>
          <a:solidFill>
            <a:srgbClr val="FAA9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0" y="3587097"/>
            <a:ext cx="518700" cy="51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"/>
          <p:cNvSpPr/>
          <p:nvPr/>
        </p:nvSpPr>
        <p:spPr>
          <a:xfrm>
            <a:off x="518691" y="410579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"/>
          <p:cNvSpPr/>
          <p:nvPr/>
        </p:nvSpPr>
        <p:spPr>
          <a:xfrm>
            <a:off x="6551323" y="-9"/>
            <a:ext cx="518700" cy="518700"/>
          </a:xfrm>
          <a:prstGeom prst="rect">
            <a:avLst/>
          </a:prstGeom>
          <a:solidFill>
            <a:srgbClr val="FAA9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7587466" y="258374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" name="Google Shape;103;p5"/>
          <p:cNvGrpSpPr/>
          <p:nvPr/>
        </p:nvGrpSpPr>
        <p:grpSpPr>
          <a:xfrm>
            <a:off x="7332942" y="269800"/>
            <a:ext cx="498130" cy="498101"/>
            <a:chOff x="1923675" y="1633650"/>
            <a:chExt cx="436000" cy="435975"/>
          </a:xfrm>
        </p:grpSpPr>
        <p:sp>
          <p:nvSpPr>
            <p:cNvPr id="104" name="Google Shape;104;p5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5"/>
          <p:cNvSpPr txBox="1">
            <a:spLocks noGrp="1"/>
          </p:cNvSpPr>
          <p:nvPr>
            <p:ph type="sldNum" idx="12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randomBar dir="vert"/>
      </p:transition>
    </mc:Choice>
    <mc:Fallback>
      <p:transition spd="slow">
        <p:randomBa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6" descr="Death_to_stock_photography_Vibrant-(10-of-10)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69775" y="1037700"/>
            <a:ext cx="2070675" cy="207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6"/>
          <p:cNvSpPr/>
          <p:nvPr/>
        </p:nvSpPr>
        <p:spPr>
          <a:xfrm>
            <a:off x="7070023" y="2072326"/>
            <a:ext cx="1037700" cy="1037700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4" name="Google Shape;114;p6" descr="Death_to_stock_photography_Vibrant-(9-of-10)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2625" y="0"/>
            <a:ext cx="1037825" cy="103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6"/>
          <p:cNvSpPr txBox="1">
            <a:spLocks noGrp="1"/>
          </p:cNvSpPr>
          <p:nvPr>
            <p:ph type="title"/>
          </p:nvPr>
        </p:nvSpPr>
        <p:spPr>
          <a:xfrm>
            <a:off x="1842475" y="1197075"/>
            <a:ext cx="4406400" cy="621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1"/>
          </p:nvPr>
        </p:nvSpPr>
        <p:spPr>
          <a:xfrm>
            <a:off x="1842475" y="1818975"/>
            <a:ext cx="2172900" cy="310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■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body" idx="2"/>
          </p:nvPr>
        </p:nvSpPr>
        <p:spPr>
          <a:xfrm>
            <a:off x="4063136" y="1818975"/>
            <a:ext cx="2185800" cy="310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■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18" name="Google Shape;118;p6"/>
          <p:cNvSpPr/>
          <p:nvPr/>
        </p:nvSpPr>
        <p:spPr>
          <a:xfrm>
            <a:off x="8102686" y="3110092"/>
            <a:ext cx="1037700" cy="1037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"/>
          <p:cNvSpPr/>
          <p:nvPr/>
        </p:nvSpPr>
        <p:spPr>
          <a:xfrm>
            <a:off x="7070032" y="62"/>
            <a:ext cx="1037700" cy="1037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6"/>
          <p:cNvSpPr/>
          <p:nvPr/>
        </p:nvSpPr>
        <p:spPr>
          <a:xfrm>
            <a:off x="7" y="4105794"/>
            <a:ext cx="1037700" cy="1037700"/>
          </a:xfrm>
          <a:prstGeom prst="rect">
            <a:avLst/>
          </a:prstGeom>
          <a:solidFill>
            <a:srgbClr val="37A9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6"/>
          <p:cNvSpPr/>
          <p:nvPr/>
        </p:nvSpPr>
        <p:spPr>
          <a:xfrm>
            <a:off x="1037700" y="4624497"/>
            <a:ext cx="518700" cy="51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"/>
          <p:cNvSpPr/>
          <p:nvPr/>
        </p:nvSpPr>
        <p:spPr>
          <a:xfrm>
            <a:off x="-9" y="4105791"/>
            <a:ext cx="518700" cy="51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"/>
          <p:cNvSpPr/>
          <p:nvPr/>
        </p:nvSpPr>
        <p:spPr>
          <a:xfrm>
            <a:off x="8621748" y="4146316"/>
            <a:ext cx="518700" cy="518700"/>
          </a:xfrm>
          <a:prstGeom prst="rect">
            <a:avLst/>
          </a:prstGeom>
          <a:solidFill>
            <a:srgbClr val="37A9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6"/>
          <p:cNvSpPr/>
          <p:nvPr/>
        </p:nvSpPr>
        <p:spPr>
          <a:xfrm>
            <a:off x="8621753" y="3627616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6"/>
          <p:cNvGrpSpPr/>
          <p:nvPr/>
        </p:nvGrpSpPr>
        <p:grpSpPr>
          <a:xfrm>
            <a:off x="7424022" y="2343455"/>
            <a:ext cx="329718" cy="522703"/>
            <a:chOff x="6718575" y="2318625"/>
            <a:chExt cx="256950" cy="407375"/>
          </a:xfrm>
        </p:grpSpPr>
        <p:sp>
          <p:nvSpPr>
            <p:cNvPr id="126" name="Google Shape;126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" name="Google Shape;134;p6"/>
          <p:cNvSpPr txBox="1">
            <a:spLocks noGrp="1"/>
          </p:cNvSpPr>
          <p:nvPr>
            <p:ph type="sldNum" idx="12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randomBar dir="vert"/>
      </p:transition>
    </mc:Choice>
    <mc:Fallback>
      <p:transition spd="slow">
        <p:randomBa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7" descr="DeathtoStock_Clementine10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68350" y="2070675"/>
            <a:ext cx="1037825" cy="103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7" descr="Death_to_stock_communicate_hands_9-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6225" y="0"/>
            <a:ext cx="2077775" cy="207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7"/>
          <p:cNvSpPr txBox="1">
            <a:spLocks noGrp="1"/>
          </p:cNvSpPr>
          <p:nvPr>
            <p:ph type="title"/>
          </p:nvPr>
        </p:nvSpPr>
        <p:spPr>
          <a:xfrm>
            <a:off x="1842475" y="1197075"/>
            <a:ext cx="4441800" cy="621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7"/>
          <p:cNvSpPr txBox="1">
            <a:spLocks noGrp="1"/>
          </p:cNvSpPr>
          <p:nvPr>
            <p:ph type="body" idx="1"/>
          </p:nvPr>
        </p:nvSpPr>
        <p:spPr>
          <a:xfrm>
            <a:off x="1842475" y="1818975"/>
            <a:ext cx="1431300" cy="3107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□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0" name="Google Shape;140;p7"/>
          <p:cNvSpPr txBox="1">
            <a:spLocks noGrp="1"/>
          </p:cNvSpPr>
          <p:nvPr>
            <p:ph type="body" idx="2"/>
          </p:nvPr>
        </p:nvSpPr>
        <p:spPr>
          <a:xfrm>
            <a:off x="3347475" y="1818975"/>
            <a:ext cx="1431300" cy="3107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□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1" name="Google Shape;141;p7"/>
          <p:cNvSpPr txBox="1">
            <a:spLocks noGrp="1"/>
          </p:cNvSpPr>
          <p:nvPr>
            <p:ph type="body" idx="3"/>
          </p:nvPr>
        </p:nvSpPr>
        <p:spPr>
          <a:xfrm>
            <a:off x="4852474" y="1818975"/>
            <a:ext cx="1431300" cy="3107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□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2" name="Google Shape;142;p7"/>
          <p:cNvSpPr/>
          <p:nvPr/>
        </p:nvSpPr>
        <p:spPr>
          <a:xfrm>
            <a:off x="6030661" y="5"/>
            <a:ext cx="1037700" cy="1037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7"/>
          <p:cNvSpPr/>
          <p:nvPr/>
        </p:nvSpPr>
        <p:spPr>
          <a:xfrm>
            <a:off x="8106245" y="2071756"/>
            <a:ext cx="1037700" cy="1037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8106236" y="1034626"/>
            <a:ext cx="1037700" cy="1037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"/>
          <p:cNvSpPr/>
          <p:nvPr/>
        </p:nvSpPr>
        <p:spPr>
          <a:xfrm>
            <a:off x="-293" y="3586794"/>
            <a:ext cx="1037700" cy="1037700"/>
          </a:xfrm>
          <a:prstGeom prst="rect">
            <a:avLst/>
          </a:prstGeom>
          <a:solidFill>
            <a:srgbClr val="B0D8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7"/>
          <p:cNvSpPr/>
          <p:nvPr/>
        </p:nvSpPr>
        <p:spPr>
          <a:xfrm>
            <a:off x="-300" y="4624497"/>
            <a:ext cx="518700" cy="51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7"/>
          <p:cNvSpPr/>
          <p:nvPr/>
        </p:nvSpPr>
        <p:spPr>
          <a:xfrm>
            <a:off x="-309" y="358679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7"/>
          <p:cNvSpPr/>
          <p:nvPr/>
        </p:nvSpPr>
        <p:spPr>
          <a:xfrm>
            <a:off x="8625223" y="3113166"/>
            <a:ext cx="518700" cy="518700"/>
          </a:xfrm>
          <a:prstGeom prst="rect">
            <a:avLst/>
          </a:prstGeom>
          <a:solidFill>
            <a:srgbClr val="B0D8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"/>
          <p:cNvSpPr/>
          <p:nvPr/>
        </p:nvSpPr>
        <p:spPr>
          <a:xfrm>
            <a:off x="7068341" y="-9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" name="Google Shape;150;p7"/>
          <p:cNvGrpSpPr/>
          <p:nvPr/>
        </p:nvGrpSpPr>
        <p:grpSpPr>
          <a:xfrm>
            <a:off x="8352271" y="1280647"/>
            <a:ext cx="545654" cy="545654"/>
            <a:chOff x="5941025" y="3634400"/>
            <a:chExt cx="467650" cy="467650"/>
          </a:xfrm>
        </p:grpSpPr>
        <p:sp>
          <p:nvSpPr>
            <p:cNvPr id="151" name="Google Shape;151;p7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7"/>
          <p:cNvSpPr txBox="1">
            <a:spLocks noGrp="1"/>
          </p:cNvSpPr>
          <p:nvPr>
            <p:ph type="sldNum" idx="12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randomBar dir="vert"/>
      </p:transition>
    </mc:Choice>
    <mc:Fallback>
      <p:transition spd="slow">
        <p:randomBa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8" descr="DeathtoStock_Simplify3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06250" y="0"/>
            <a:ext cx="1037700" cy="10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8" descr="Death_to_stock_communicate_hands_4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6225" y="2070675"/>
            <a:ext cx="2077775" cy="207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8"/>
          <p:cNvSpPr txBox="1">
            <a:spLocks noGrp="1"/>
          </p:cNvSpPr>
          <p:nvPr>
            <p:ph type="title"/>
          </p:nvPr>
        </p:nvSpPr>
        <p:spPr>
          <a:xfrm>
            <a:off x="1842475" y="1197075"/>
            <a:ext cx="4115400" cy="621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8"/>
          <p:cNvSpPr/>
          <p:nvPr/>
        </p:nvSpPr>
        <p:spPr>
          <a:xfrm>
            <a:off x="7070023" y="5"/>
            <a:ext cx="1037700" cy="1037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8"/>
          <p:cNvSpPr/>
          <p:nvPr/>
        </p:nvSpPr>
        <p:spPr>
          <a:xfrm>
            <a:off x="8106245" y="1037712"/>
            <a:ext cx="1037700" cy="1037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8"/>
          <p:cNvSpPr/>
          <p:nvPr/>
        </p:nvSpPr>
        <p:spPr>
          <a:xfrm>
            <a:off x="7070023" y="3102451"/>
            <a:ext cx="1037700" cy="1037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8"/>
          <p:cNvSpPr/>
          <p:nvPr/>
        </p:nvSpPr>
        <p:spPr>
          <a:xfrm>
            <a:off x="7" y="4105794"/>
            <a:ext cx="1037700" cy="1037700"/>
          </a:xfrm>
          <a:prstGeom prst="rect">
            <a:avLst/>
          </a:prstGeom>
          <a:solidFill>
            <a:srgbClr val="EDC6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8"/>
          <p:cNvSpPr/>
          <p:nvPr/>
        </p:nvSpPr>
        <p:spPr>
          <a:xfrm>
            <a:off x="1037700" y="4105797"/>
            <a:ext cx="518700" cy="51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8"/>
          <p:cNvSpPr/>
          <p:nvPr/>
        </p:nvSpPr>
        <p:spPr>
          <a:xfrm>
            <a:off x="-9" y="462479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7587473" y="1037691"/>
            <a:ext cx="518700" cy="518700"/>
          </a:xfrm>
          <a:prstGeom prst="rect">
            <a:avLst/>
          </a:prstGeom>
          <a:solidFill>
            <a:srgbClr val="EDC6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"/>
          <p:cNvSpPr/>
          <p:nvPr/>
        </p:nvSpPr>
        <p:spPr>
          <a:xfrm>
            <a:off x="8625291" y="51899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8"/>
          <p:cNvSpPr/>
          <p:nvPr/>
        </p:nvSpPr>
        <p:spPr>
          <a:xfrm>
            <a:off x="7529848" y="3440573"/>
            <a:ext cx="455351" cy="41422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8"/>
          <p:cNvSpPr/>
          <p:nvPr/>
        </p:nvSpPr>
        <p:spPr>
          <a:xfrm flipH="1">
            <a:off x="7192539" y="3387811"/>
            <a:ext cx="302961" cy="275574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sldNum" idx="12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randomBar dir="vert"/>
      </p:transition>
    </mc:Choice>
    <mc:Fallback>
      <p:transition spd="slow">
        <p:randomBa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9" descr="Death_to_stock_communicate_hands_1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06250" y="0"/>
            <a:ext cx="1037700" cy="10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9" descr="Death_to_stock_communicate_hands_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05800"/>
            <a:ext cx="1037700" cy="103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9"/>
          <p:cNvSpPr txBox="1">
            <a:spLocks noGrp="1"/>
          </p:cNvSpPr>
          <p:nvPr>
            <p:ph type="body" idx="1"/>
          </p:nvPr>
        </p:nvSpPr>
        <p:spPr>
          <a:xfrm>
            <a:off x="1375225" y="3953400"/>
            <a:ext cx="1990500" cy="82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pic>
        <p:nvPicPr>
          <p:cNvPr id="177" name="Google Shape;177;p9" descr="Death_to_stock_communicate_hands_2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8" y="3068052"/>
            <a:ext cx="1037700" cy="10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9"/>
          <p:cNvSpPr/>
          <p:nvPr/>
        </p:nvSpPr>
        <p:spPr>
          <a:xfrm>
            <a:off x="8106248" y="1037705"/>
            <a:ext cx="1037700" cy="1037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9"/>
          <p:cNvSpPr/>
          <p:nvPr/>
        </p:nvSpPr>
        <p:spPr>
          <a:xfrm>
            <a:off x="7070023" y="1"/>
            <a:ext cx="1037700" cy="1037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9"/>
          <p:cNvSpPr/>
          <p:nvPr/>
        </p:nvSpPr>
        <p:spPr>
          <a:xfrm>
            <a:off x="7070032" y="1037694"/>
            <a:ext cx="1037700" cy="1037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9"/>
          <p:cNvSpPr/>
          <p:nvPr/>
        </p:nvSpPr>
        <p:spPr>
          <a:xfrm>
            <a:off x="518700" y="2549347"/>
            <a:ext cx="518700" cy="51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9"/>
          <p:cNvSpPr/>
          <p:nvPr/>
        </p:nvSpPr>
        <p:spPr>
          <a:xfrm>
            <a:off x="-9" y="462479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9"/>
          <p:cNvSpPr/>
          <p:nvPr/>
        </p:nvSpPr>
        <p:spPr>
          <a:xfrm>
            <a:off x="8623698" y="3114516"/>
            <a:ext cx="518700" cy="51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9"/>
          <p:cNvSpPr/>
          <p:nvPr/>
        </p:nvSpPr>
        <p:spPr>
          <a:xfrm>
            <a:off x="8623691" y="51899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5" name="Google Shape;185;p9" descr="DeathtoStock_CreativeSpace4-11.45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06250" y="2072325"/>
            <a:ext cx="1037700" cy="1037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6" name="Google Shape;186;p9"/>
          <p:cNvGrpSpPr/>
          <p:nvPr/>
        </p:nvGrpSpPr>
        <p:grpSpPr>
          <a:xfrm>
            <a:off x="7331725" y="290387"/>
            <a:ext cx="514306" cy="456926"/>
            <a:chOff x="5292575" y="3681900"/>
            <a:chExt cx="420150" cy="373275"/>
          </a:xfrm>
        </p:grpSpPr>
        <p:sp>
          <p:nvSpPr>
            <p:cNvPr id="187" name="Google Shape;187;p9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9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9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" name="Google Shape;194;p9"/>
          <p:cNvSpPr txBox="1">
            <a:spLocks noGrp="1"/>
          </p:cNvSpPr>
          <p:nvPr>
            <p:ph type="sldNum" idx="12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randomBar dir="vert"/>
      </p:transition>
    </mc:Choice>
    <mc:Fallback>
      <p:transition spd="slow">
        <p:randomBar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 type="blank">
  <p:cSld name="BLANK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0" descr="Death_to_stock_communicate_hands_2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3282" y="1857008"/>
            <a:ext cx="930717" cy="930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0" descr="Death_to_stock_communicate_hands_5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0639" y="16"/>
            <a:ext cx="1863360" cy="1863358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0"/>
          <p:cNvSpPr/>
          <p:nvPr/>
        </p:nvSpPr>
        <p:spPr>
          <a:xfrm>
            <a:off x="7284049" y="1858486"/>
            <a:ext cx="930600" cy="9306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0"/>
          <p:cNvSpPr/>
          <p:nvPr/>
        </p:nvSpPr>
        <p:spPr>
          <a:xfrm>
            <a:off x="8213336" y="2787740"/>
            <a:ext cx="930600" cy="9306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0"/>
          <p:cNvSpPr/>
          <p:nvPr/>
        </p:nvSpPr>
        <p:spPr>
          <a:xfrm>
            <a:off x="7284049" y="9"/>
            <a:ext cx="930600" cy="9306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0"/>
          <p:cNvSpPr/>
          <p:nvPr/>
        </p:nvSpPr>
        <p:spPr>
          <a:xfrm>
            <a:off x="6" y="4212884"/>
            <a:ext cx="930600" cy="930600"/>
          </a:xfrm>
          <a:prstGeom prst="rect">
            <a:avLst/>
          </a:prstGeom>
          <a:solidFill>
            <a:srgbClr val="FAA9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0"/>
          <p:cNvSpPr/>
          <p:nvPr/>
        </p:nvSpPr>
        <p:spPr>
          <a:xfrm>
            <a:off x="0" y="3747713"/>
            <a:ext cx="465300" cy="4653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0"/>
          <p:cNvSpPr/>
          <p:nvPr/>
        </p:nvSpPr>
        <p:spPr>
          <a:xfrm>
            <a:off x="465164" y="4212881"/>
            <a:ext cx="465300" cy="4653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0"/>
          <p:cNvSpPr/>
          <p:nvPr/>
        </p:nvSpPr>
        <p:spPr>
          <a:xfrm>
            <a:off x="6818876" y="-1"/>
            <a:ext cx="465300" cy="465300"/>
          </a:xfrm>
          <a:prstGeom prst="rect">
            <a:avLst/>
          </a:prstGeom>
          <a:solidFill>
            <a:srgbClr val="FAA9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0"/>
          <p:cNvSpPr/>
          <p:nvPr/>
        </p:nvSpPr>
        <p:spPr>
          <a:xfrm>
            <a:off x="7748094" y="2317122"/>
            <a:ext cx="465300" cy="4653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" name="Google Shape;206;p10"/>
          <p:cNvGrpSpPr/>
          <p:nvPr/>
        </p:nvGrpSpPr>
        <p:grpSpPr>
          <a:xfrm>
            <a:off x="7519838" y="241965"/>
            <a:ext cx="446726" cy="446700"/>
            <a:chOff x="1923675" y="1633650"/>
            <a:chExt cx="436000" cy="435975"/>
          </a:xfrm>
        </p:grpSpPr>
        <p:sp>
          <p:nvSpPr>
            <p:cNvPr id="207" name="Google Shape;207;p10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0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0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0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0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0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" name="Google Shape;213;p10"/>
          <p:cNvSpPr txBox="1">
            <a:spLocks noGrp="1"/>
          </p:cNvSpPr>
          <p:nvPr>
            <p:ph type="sldNum" idx="12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randomBar dir="vert"/>
      </p:transition>
    </mc:Choice>
    <mc:Fallback>
      <p:transition spd="slow">
        <p:randomBa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1" y="4624800"/>
            <a:ext cx="5187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842475" y="1197075"/>
            <a:ext cx="4115400" cy="6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842475" y="1918281"/>
            <a:ext cx="4115400" cy="27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rgbClr val="CEDBE0"/>
              </a:buClr>
              <a:buSzPts val="1600"/>
              <a:buFont typeface="Muli"/>
              <a:buChar char="■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CEDBE0"/>
              </a:buClr>
              <a:buSzPts val="1600"/>
              <a:buFont typeface="Muli"/>
              <a:buChar char="□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CEDBE0"/>
              </a:buClr>
              <a:buSzPts val="1600"/>
              <a:buFont typeface="Muli"/>
              <a:buChar char="▫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CEDBE0"/>
              </a:buClr>
              <a:buSzPts val="1600"/>
              <a:buFont typeface="Muli"/>
              <a:buChar char="▫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600"/>
              <a:buFont typeface="Muli"/>
              <a:buChar char="○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600"/>
              <a:buFont typeface="Muli"/>
              <a:buChar char="■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600"/>
              <a:buFont typeface="Muli"/>
              <a:buChar char="●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600"/>
              <a:buFont typeface="Muli"/>
              <a:buChar char="○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600"/>
              <a:buFont typeface="Muli"/>
              <a:buChar char="■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>
    <mc:Choice xmlns:p14="http://schemas.microsoft.com/office/powerpoint/2010/main" Requires="p14">
      <p:transition spd="slow" p14:dur="1750">
        <p:randomBar dir="vert"/>
      </p:transition>
    </mc:Choice>
    <mc:Fallback>
      <p:transition spd="slow">
        <p:randomBar dir="vert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4"/>
          <p:cNvSpPr txBox="1">
            <a:spLocks noGrp="1"/>
          </p:cNvSpPr>
          <p:nvPr>
            <p:ph type="ctrTitle"/>
          </p:nvPr>
        </p:nvSpPr>
        <p:spPr>
          <a:xfrm>
            <a:off x="2459182" y="1302327"/>
            <a:ext cx="4246418" cy="24522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b="1" dirty="0"/>
              <a:t>Защита проекта </a:t>
            </a:r>
            <a:r>
              <a:rPr lang="en-US" b="1" dirty="0" err="1" smtClean="0"/>
              <a:t>PyGame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Игра </a:t>
            </a:r>
            <a:r>
              <a:rPr lang="ru-RU" dirty="0" smtClean="0"/>
              <a:t>«</a:t>
            </a:r>
            <a:r>
              <a:rPr lang="en-US" dirty="0" smtClean="0">
                <a:solidFill>
                  <a:srgbClr val="FF0000"/>
                </a:solidFill>
              </a:rPr>
              <a:t>Catch a boy</a:t>
            </a:r>
            <a:r>
              <a:rPr lang="ru-RU" dirty="0"/>
              <a:t>»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918364" y="3373582"/>
            <a:ext cx="1787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Ахметова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Тансылу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randomBar dir="vert"/>
      </p:transition>
    </mc:Choice>
    <mc:Fallback>
      <p:transition spd="slow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5"/>
          <p:cNvSpPr txBox="1">
            <a:spLocks noGrp="1"/>
          </p:cNvSpPr>
          <p:nvPr>
            <p:ph type="title"/>
          </p:nvPr>
        </p:nvSpPr>
        <p:spPr>
          <a:xfrm>
            <a:off x="259351" y="200325"/>
            <a:ext cx="4946700" cy="6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 smtClean="0"/>
              <a:t>Введение</a:t>
            </a:r>
            <a:endParaRPr sz="3000" dirty="0"/>
          </a:p>
        </p:txBody>
      </p:sp>
      <p:sp>
        <p:nvSpPr>
          <p:cNvPr id="278" name="Google Shape;278;p15"/>
          <p:cNvSpPr txBox="1">
            <a:spLocks noGrp="1"/>
          </p:cNvSpPr>
          <p:nvPr>
            <p:ph type="body" idx="2"/>
          </p:nvPr>
        </p:nvSpPr>
        <p:spPr>
          <a:xfrm>
            <a:off x="170285" y="890615"/>
            <a:ext cx="2641200" cy="36657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ru-RU" sz="1800" i="1" dirty="0" smtClean="0"/>
              <a:t>Мы</a:t>
            </a:r>
            <a:r>
              <a:rPr lang="ru-RU" sz="1800" i="1" dirty="0"/>
              <a:t> </a:t>
            </a:r>
            <a:r>
              <a:rPr lang="ru-RU" sz="1800" i="1" dirty="0" smtClean="0"/>
              <a:t>начали изучать </a:t>
            </a:r>
            <a:r>
              <a:rPr lang="ru-RU" sz="1800" i="1" dirty="0"/>
              <a:t>проектный блок, посвящённый созданию игр c помощью библиотеки </a:t>
            </a:r>
            <a:r>
              <a:rPr lang="ru-RU" sz="1800" b="1" i="1" dirty="0" err="1"/>
              <a:t>pygame</a:t>
            </a:r>
            <a:r>
              <a:rPr lang="ru-RU" sz="1800" i="1" dirty="0" smtClean="0"/>
              <a:t>.</a:t>
            </a:r>
          </a:p>
        </p:txBody>
      </p:sp>
      <p:sp>
        <p:nvSpPr>
          <p:cNvPr id="279" name="Google Shape;279;p15"/>
          <p:cNvSpPr txBox="1">
            <a:spLocks noGrp="1"/>
          </p:cNvSpPr>
          <p:nvPr>
            <p:ph type="body" idx="2"/>
          </p:nvPr>
        </p:nvSpPr>
        <p:spPr>
          <a:xfrm>
            <a:off x="2944091" y="131935"/>
            <a:ext cx="4017818" cy="39399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ru-RU" sz="1800" dirty="0" smtClean="0"/>
              <a:t>Нашей задачей в этом модуле стало написать собственную игру.</a:t>
            </a:r>
            <a:endParaRPr lang="ru-RU" sz="1800" dirty="0"/>
          </a:p>
          <a:p>
            <a:pPr marL="0" lvl="0" indent="0">
              <a:buNone/>
            </a:pPr>
            <a:r>
              <a:rPr lang="ru-RU" sz="1800" dirty="0" smtClean="0"/>
              <a:t>С </a:t>
            </a:r>
            <a:r>
              <a:rPr lang="ru-RU" sz="1800" dirty="0"/>
              <a:t>одной стороны, игры — дело несерьёзное. </a:t>
            </a:r>
          </a:p>
          <a:p>
            <a:pPr marL="0" lvl="0" indent="0">
              <a:buNone/>
            </a:pPr>
            <a:r>
              <a:rPr lang="ru-RU" sz="1800" dirty="0"/>
              <a:t>С другой, разработка игр — это сложная задача, включающая в себя много процессов и требующая использовать различные технологии</a:t>
            </a:r>
            <a:r>
              <a:rPr lang="ru-RU" sz="1800" dirty="0" smtClean="0"/>
              <a:t>.</a:t>
            </a:r>
          </a:p>
          <a:p>
            <a:pPr marL="0" indent="0">
              <a:buNone/>
            </a:pPr>
            <a:r>
              <a:rPr lang="ru-RU" sz="1800" dirty="0"/>
              <a:t>Нехватка времени не позволила мне написать очень большой проект, однако мне удалось реализовать достаточно </a:t>
            </a:r>
            <a:r>
              <a:rPr lang="ru-RU" sz="1800" dirty="0" smtClean="0"/>
              <a:t>простую</a:t>
            </a:r>
            <a:r>
              <a:rPr lang="ru-RU" sz="1800" dirty="0"/>
              <a:t> </a:t>
            </a:r>
            <a:r>
              <a:rPr lang="ru-RU" sz="1800" dirty="0" smtClean="0"/>
              <a:t>аркаду на актуальную тематику – День Святого Валентина</a:t>
            </a:r>
            <a:endParaRPr lang="ru-RU" sz="1800" dirty="0"/>
          </a:p>
          <a:p>
            <a:pPr marL="0" lvl="0" indent="0">
              <a:buNone/>
            </a:pPr>
            <a:endParaRPr lang="ru-RU" sz="1800" dirty="0" smtClean="0"/>
          </a:p>
          <a:p>
            <a:pPr marL="0" lvl="0" indent="0">
              <a:buNone/>
            </a:pPr>
            <a:endParaRPr sz="2000" dirty="0"/>
          </a:p>
        </p:txBody>
      </p:sp>
      <p:sp>
        <p:nvSpPr>
          <p:cNvPr id="281" name="Google Shape;281;p15"/>
          <p:cNvSpPr txBox="1">
            <a:spLocks noGrp="1"/>
          </p:cNvSpPr>
          <p:nvPr>
            <p:ph type="sldNum" idx="12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randomBar dir="vert"/>
      </p:transition>
    </mc:Choice>
    <mc:Fallback>
      <p:transition spd="slow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6"/>
          <p:cNvSpPr txBox="1">
            <a:spLocks noGrp="1"/>
          </p:cNvSpPr>
          <p:nvPr>
            <p:ph type="subTitle" idx="4294967295"/>
          </p:nvPr>
        </p:nvSpPr>
        <p:spPr>
          <a:xfrm>
            <a:off x="925725" y="1639971"/>
            <a:ext cx="5421000" cy="32091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3600" b="1" dirty="0" smtClean="0"/>
              <a:t>Описание реализации</a:t>
            </a:r>
            <a:endParaRPr sz="3600" b="1" dirty="0">
              <a:solidFill>
                <a:srgbClr val="B0D85B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/>
              <a:t>В качестве анимационных элементов в игре использовались изображения – спрайты.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/>
              <a:t>Вспомогательными стали модули</a:t>
            </a:r>
            <a:r>
              <a:rPr lang="en-US" dirty="0" smtClean="0"/>
              <a:t>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p</a:t>
            </a:r>
            <a:r>
              <a:rPr lang="en-US" dirty="0" err="1" smtClean="0"/>
              <a:t>ygame.draw</a:t>
            </a:r>
            <a:r>
              <a:rPr lang="en-US" dirty="0" smtClean="0"/>
              <a:t>, </a:t>
            </a:r>
            <a:r>
              <a:rPr lang="en-US" dirty="0" err="1"/>
              <a:t>p</a:t>
            </a:r>
            <a:r>
              <a:rPr lang="en-US" dirty="0" err="1" smtClean="0"/>
              <a:t>ygame.time</a:t>
            </a:r>
            <a:r>
              <a:rPr lang="en-US" dirty="0" smtClean="0"/>
              <a:t>, random, </a:t>
            </a:r>
            <a:r>
              <a:rPr lang="en-US" dirty="0" err="1" smtClean="0"/>
              <a:t>pygame.image</a:t>
            </a:r>
            <a:r>
              <a:rPr lang="en-US" dirty="0" smtClean="0"/>
              <a:t>, </a:t>
            </a:r>
            <a:r>
              <a:rPr lang="en-US" dirty="0" err="1" smtClean="0"/>
              <a:t>pygame.event</a:t>
            </a:r>
            <a:endParaRPr lang="en-US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/>
              <a:t>Методы</a:t>
            </a:r>
            <a:r>
              <a:rPr lang="en-US" dirty="0" smtClean="0"/>
              <a:t>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 smtClean="0"/>
              <a:t>blit</a:t>
            </a:r>
            <a:r>
              <a:rPr lang="en-US" dirty="0" smtClean="0"/>
              <a:t>, load, </a:t>
            </a:r>
            <a:r>
              <a:rPr lang="en-US" dirty="0" err="1" smtClean="0"/>
              <a:t>rect</a:t>
            </a:r>
            <a:r>
              <a:rPr lang="en-US" dirty="0" smtClean="0"/>
              <a:t>, delay, update </a:t>
            </a:r>
            <a:r>
              <a:rPr lang="ru-RU" dirty="0" smtClean="0"/>
              <a:t>и </a:t>
            </a:r>
            <a:r>
              <a:rPr lang="ru-RU" dirty="0" err="1" smtClean="0"/>
              <a:t>др</a:t>
            </a:r>
            <a:endParaRPr lang="ru-RU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b="1" dirty="0"/>
          </a:p>
        </p:txBody>
      </p:sp>
      <p:sp>
        <p:nvSpPr>
          <p:cNvPr id="288" name="Google Shape;288;p16"/>
          <p:cNvSpPr txBox="1">
            <a:spLocks noGrp="1"/>
          </p:cNvSpPr>
          <p:nvPr>
            <p:ph type="sldNum" idx="12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randomBar dir="vert"/>
      </p:transition>
    </mc:Choice>
    <mc:Fallback>
      <p:transition spd="slow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8"/>
          <p:cNvSpPr txBox="1">
            <a:spLocks noGrp="1"/>
          </p:cNvSpPr>
          <p:nvPr>
            <p:ph type="body" idx="1"/>
          </p:nvPr>
        </p:nvSpPr>
        <p:spPr>
          <a:xfrm>
            <a:off x="2133600" y="200891"/>
            <a:ext cx="4109175" cy="46897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Получилась довольно интересная игра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ее преимущество в простоте. Она полностью реализована опираясь на материалы курса.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Есть множество вариантов доработки проекта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рафика</a:t>
            </a:r>
          </a:p>
          <a:p>
            <a:pPr marL="285750" indent="-285750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выбора уровня сложности, загрузки пользовательских изображений</a:t>
            </a:r>
          </a:p>
          <a:p>
            <a:pPr marL="285750" indent="-285750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Проработка конечной цели игры для юзера</a:t>
            </a:r>
          </a:p>
          <a:p>
            <a:pPr marL="285750" indent="-285750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учета очков и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тд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0" name="Google Shape;300;p18"/>
          <p:cNvSpPr txBox="1">
            <a:spLocks noGrp="1"/>
          </p:cNvSpPr>
          <p:nvPr>
            <p:ph type="sldNum" idx="4294967295"/>
          </p:nvPr>
        </p:nvSpPr>
        <p:spPr>
          <a:xfrm>
            <a:off x="4312650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01" name="Google Shape;301;p18"/>
          <p:cNvSpPr txBox="1">
            <a:spLocks noGrp="1"/>
          </p:cNvSpPr>
          <p:nvPr>
            <p:ph type="sldNum" idx="12"/>
          </p:nvPr>
        </p:nvSpPr>
        <p:spPr>
          <a:xfrm>
            <a:off x="4312650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randomBar dir="vert"/>
      </p:transition>
    </mc:Choice>
    <mc:Fallback>
      <p:transition spd="slow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293" y="0"/>
            <a:ext cx="663282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385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randomBar dir="vert"/>
      </p:transition>
    </mc:Choice>
    <mc:Fallback>
      <p:transition spd="slow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an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161</Words>
  <Application>Microsoft Office PowerPoint</Application>
  <PresentationFormat>Экран (16:9)</PresentationFormat>
  <Paragraphs>25</Paragraphs>
  <Slides>5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Muli</vt:lpstr>
      <vt:lpstr>Arvo</vt:lpstr>
      <vt:lpstr>Arial</vt:lpstr>
      <vt:lpstr>Times New Roman</vt:lpstr>
      <vt:lpstr>Titania template</vt:lpstr>
      <vt:lpstr>Защита проекта PyGame Игра «Catch a boy»  </vt:lpstr>
      <vt:lpstr>Введение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Защита проекта PyGame Игра «Catch a boy»  </dc:title>
  <cp:lastModifiedBy>Радик</cp:lastModifiedBy>
  <cp:revision>4</cp:revision>
  <dcterms:modified xsi:type="dcterms:W3CDTF">2019-02-16T19:48:16Z</dcterms:modified>
</cp:coreProperties>
</file>