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DC7888A-6969-46E7-8D47-D4343391FDB5}">
          <p14:sldIdLst>
            <p14:sldId id="256"/>
            <p14:sldId id="257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9" autoAdjust="0"/>
    <p:restoredTop sz="94660"/>
  </p:normalViewPr>
  <p:slideViewPr>
    <p:cSldViewPr>
      <p:cViewPr>
        <p:scale>
          <a:sx n="39" d="100"/>
          <a:sy n="39" d="100"/>
        </p:scale>
        <p:origin x="-3714" y="-1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917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5616" y="188913"/>
            <a:ext cx="662421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/>
              <a:t>  Web</a:t>
            </a:r>
            <a:r>
              <a:rPr lang="zh-CN" altLang="en-US" sz="4400" dirty="0" smtClean="0"/>
              <a:t>编程</a:t>
            </a:r>
            <a:endParaRPr lang="zh-CN" altLang="zh-CN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第三周第二次小作业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971550" y="2708275"/>
            <a:ext cx="7921625" cy="2593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smtClean="0">
                <a:solidFill>
                  <a:srgbClr val="FF0000"/>
                </a:solidFill>
              </a:rPr>
              <a:t>Thanks and Have Fun</a:t>
            </a:r>
            <a:endParaRPr lang="zh-CN" altLang="en-US" sz="48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5538"/>
            <a:ext cx="8784976" cy="5256212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能够进行简单的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小作业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8520" y="1125538"/>
            <a:ext cx="8857233" cy="5256212"/>
          </a:xfrm>
        </p:spPr>
        <p:txBody>
          <a:bodyPr/>
          <a:lstStyle/>
          <a:p>
            <a:pPr lvl="1"/>
            <a:r>
              <a:rPr lang="zh-CN" altLang="en-US" dirty="0" smtClean="0"/>
              <a:t>制作一个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版的计算器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数字按钮：</a:t>
            </a:r>
            <a:r>
              <a:rPr lang="en-US" altLang="zh-CN" dirty="0" smtClean="0"/>
              <a:t>0 – 9</a:t>
            </a:r>
          </a:p>
          <a:p>
            <a:pPr lvl="2"/>
            <a:r>
              <a:rPr lang="zh-CN" altLang="en-US" dirty="0" smtClean="0"/>
              <a:t>功能按钮：加减乘除，等号</a:t>
            </a:r>
            <a:endParaRPr lang="en-US" altLang="zh-CN" dirty="0" smtClean="0"/>
          </a:p>
          <a:p>
            <a:pPr lvl="1"/>
            <a:r>
              <a:rPr lang="zh-CN" altLang="en-US" dirty="0"/>
              <a:t>显示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点击数字时，能</a:t>
            </a:r>
            <a:r>
              <a:rPr lang="zh-CN" altLang="en-US" dirty="0" smtClean="0"/>
              <a:t>显示当前输入数字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点击等号时，返回计算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提示：服务器端使用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3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简单版导师搜索</a:t>
            </a:r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根据导师姓名，能返回导师网页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例如输入导师</a:t>
            </a:r>
            <a:r>
              <a:rPr lang="zh-CN" altLang="en-US" dirty="0" smtClean="0"/>
              <a:t>姓名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aaa.html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pPr marL="342900" lvl="1" indent="-342900">
              <a:buBlip>
                <a:blip r:embed="rId2"/>
              </a:buBlip>
            </a:pPr>
            <a:r>
              <a:rPr lang="en-US" altLang="zh-CN" sz="3200" dirty="0" smtClean="0">
                <a:cs typeface="+mn-cs"/>
              </a:rPr>
              <a:t>(2) </a:t>
            </a:r>
            <a:r>
              <a:rPr lang="zh-CN" altLang="en-US" sz="3200" dirty="0" smtClean="0">
                <a:cs typeface="+mn-cs"/>
              </a:rPr>
              <a:t>支持单关键词的查询</a:t>
            </a:r>
            <a:endParaRPr lang="en-US" altLang="zh-CN" sz="3200" dirty="0" smtClean="0">
              <a:cs typeface="+mn-cs"/>
            </a:endParaRPr>
          </a:p>
          <a:p>
            <a:pPr marL="742950" lvl="2" indent="-342900">
              <a:buBlip>
                <a:blip r:embed="rId2"/>
              </a:buBlip>
            </a:pPr>
            <a:r>
              <a:rPr lang="zh-CN" altLang="en-US" dirty="0" smtClean="0">
                <a:cs typeface="+mn-cs"/>
              </a:rPr>
              <a:t>例如输入</a:t>
            </a:r>
            <a:r>
              <a:rPr lang="en-US" altLang="zh-CN" dirty="0" smtClean="0">
                <a:cs typeface="+mn-cs"/>
              </a:rPr>
              <a:t>database</a:t>
            </a:r>
          </a:p>
          <a:p>
            <a:pPr marL="742950" lvl="2" indent="-342900">
              <a:buBlip>
                <a:blip r:embed="rId2"/>
              </a:buBlip>
            </a:pPr>
            <a:r>
              <a:rPr lang="zh-CN" altLang="en-US" dirty="0" smtClean="0">
                <a:cs typeface="+mn-cs"/>
              </a:rPr>
              <a:t>返回相关结果</a:t>
            </a:r>
            <a:endParaRPr lang="en-US" altLang="zh-CN" dirty="0" smtClean="0">
              <a:cs typeface="+mn-cs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6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353177" cy="5256212"/>
          </a:xfrm>
        </p:spPr>
        <p:txBody>
          <a:bodyPr/>
          <a:lstStyle/>
          <a:p>
            <a:r>
              <a:rPr lang="zh-CN" altLang="en-US" dirty="0" smtClean="0"/>
              <a:t>爬取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不用扩展所有</a:t>
            </a:r>
            <a:r>
              <a:rPr lang="en-US" altLang="zh-CN" dirty="0" err="1" smtClean="0"/>
              <a:t>href</a:t>
            </a:r>
            <a:endParaRPr lang="en-US" altLang="zh-CN" dirty="0" smtClean="0"/>
          </a:p>
          <a:p>
            <a:pPr lvl="1"/>
            <a:r>
              <a:rPr lang="zh-CN" altLang="en-US" dirty="0"/>
              <a:t>只需</a:t>
            </a:r>
            <a:r>
              <a:rPr lang="zh-CN" altLang="en-US" dirty="0" smtClean="0"/>
              <a:t>要扩展导师相关的链接</a:t>
            </a:r>
            <a:endParaRPr lang="en-US" altLang="zh-CN" dirty="0" smtClean="0"/>
          </a:p>
          <a:p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支持全文检索</a:t>
            </a:r>
            <a:endParaRPr lang="en-US" altLang="zh-CN" dirty="0" smtClean="0"/>
          </a:p>
          <a:p>
            <a:r>
              <a:rPr lang="zh-CN" altLang="en-US" dirty="0"/>
              <a:t>倒排列</a:t>
            </a:r>
            <a:r>
              <a:rPr lang="zh-CN" altLang="en-US" dirty="0" smtClean="0"/>
              <a:t>表：离线建好</a:t>
            </a:r>
            <a:endParaRPr lang="en-US" altLang="zh-CN" dirty="0" smtClean="0"/>
          </a:p>
          <a:p>
            <a:r>
              <a:rPr lang="zh-CN" altLang="en-US" dirty="0" smtClean="0"/>
              <a:t>结果返回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返回结果的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用户可以点击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，进入对应界面</a:t>
            </a:r>
            <a:endParaRPr lang="en-US" altLang="zh-CN" dirty="0" smtClean="0"/>
          </a:p>
          <a:p>
            <a:pPr lvl="1"/>
            <a:r>
              <a:rPr lang="zh-CN" altLang="en-US" dirty="0"/>
              <a:t>有能力的可以返回包含关键字附近的摘要信息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前台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4"/>
          <a:stretch/>
        </p:blipFill>
        <p:spPr bwMode="auto">
          <a:xfrm>
            <a:off x="-425335" y="1196752"/>
            <a:ext cx="967785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1456" y="3284984"/>
            <a:ext cx="8735105" cy="5256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&lt;title&gt;Supervisor Search Engine&lt;/title&gt;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form method="GET" action="/search"&gt;</a:t>
            </a:r>
          </a:p>
          <a:p>
            <a:pPr marL="0" indent="0">
              <a:buNone/>
            </a:pPr>
            <a:r>
              <a:rPr lang="en-US" altLang="zh-CN" dirty="0"/>
              <a:t>Keywords: &lt;input type="text" name="q"&gt;</a:t>
            </a:r>
          </a:p>
          <a:p>
            <a:pPr marL="0" indent="0">
              <a:buNone/>
            </a:pPr>
            <a:r>
              <a:rPr lang="en-US" altLang="zh-CN" dirty="0"/>
              <a:t>&lt;input type="submit"/&gt;</a:t>
            </a:r>
          </a:p>
          <a:p>
            <a:pPr marL="0" indent="0">
              <a:buNone/>
            </a:pPr>
            <a:r>
              <a:rPr lang="en-US" altLang="zh-CN" dirty="0"/>
              <a:t>&lt;/from&gt;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4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453" y="1124744"/>
            <a:ext cx="8590019" cy="143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38" y="2780928"/>
            <a:ext cx="6679151" cy="37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search.py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256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django.http</a:t>
            </a:r>
            <a:r>
              <a:rPr lang="en-US" altLang="zh-CN" sz="1800" dirty="0"/>
              <a:t> import </a:t>
            </a:r>
            <a:r>
              <a:rPr lang="en-US" altLang="zh-CN" sz="1800" dirty="0" err="1"/>
              <a:t>HttpResponse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django.views.decorators.csrf</a:t>
            </a:r>
            <a:r>
              <a:rPr lang="en-US" altLang="zh-CN" sz="1800" dirty="0"/>
              <a:t> import </a:t>
            </a:r>
            <a:r>
              <a:rPr lang="en-US" altLang="zh-CN" sz="1800" dirty="0" err="1"/>
              <a:t>csrf_exempt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text </a:t>
            </a:r>
            <a:r>
              <a:rPr lang="en-US" altLang="zh-CN" sz="1800" dirty="0"/>
              <a:t>= """Search Keyword: %s; 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&gt; Results are : %s. 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&gt;&lt;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&gt;Click </a:t>
            </a:r>
            <a:r>
              <a:rPr lang="en-US" altLang="zh-CN" sz="1800" dirty="0"/>
              <a:t>&lt;a </a:t>
            </a:r>
            <a:r>
              <a:rPr lang="en-US" altLang="zh-CN" sz="1800" dirty="0" err="1"/>
              <a:t>href</a:t>
            </a:r>
            <a:r>
              <a:rPr lang="en-US" altLang="zh-CN" sz="1800" dirty="0"/>
              <a:t>="/static/search.html"&gt;here&lt;/a&gt; to return."""</a:t>
            </a:r>
          </a:p>
          <a:p>
            <a:pPr marL="0" indent="0">
              <a:buNone/>
            </a:pP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buildindex</a:t>
            </a:r>
            <a:r>
              <a:rPr lang="en-US" altLang="zh-CN" sz="1800" dirty="0"/>
              <a:t>():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invertedlist</a:t>
            </a:r>
            <a:r>
              <a:rPr lang="en-US" altLang="zh-CN" sz="1800" dirty="0"/>
              <a:t> = {'c++':"1 </a:t>
            </a:r>
            <a:r>
              <a:rPr lang="en-US" altLang="zh-CN" sz="1800" dirty="0" smtClean="0"/>
              <a:t>2 </a:t>
            </a:r>
            <a:r>
              <a:rPr lang="en-US" altLang="zh-CN" sz="1800" dirty="0"/>
              <a:t>4", 'python':"2 3 4 5", 'java':"4 6 8", 'ruby': "3 4 5"}</a:t>
            </a:r>
          </a:p>
          <a:p>
            <a:pPr marL="0" indent="0">
              <a:buNone/>
            </a:pPr>
            <a:r>
              <a:rPr lang="en-US" altLang="zh-CN" sz="1800" dirty="0"/>
              <a:t>	return </a:t>
            </a:r>
            <a:r>
              <a:rPr lang="en-US" altLang="zh-CN" sz="1800" dirty="0" err="1"/>
              <a:t>invertedlist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invertedlist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buildindex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 smtClean="0"/>
              <a:t>@</a:t>
            </a:r>
            <a:r>
              <a:rPr lang="en-US" altLang="zh-CN" sz="1800" dirty="0" err="1"/>
              <a:t>csrf_exempt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def</a:t>
            </a:r>
            <a:r>
              <a:rPr lang="en-US" altLang="zh-CN" sz="1800" dirty="0"/>
              <a:t> index(request):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para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request.GET</a:t>
            </a:r>
            <a:r>
              <a:rPr lang="en-US" altLang="zh-CN" sz="1800" dirty="0"/>
              <a:t>['q']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para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para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	if </a:t>
            </a:r>
            <a:r>
              <a:rPr lang="en-US" altLang="zh-CN" sz="1800" dirty="0" err="1"/>
              <a:t>invertedlist.has_key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para</a:t>
            </a:r>
            <a:r>
              <a:rPr lang="en-US" altLang="zh-CN" sz="1800" dirty="0"/>
              <a:t>):</a:t>
            </a:r>
          </a:p>
          <a:p>
            <a:pPr marL="0" indent="0">
              <a:buNone/>
            </a:pPr>
            <a:r>
              <a:rPr lang="en-US" altLang="zh-CN" sz="1800" dirty="0"/>
              <a:t>		return </a:t>
            </a:r>
            <a:r>
              <a:rPr lang="en-US" altLang="zh-CN" sz="1800" dirty="0" err="1"/>
              <a:t>HttpResponse</a:t>
            </a:r>
            <a:r>
              <a:rPr lang="en-US" altLang="zh-CN" sz="1800" dirty="0"/>
              <a:t>(text % (</a:t>
            </a:r>
            <a:r>
              <a:rPr lang="en-US" altLang="zh-CN" sz="1800" dirty="0" err="1"/>
              <a:t>para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invertedlist</a:t>
            </a:r>
            <a:r>
              <a:rPr lang="en-US" altLang="zh-CN" sz="1800" dirty="0"/>
              <a:t>[</a:t>
            </a:r>
            <a:r>
              <a:rPr lang="en-US" altLang="zh-CN" sz="1800" dirty="0" err="1"/>
              <a:t>para</a:t>
            </a:r>
            <a:r>
              <a:rPr lang="en-US" altLang="zh-CN" sz="1800" dirty="0"/>
              <a:t>]))</a:t>
            </a:r>
          </a:p>
          <a:p>
            <a:pPr marL="0" indent="0">
              <a:buNone/>
            </a:pPr>
            <a:r>
              <a:rPr lang="en-US" altLang="zh-CN" sz="1800" dirty="0"/>
              <a:t>	else:</a:t>
            </a:r>
          </a:p>
          <a:p>
            <a:pPr marL="0" indent="0">
              <a:buNone/>
            </a:pPr>
            <a:r>
              <a:rPr lang="en-US" altLang="zh-CN" sz="1800" dirty="0"/>
              <a:t>		return </a:t>
            </a:r>
            <a:r>
              <a:rPr lang="en-US" altLang="zh-CN" sz="1800" dirty="0" err="1"/>
              <a:t>HttpResponse</a:t>
            </a:r>
            <a:r>
              <a:rPr lang="en-US" altLang="zh-CN" sz="1800" dirty="0"/>
              <a:t>(text % (</a:t>
            </a:r>
            <a:r>
              <a:rPr lang="en-US" altLang="zh-CN" sz="1800" dirty="0" err="1"/>
              <a:t>para</a:t>
            </a:r>
            <a:r>
              <a:rPr lang="en-US" altLang="zh-CN" sz="1800" dirty="0"/>
              <a:t>, "No Search Result!!!"))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31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url.py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8748713" cy="5256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r'^search</a:t>
            </a:r>
            <a:r>
              <a:rPr lang="en-US" altLang="zh-CN" dirty="0"/>
              <a:t>$', '</a:t>
            </a:r>
            <a:r>
              <a:rPr lang="en-US" altLang="zh-CN" dirty="0" err="1"/>
              <a:t>hw.search.index</a:t>
            </a:r>
            <a:r>
              <a:rPr lang="en-US" altLang="zh-CN" dirty="0"/>
              <a:t>'),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5821</TotalTime>
  <Words>263</Words>
  <Application>Microsoft Office PowerPoint</Application>
  <PresentationFormat>全屏显示(4:3)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tsinghua-template</vt:lpstr>
      <vt:lpstr>  Web编程</vt:lpstr>
      <vt:lpstr>熟悉Django语法</vt:lpstr>
      <vt:lpstr>小作业1 </vt:lpstr>
      <vt:lpstr>小作业2</vt:lpstr>
      <vt:lpstr>大作业说明</vt:lpstr>
      <vt:lpstr>前台</vt:lpstr>
      <vt:lpstr>后台</vt:lpstr>
      <vt:lpstr>search.py</vt:lpstr>
      <vt:lpstr>url.py</vt:lpstr>
      <vt:lpstr>PowerPoint 演示文稿</vt:lpstr>
    </vt:vector>
  </TitlesOfParts>
  <Company>MSPRC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pc</cp:lastModifiedBy>
  <cp:revision>236</cp:revision>
  <dcterms:created xsi:type="dcterms:W3CDTF">2010-07-18T08:18:18Z</dcterms:created>
  <dcterms:modified xsi:type="dcterms:W3CDTF">2012-09-05T05:59:40Z</dcterms:modified>
</cp:coreProperties>
</file>