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№7: Переменные и типы данных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 выполнения практической работы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Научиться объявлять переменные, работать с основными типами данных и выполнять базовые арифметические операции.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Освоить синтаксис объявления переменных в Java.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Познакомиться с основными типами: int, double, String.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выполнять арифметические операции и конкатенацию строк.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Освоить базовый ввод данных с клавиатуры.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Краткое изложение теоретического материала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Переменная: Именованная область в памяти для хранения данных. тип_данных имя_переменной;.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Основные типы: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int: для целых чисел (10, -5, 0).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double: для дробных чисел (3.14, -0.5).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String: для работы с текстом ("Привет").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Ввод с клавиатуры: Используется класс Scanner.</a:t>
            </a:r>
          </a:p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Scanner scanner = new Scanner(System.in);</a:t>
            </a:r>
            <a:br/>
            <a:r>
              <a:t>int number = scanner.nextInt(); // Читает целое число</a:t>
            </a:r>
            <a:br/>
            <a:r>
              <a:t>String line = scanner.nextLine(); // Читает строку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Вывод: Для вывода значения переменной используется System.out.println(имя_переменной);.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Пошаговые методические указания: Калькулятор сложения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объект класса Scanner для чтения ввода.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Выведите в консоль приглашение для пользователя ввести первое число.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Прочитайте первое число в переменную типа int.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Аналогично прочитайте второе число.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5: Создайте третью переменную и сохраните в нее сумму первых двух.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6: Выведите результат на экран.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Пример: Программа-приветствие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import java.util.Scanner;</a:t>
            </a:r>
            <a:br/>
            <a:r>
              <a:t>public class Greeting {</a:t>
            </a:r>
            <a:br/>
            <a:r>
              <a:t>public static void main(String[] args) {</a:t>
            </a:r>
            <a:br/>
            <a:r>
              <a:t>Scanner scanner = new Scanner(System.in);</a:t>
            </a:r>
            <a:br/>
            <a:r>
              <a:t>Generated code</a:t>
            </a:r>
            <a:br/>
            <a:r>
              <a:t>System.out.print("Введите ваше имя: ");</a:t>
            </a:r>
            <a:br/>
            <a:r>
              <a:t>String name = scanner.nextLine();</a:t>
            </a:r>
            <a:br/>
            <a:r>
              <a:t>System.out.println("Привет, " + name + "!");</a:t>
            </a:r>
            <a:br/>
            <a:r>
              <a:t>}</a:t>
            </a:r>
            <a:br/>
            <a:r>
              <a:t>}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Результат в консоли (пример диалога):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Введите ваше имя: Мария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Привет, Мария!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