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№11: Классы и объекты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3. Основы объектно-ориентированного программирования (ООП)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 выполнения практической работы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Освоить фундаментальные понятия ООП: класс и объект.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проектировать и создавать простые классы для описания сущностей реального мира.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создавать экземпляры классов (объекты).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Отработать навык доступа к полям объекта и их изменения.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Краткое изложение теоретического материала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Класс: Шаблон или "чертеж" для создания объектов. Описывает, какие поля (характеристики) и методы (действия) будут у объектов этого типа. Объявляется с помощью ключевого слова class.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Объект (экземпляр): Конкретная реализация класса, существующая в памяти. Создается с помощью оператора new.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Поле: Переменная внутри класса, описывающая его состояние или свойство.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Доступ к полям: Осуществляется через точку: имя_объекта.имя_поля.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Пошаговые методические указания по выполнению заданий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Создание класса User.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новый Java-файл User.java.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Внутри файла объявите класс: public class User { }.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Внутри класса объявите два поля: public String login; и public int age;.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Создание и использование объектов.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В методе main создайте первый объект: User user1 = new User();.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Присвойте значения его полям: user1.login = "admin"; и user1.age = 30;.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Аналогично создайте второй объект user2 с другими данными.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Выведите на экран значения полей обоих объектов.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Класс "Автомобиль"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// Файл Car.java</a:t>
            </a:r>
            <a:br/>
            <a:r>
              <a:t>public class Car {</a:t>
            </a:r>
            <a:br/>
            <a:r>
              <a:t>public String model;</a:t>
            </a:r>
            <a:br/>
            <a:r>
              <a:t>public int year;</a:t>
            </a:r>
            <a:br/>
            <a:r>
              <a:t>}</a:t>
            </a:r>
            <a:br/>
            <a:r>
              <a:t>// Файл Main.java</a:t>
            </a:r>
            <a:br/>
            <a:r>
              <a:t>public class Main {</a:t>
            </a:r>
            <a:br/>
            <a:r>
              <a:t>public static void main(String[] args) {</a:t>
            </a:r>
            <a:br/>
            <a:r>
              <a:t>Car car1 = new Car();</a:t>
            </a:r>
            <a:br/>
            <a:r>
              <a:t>car1.model = "Lada Vesta";</a:t>
            </a:r>
            <a:br/>
            <a:r>
              <a:t>car1.year = 2021;</a:t>
            </a:r>
            <a:br/>
            <a:r>
              <a:t>System.out.println("Модель: " + car1.model + ", Год: " + car1.year);</a:t>
            </a:r>
            <a:br/>
            <a:r>
              <a:t>}</a:t>
            </a:r>
            <a:br/>
            <a:r>
              <a:t>}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Результат в консоли: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Модель: Lada Vesta, Год: 2021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