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№16: Основы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5. Работа с 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Освоить базовый рабочий цикл в системе контроля версий Git.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инициализировать репозиторий.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добавление файлов в индекс и создание коммитов.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создавать ветки, переключаться между ними и сливать их.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команды для просмотра истории и текущих изменений.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Репозиторий: "Хранилище" вашего проекта, содержащее все файлы и полную историю их изменений.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Рабочий цикл: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Изменение файлов.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Индексация (git add): добавление изменений в "область подготовки" к коммиту.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Коммит (git commit): сохранение индексированных изменений в истории репозитория.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Ветка (branch): Параллельная линия разработки. Позволяет работать над новой задачей, не затрагивая основную ветку main.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Слияние (merge): Процесс объединения изменений из одной ветки в другую.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Установка и конфигурация.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Установите Git с официального сайта.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Откройте терминал и выполните команды для настройки: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git config --global user.name "Your Name"</a:t>
            </a:r>
            <a:br/>
            <a:r>
              <a:t>git config --global user.email "your.email@example.com"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Создание репозитория и коммитов.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новую папку для проекта, зайдите в нее через терминал.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Выполните git init.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Создайте файл file1.txt, добавьте в него текст.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Выполните git add file1.txt, а затем git commit -m "Add first file".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3: Работа с ветками.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новую ветку: git branch new-feature.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Переключитесь на нее: git checkout new-feature.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Измените file1.txt, сделайте add и commit.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Вернитесь на основную ветку: git checkout main.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Выполните слияние: git merge new-feature.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Просмотр истории и изменений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Просмотр истории коммитов: git log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Просмотр истории в одну строку: git log --oneline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Просмотр несохраненных изменений: git diff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результата git log --oneline: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a1b2c3d (HEAD -&gt; main) Merge branch 'new-feature'</a:t>
            </a:r>
            <a:br/>
            <a:r>
              <a:t>e4f5g6h Add new feature</a:t>
            </a:r>
            <a:br/>
            <a:r>
              <a:t>i7j8k9l Add first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5. Комментарии к оформлению результатов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Для каждого задания предоставьте скриншот терминала с введенной командой и ее результатом.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Опишите своими словами, что делает каждая выполненная вами команда.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