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 №1: Инкапсуляция и геттеры/сеттеры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Уровень: Базовый | Модуль 1. Продвинутые концепции ООП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Научиться защищать внутреннее состояние объекта от некорректных данных с помощью логики валидации.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Закрепить использование private полей.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Реализовать публичные сеттеры для изменения private полей.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Добавить в сеттеры условные конструкции (if) для проверки входящих данных.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выбрасывать исключение IllegalArgumentException в случае некорректных данных.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Инкапсуляция позволяет скрыть данные объекта, предоставив для их изменения специальные методы — сеттеры. Внутри сеттера, перед тем как присвоить новое значение полю, можно и нужно проверять это значение на корректность. Если данные неверны (например, отрицательная сумма пополнения), программа должна сообщить об ошибке, выбросив исключение. IllegalArgumentException — стандартное исключение для таких случаев.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указания: Валидация в сеттере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1: Создайте класс BankAccount с приватным полем private double balance;.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2: Создайте публичный метод-сеттер public void deposit(double amount).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3: Внутри метода deposit добавьте проверку: if (amount &lt;= 0).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4: Если условие истинно, выбросьте исключение: throw new IllegalArgumentException(...).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5: Если условие ложно, выполните операцию: this.balance += amount;.</a:t>
            </a:r>
          </a:p>
          <a:p>
            <a:pPr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6: В методе main проверьте работу: вызовите метод с корректным и некорректным значением, обернув вызовы в try-catch.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 решенного задания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// Фрагмент класса BankAccount</a:t>
            </a:r>
            <a:br/>
            <a:r>
              <a:t>public void deposit(double amount) {</a:t>
            </a:r>
            <a:br/>
            <a:r>
              <a:t>if (amount &lt;= 0) {</a:t>
            </a:r>
            <a:br/>
            <a:r>
              <a:t>throw new IllegalArgumentException("Сумма пополнения не может быть отрицательной или равной нулю.");</a:t>
            </a:r>
            <a:br/>
            <a:r>
              <a:t>}</a:t>
            </a:r>
            <a:br/>
            <a:r>
              <a:t>this.balance += amount;</a:t>
            </a:r>
            <a:br/>
            <a:r>
              <a:t>System.out.println("Счет пополнен на " + amount);</a:t>
            </a:r>
            <a:br/>
            <a:r>
              <a:t>}</a:t>
            </a:r>
            <a:br/>
            <a:r>
              <a:t>// Фрагмент main</a:t>
            </a:r>
            <a:br/>
            <a:r>
              <a:t>try {</a:t>
            </a:r>
            <a:br/>
            <a:r>
              <a:t>account.deposit(-100);</a:t>
            </a:r>
            <a:br/>
            <a:r>
              <a:t>} catch (IllegalArgumentException e) {</a:t>
            </a:r>
            <a:br/>
            <a:r>
              <a:t>System.out.println("Ошибка: " + e.getMessage());</a:t>
            </a:r>
            <a:br/>
            <a:r>
              <a:t>}</a:t>
            </a:r>
          </a:p>
          <a:p>
            <a:pPr>
              <a:defRPr sz="1400">
                <a:solidFill>
                  <a:srgbClr val="444444"/>
                </a:solidFill>
                <a:latin typeface="Calibri"/>
              </a:defRPr>
            </a:pPr>
            <a:r>
              <a:t>Нужно предоставить код класса BankAccount и класса Main с демонстрацией вызова.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