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№22: Основы работы с базами данных (JDBC)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Продвинутые интеграции и инструменты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взаимодействовать с реляционными базами данных из Java-приложения с помощью стандартного API JDBC.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процесс настройки подключения к базе данных.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выполнять SQL-запросы (SELECT, UPDATE) и обрабатывать их результаты.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использование PreparedStatement для безопасной передачи параметров в запрос.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JDBC (Java Database Connectivity): Стандартный Java API для работы с БД.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Основные шаги: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Установить соединение: Connection conn = DriverManager.getConnection(...).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запрос: Statement или PreparedStatement.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Выполнить запрос: executeQuery() (для SELECT) или executeUpdate() (для INSERT, UPDATE, DELETE).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Обработать результат: ResultSet — это итератор по строкам ответа.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Закрыть ресурсы: ResultSet, Statement, Connection. Лучше всего это делать с помощью try-with-resources.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PreparedStatement: Используется для параметризованных запросов с плейсхолдерами ? для защиты от SQL-инъекций.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SELECT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Добавьте в зависимости проекта JDBC-драйвер для вашей БД.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блоке try-with-resources установите соединение с БД.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создайте Statement и выполните SELECT * FROM ....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 цикле while обойдите ResultSet и выведите данные в консоль.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UPDATE с параметрами.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Установите соединение.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Создайте PreparedStatement с SQL-запросом UPDATE ... SET ... WHERE id = ?.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Установите параметры с помощью методов setString(), setInt() и т.д.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Выполните запрос с помощью executeUpdate().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Получение имени пользователя по 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sql = "SELECT name FROM users WHERE id = ?";</a:t>
            </a:r>
            <a:br/>
            <a:r>
              <a:t>try (Connection conn = DriverManager.getConnection(URL, USER, PASS);</a:t>
            </a:r>
            <a:br/>
            <a:r>
              <a:t>PreparedStatement pstmt = conn.prepareStatement(sql)) {</a:t>
            </a:r>
            <a:br/>
            <a:r>
              <a:t>Generated code</a:t>
            </a:r>
            <a:br/>
            <a:r>
              <a:t>pstmt.setInt(1, 101); // Устанавливаем ID пользователя</a:t>
            </a:r>
            <a:br/>
            <a:r>
              <a:t>ResultSet rs = pstmt.executeQuery();</a:t>
            </a:r>
            <a:br/>
            <a:r>
              <a:t>if (rs.next()) {</a:t>
            </a:r>
            <a:br/>
            <a:r>
              <a:t>String name = rs.getString("name");</a:t>
            </a:r>
            <a:br/>
            <a:r>
              <a:t>System.out.println("Имя пользователя: " + name);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 catch (SQLException e) {</a:t>
            </a:r>
            <a:br/>
            <a:r>
              <a:t>e.printStackTrace();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Приложите SQL-скрипт для создания таблицы, с которой вы работали.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