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solidFill>
                  <a:srgbClr val="1F497D"/>
                </a:solidFill>
                <a:latin typeface="Calibri"/>
              </a:defRPr>
            </a:pPr>
            <a:r>
              <a:t>Практическая работа №35: Тестирование в Spring Boot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1. Цели и задачи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Цель: Научиться писать автоматические тесты для различных слоев Spring Boot приложения.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Задачи: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Написать юнит-тест для сервисного слоя с мокированием зависимостей.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Написать "срезанный" интеграционный тест для REST-контроллера с использованием MockMvc.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Написать интеграционный тест для слоя репозиториев с использованием @DataJpaTest.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2. Краткая теория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spring-boot-starter-test: Стартер, который добавляет библиотеки для тестирования (JUnit 5, Mockito).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@SpringBootTest: Аннотация для полного интеграционного теста (медленная).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@WebMvcTest(Controller.class): Аннотация для тестирования только веб-слоя. Не поднимает сервисы.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@DataJpaTest: Аннотация для тестирования только слоя JPA. Настраивает встроенную БД в памяти.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Мокирование (@MockBean): Аннотация Spring Boot, которая создает "заглушку" (мок) для бина. Позволяет задать поведение мока и изолировать тестируемый компонент от его зависимостей.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3. Методические указания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Задание 1: Тестирование сервиса.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Создайте тестовый класс MyServiceTest.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Замокайте зависимости сервиса (например, репозиторий) с помощью @Mock.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В тестовом методе (@Test) задайте поведение мока с помощью Mockito.when(...).thenReturn(...).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4: Вызовите тестируемый метод сервиса и проверьте результат с помощью Assertions.assertEquals(...).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Задание 2: Тестирование контроллера.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Создайте класс MyControllerTest с аннотацией @WebMvcTest(MyController.class).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Внедрите MockMvc с помощью @Autowired.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Замокайте сервисный слой с помощью @MockBean.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4: С помощью mockMvc.perform(get("/my-url")) выполните "ненастоящий" HTTP-запрос и проверьте результат с помощью .andExpect(status().isOk()).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4. Пример: Тест для контроллера с MockMvc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@WebMvcTest(ProductController.class)</a:t>
            </a:r>
            <a:br/>
            <a:r>
              <a:t>class ProductControllerTest {</a:t>
            </a:r>
            <a:br/>
            <a:r>
              <a:t>Generated code</a:t>
            </a:r>
            <a:br/>
            <a:r>
              <a:t>@Autowired</a:t>
            </a:r>
            <a:br/>
            <a:r>
              <a:t>private MockMvc mockMvc;</a:t>
            </a:r>
            <a:br/>
            <a:r>
              <a:t>@MockBean</a:t>
            </a:r>
            <a:br/>
            <a:r>
              <a:t>private ProductService productService;</a:t>
            </a:r>
            <a:br/>
            <a:r>
              <a:t>@Test</a:t>
            </a:r>
            <a:br/>
            <a:r>
              <a:t>void shouldReturnProductById() throws Exception {</a:t>
            </a:r>
            <a:br/>
            <a:r>
              <a:t>Product product = new Product(1L, "Test Product", 99.99);</a:t>
            </a:r>
            <a:br/>
            <a:r>
              <a:t>when(productService.findById(1L)).thenReturn(product);</a:t>
            </a:r>
            <a:br/>
            <a:r>
              <a:t>mockMvc.perform(get("/products/1"))</a:t>
            </a:r>
            <a:br/>
            <a:r>
              <a:t>.andExpect(status().isOk())</a:t>
            </a:r>
            <a:br/>
            <a:r>
              <a:t>.andExpect(jsonPath("$.name").value("Test Product"));</a:t>
            </a:r>
            <a:br/>
            <a:r>
              <a:t>}</a:t>
            </a:r>
            <a:br/>
            <a:r>
              <a:t>IGNORE_WHEN_COPYING_START</a:t>
            </a:r>
            <a:br/>
            <a:r>
              <a:t>content_copy download</a:t>
            </a:r>
            <a:br/>
            <a:r>
              <a:t>Use code with caution.</a:t>
            </a:r>
            <a:br/>
            <a:r>
              <a:t>IGNORE_WHEN_COPYING_END</a:t>
            </a:r>
            <a:br/>
            <a:r>
              <a:t>}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Приложите скриншот из IDE, демонстрирующий успешное прохождение всех тестов (зеленые галочки).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