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2800" b="1">
                <a:solidFill>
                  <a:srgbClr val="1F497D"/>
                </a:solidFill>
                <a:latin typeface="Calibri"/>
              </a:defRPr>
            </a:pPr>
            <a:r>
              <a:t>Практическая работа №5: Создание строк и неизменяемость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4472C4"/>
                </a:solidFill>
                <a:latin typeface="Calibri"/>
              </a:defRPr>
            </a:pPr>
            <a:r>
              <a:t>Модуль 2. Работа со строками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1. Цели и задачи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Цель: Понять фундаментальное различие между сравнением ссылок и сравнением содержимого объектов в Java.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Задачи: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Создать строки разными способами.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Применить оператор == для сравнения ссылок на объекты.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Применить метод .equals() для сравнения содержимого строк.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Проанализировать и объяснить полученные результаты.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2. Краткая теория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==: Сравнивает, указывают ли две переменные на один и тот же объект в памяти.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.equals(): Сравнивает внутреннее содержимое объектов. Для строк он проверяет, совпадают ли последовательности символов.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String Pool: Java оптимизирует хранение строковых литералов. Если вы создаете две одинаковые строки-литерала (String s1 = "Hi"; String s2 = "Hi";), они будут ссылаться на один и тот же объект в специальной области памяти (String Pool). Создание строки через new String("Hi") всегда создает новый объект в основной памяти (heap).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3. Методические указания: Сравнение строк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1: Создайте три строковые переменные:</a:t>
            </a:r>
          </a:p>
          <a:p>
            <a:pPr>
              <a:defRPr sz="1200">
                <a:solidFill>
                  <a:srgbClr val="006400"/>
                </a:solidFill>
                <a:latin typeface="Consolas"/>
              </a:defRPr>
            </a:pPr>
            <a:r>
              <a:t>String a = "hello";</a:t>
            </a:r>
            <a:br/>
            <a:r>
              <a:t>String b = "hello";</a:t>
            </a:r>
            <a:br/>
            <a:r>
              <a:t>String c = new String("hello");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2: Выполните и выведите в консоль результаты трех сравнений с помощью ==: a == b, a == c, b == c.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3: Выполните и выведите в консоль результаты трех сравнений с помощью .equals(): a.equals(b), a.equals(c), b.equals(c).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4: Напишите в комментариях к коду, почему результаты a == b и a == c разные.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4. Пример решенного задания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200">
                <a:solidFill>
                  <a:srgbClr val="006400"/>
                </a:solidFill>
                <a:latin typeface="Consolas"/>
              </a:defRPr>
            </a:pPr>
            <a:r>
              <a:t>String s1 = "Java"; // Помещается в String Pool</a:t>
            </a:r>
            <a:br/>
            <a:r>
              <a:t>String s2 = "Java"; // Ссылка на тот же объект в пуле</a:t>
            </a:r>
            <a:br/>
            <a:r>
              <a:t>String s3 = new String("Java"); // Новый объект в heap</a:t>
            </a:r>
            <a:br/>
            <a:r>
              <a:t>System.out.println("s1 == s2: " + (s1 == s2)); // true, т.к. ссылаются на один объект</a:t>
            </a:r>
            <a:br/>
            <a:r>
              <a:t>System.out.println("s1 == s3: " + (s1 == s3)); // false, т.к. ссылаются на разные объекты</a:t>
            </a:r>
            <a:br/>
            <a:r>
              <a:t>System.out.println("s1.equals(s3): " + s1.equals(s3)); // true, т.к. содержимое одинаковое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Обязательно добавьте текстовое объяснение полученных true/false результатов.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