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№2: Кодирование и передача информации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Сформировать практические навыки расчета информационного объема различных типов данных (текст, графика, звук) и времени их передачи по каналам связи.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рассчитывать объем текстовых файлов в различных кодировках.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формулу для расчета объема растрового изображения.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Познакомиться с принципами расчета объема аудиоданных.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применять формулу для расчета времени передачи файла.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Кодирование текста: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ASCII: 1 символ = 1 байт = 8 бит.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Unicode (UTF-16): 1 символ = 2 байта = 16 бит.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Объем текста = Количество символов * Информационный вес 1 символа.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Кодирование растровой графики: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Объем изображения = Ширина (пикс) * Высота (пикс) * Глубина цвета (бит).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Глубина цвета (i) связана с количеством цветов в палитре (N) формулой: N = 2^i.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Кодирование звука: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Объем аудио = Частота дискретизации (Гц) * Глубина кодирования (бит) * Время (с) * Кол-во каналов.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Передача информации: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Время передачи (с) = Объем файла (бит) / Скорость канала (бит/с).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Необходимо следить за единицами измерения! 1 Мбит/с ≠ 1 Мбайт/с.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 по выполнению заданий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Определение размера текстового файла.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Посчитайте общее количество символов в тексте.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Определите информационный вес одного символа в указанной кодировке.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Перемножьте количество символов на вес одного символа.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Расчет объема растрового изображения.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Определите ширину и высоту изображения в пикселях.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Найдите глубину цвета (i) из количества цветов в палитре (N) по формуле N = 2^i.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Перемножьте ширину, высоту и глубину цвета.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4: Решение задач на пропускную способность канала.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Приведите объем файла и скорость канала к единой единице измерения (биты и бит/с).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Разделите объем файла на скорость канала.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Примеры решенных заданий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1 (Изображение):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Условие: Рассчитать объем изображения 64x64 пикселя, если в палитре 256 цветов.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Решение: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N = 256, значит 256 = 2^i, отсюда i = 8 бит (глубина цвета).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Объем = 64 * 64 * 8 = 32768 бит.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Переводим в байты: 32768 / 8 = 4096 байт.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Переводим в КБ: 4096 / 1024 = 4 КБ.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Ответ: 4 КБ.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2 (Передача данных):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Условие: Скорость модема 51200 бит/с. Сколько времени в секундах займет передача файла объемом 100 КБ?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Решение: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Переводим объем файла в биты: 100 КБ * 1024 * 8 = 819200 бит.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Находим время: 819200 бит / 51200 бит/с = 16 с.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Ответ: 16 секунд.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