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  <a:latin typeface="Calibri"/>
              </a:defRPr>
            </a:pPr>
            <a:r>
              <a:t>Практическая работа: Основы синхронизации и проблемы многопоточности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solidFill>
                  <a:srgbClr val="4472C4"/>
                </a:solidFill>
                <a:latin typeface="Calibri"/>
              </a:defRPr>
            </a:pPr>
            <a:r>
              <a:t>Уровень: Продвинутый | Модуль 1. Многопоточность и потоки ввода-вывода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1. Цели и задачи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Цель: Сформировать практические навыки написания потокобезопасного кода и решения классических проблем многопоточности в Java.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Задачи: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на практике выявлять и демонстрировать проблему "состояния гонки" (race condition).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Освоить применение ключевого слова synchronized для обеспечения атомарности операций.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Научиться использовать классы из пакета java.util.concurrent.atomic (на примере AtomicInteger).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Сравнить производительность различных подходов к синхронизации.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2. Краткая теория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Race Condition (Состояние гонки): Ошибка, возникающая, когда несколько потоков одновременно обращаются к общему ресурсу, и как минимум один из потоков его изменяет. Итоговый результат зависит от случайного порядка выполнения потоков.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synchronized: Ключевое слово, которое позволяет ограничить доступ к блоку кода или методу. Только один поток может выполнять synchronized блок на одном и том же объекте-мониторе в один момент времени.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AtomicInteger: Класс, предоставляющий методы для атомарных операций над примитивами (например, incrementAndGet()). Работает на основе неблокирующих lock-free алгоритмов. В условиях высокой конкуренции производительнее, чем synchronized.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3. Методические указания: BankAccount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1 (Небезопасный класс): Создайте класс BankAccount с полем private long balance и методами deposit() и withdraw(), которые просто изменяют баланс.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2 (Потоки): В main создайте один экземпляр BankAccount и ExecutorService.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3 (Операции): В цикле запустите 1000 задач на пополнение и 1000 задач на снятие.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4 (Проверка): Завершите работу ExecutorService и выведите итоговый баланс. Он не будет равен нулю из-за race condition.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5 (Решение): Добавьте ключевое слово synchronized к сигнатурам методов deposit и withdraw.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Шаг 6 (Повторная проверка): Запустите программу еще раз и убедитесь, что итоговый баланс теперь всегда равен нулю.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000" b="1">
                <a:solidFill>
                  <a:srgbClr val="1F497D"/>
                </a:solidFill>
                <a:latin typeface="Calibri"/>
              </a:defRPr>
            </a:pPr>
            <a:r>
              <a:t>4. Примеры решенных заданий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 1: Фрагмент решения для BankAccount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Небезопасный метод: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public void deposit(long amount) {</a:t>
            </a:r>
            <a:br/>
            <a:r>
              <a:t>balance = balance + amount;</a:t>
            </a:r>
            <a:br/>
            <a:r>
              <a:t>}</a:t>
            </a:r>
          </a:p>
          <a:p>
            <a:pPr>
              <a:buNone/>
              <a:defRPr sz="1400">
                <a:solidFill>
                  <a:srgbClr val="444444"/>
                </a:solidFill>
                <a:latin typeface="Calibri"/>
              </a:defRPr>
            </a:pPr>
            <a:r>
              <a:t>Потокобезопасный метод: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public synchronized void deposit(long amount) {</a:t>
            </a:r>
            <a:br/>
            <a:r>
              <a:t>balance = balance + amount;</a:t>
            </a:r>
            <a:br/>
            <a:r>
              <a:t>}</a:t>
            </a:r>
          </a:p>
          <a:p>
            <a:pPr>
              <a:buNone/>
              <a:defRPr sz="1400" b="1">
                <a:solidFill>
                  <a:srgbClr val="444444"/>
                </a:solidFill>
                <a:latin typeface="Calibri"/>
              </a:defRPr>
            </a:pPr>
            <a:r>
              <a:t>Пример 2: Класс CounterAtomic</a:t>
            </a:r>
          </a:p>
          <a:p>
            <a:pPr>
              <a:defRPr sz="1200">
                <a:solidFill>
                  <a:srgbClr val="006400"/>
                </a:solidFill>
                <a:latin typeface="Consolas"/>
              </a:defRPr>
            </a:pPr>
            <a:r>
              <a:t>import java.util.concurrent.atomic.AtomicInteger;</a:t>
            </a:r>
            <a:br/>
            <a:r>
              <a:t>class CounterAtomic {</a:t>
            </a:r>
            <a:br/>
            <a:r>
              <a:t>private AtomicInteger count = new AtomicInteger(0);</a:t>
            </a:r>
            <a:br/>
            <a:r>
              <a:t>Generated code</a:t>
            </a:r>
            <a:br/>
            <a:r>
              <a:t>public void increment() {</a:t>
            </a:r>
            <a:br/>
            <a:r>
              <a:t>count.incrementAndGet();</a:t>
            </a:r>
            <a:br/>
            <a:r>
              <a:t>}</a:t>
            </a:r>
            <a:br/>
            <a:r>
              <a:t>public int getValue() {</a:t>
            </a:r>
            <a:br/>
            <a:r>
              <a:t>return count.get();</a:t>
            </a:r>
            <a:br/>
            <a:r>
              <a:t>}</a:t>
            </a:r>
            <a:br/>
            <a:r>
              <a:t>IGNORE_WHEN_COPYING_START</a:t>
            </a:r>
            <a:br/>
            <a:r>
              <a:t>content_copy download</a:t>
            </a:r>
            <a:br/>
            <a:r>
              <a:t>Use code with caution.</a:t>
            </a:r>
            <a:br/>
            <a:r>
              <a:t>IGNORE_WHEN_COPYING_END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