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2800" b="1">
                <a:solidFill>
                  <a:srgbClr val="1F497D"/>
                </a:solidFill>
                <a:latin typeface="Calibri"/>
              </a:defRPr>
            </a:pPr>
            <a:r>
              <a:t>Практическая работа №22: Основы работы с базами данных (JDBC)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>
                <a:solidFill>
                  <a:srgbClr val="4472C4"/>
                </a:solidFill>
                <a:latin typeface="Calibri"/>
              </a:defRPr>
            </a:pPr>
            <a:r>
              <a:t>Модуль 2. Продвинутые интеграции и инструменты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1. Цели и задачи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Цель: Научиться взаимодействовать с реляционными базами данных из Java-приложения с помощью стандартного API JDBC.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Задачи: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Освоить процесс настройки подключения к базе данных.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Научиться выполнять SQL-запросы (SELECT, UPDATE) и обрабатывать их результаты.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Освоить использование PreparedStatement для безопасной передачи параметров в запрос.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2. Краткая теория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JDBC (Java Database Connectivity): Стандартный Java API для работы с БД.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Основные шаги: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Установить соединение: Connection conn = DriverManager.getConnection(...).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Создать запрос: Statement или PreparedStatement.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Выполнить запрос: executeQuery() (для SELECT) или executeUpdate() (для INSERT, UPDATE, DELETE).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Обработать результат: ResultSet — это итератор по строкам ответа.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Закрыть ресурсы: ResultSet, Statement, Connection. Лучше всего это делать с помощью try-with-resources.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PreparedStatement: Используется для параметризованных запросов с плейсхолдерами ? для защиты от SQL-инъекций.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3. Методические указания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Задание 1: SELECT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1: Добавьте в зависимости проекта JDBC-драйвер для вашей БД.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2: В блоке try-with-resources установите соединение с БД.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3: Внутри создайте Statement и выполните SELECT * FROM ....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4: В цикле while обойдите ResultSet и выведите данные в консоль.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Задание 2: UPDATE с параметрами.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1: Установите соединение.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2: Создайте PreparedStatement с SQL-запросом UPDATE ... SET ... WHERE id = ?.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3: Установите параметры с помощью методов setString(), setInt() и т.д.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4: Выполните запрос с помощью executeUpdate().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4. Пример: Получение имени пользователя по 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200">
                <a:solidFill>
                  <a:srgbClr val="006400"/>
                </a:solidFill>
                <a:latin typeface="Consolas"/>
              </a:defRPr>
            </a:pPr>
            <a:r>
              <a:t>String sql = "SELECT name FROM users WHERE id = ?";</a:t>
            </a:r>
            <a:br/>
            <a:r>
              <a:t>try (Connection conn = DriverManager.getConnection(URL, USER, PASS);</a:t>
            </a:r>
            <a:br/>
            <a:r>
              <a:t>PreparedStatement pstmt = conn.prepareStatement(sql)) {</a:t>
            </a:r>
            <a:br/>
            <a:r>
              <a:t>Generated code</a:t>
            </a:r>
            <a:br/>
            <a:r>
              <a:t>pstmt.setInt(1, 101); // Устанавливаем ID пользователя</a:t>
            </a:r>
            <a:br/>
            <a:r>
              <a:t>ResultSet rs = pstmt.executeQuery();</a:t>
            </a:r>
            <a:br/>
            <a:r>
              <a:t>if (rs.next()) {</a:t>
            </a:r>
            <a:br/>
            <a:r>
              <a:t>String name = rs.getString("name");</a:t>
            </a:r>
            <a:br/>
            <a:r>
              <a:t>System.out.println("Имя пользователя: " + name);</a:t>
            </a:r>
            <a:br/>
            <a:r>
              <a:t>}</a:t>
            </a:r>
            <a:br/>
            <a:r>
              <a:t>IGNORE_WHEN_COPYING_START</a:t>
            </a:r>
            <a:br/>
            <a:r>
              <a:t>content_copy download</a:t>
            </a:r>
            <a:br/>
            <a:r>
              <a:t>Use code with caution.</a:t>
            </a:r>
            <a:br/>
            <a:r>
              <a:t>IGNORE_WHEN_COPYING_END</a:t>
            </a:r>
            <a:br/>
            <a:r>
              <a:t>} catch (SQLException e) {</a:t>
            </a:r>
            <a:br/>
            <a:r>
              <a:t>e.printStackTrace();</a:t>
            </a:r>
            <a:br/>
            <a:r>
              <a:t>}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Приложите SQL-скрипт для создания таблицы, с которой вы работали.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