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№1: Информация. Объем информации. Единицы измерения информации.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472C4"/>
                </a:solidFill>
                <a:latin typeface="Calibri"/>
              </a:defRPr>
            </a:pPr>
            <a:r>
              <a:t>Уровень: Начальный | Модуль 1. Основы информатики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 выполнения практической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Сформировать у обучающихся практические навыки расчета информационного объема данных и перевода между различными единицами измерения информации.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 marL="360000">
              <a:defRPr sz="1400">
                <a:solidFill>
                  <a:srgbClr val="444444"/>
                </a:solidFill>
                <a:latin typeface="Calibri"/>
              </a:defRPr>
            </a:pPr>
            <a:r>
              <a:t>- Закрепить понимание основных единиц измерения информации: бит, байт, килобайт, мегабайт, гигабайт.</a:t>
            </a:r>
          </a:p>
          <a:p>
            <a:pPr marL="360000">
              <a:defRPr sz="1400">
                <a:solidFill>
                  <a:srgbClr val="444444"/>
                </a:solidFill>
                <a:latin typeface="Calibri"/>
              </a:defRPr>
            </a:pPr>
            <a:r>
              <a:t>- Научиться применять формулы для перевода единиц измерения информации.</a:t>
            </a:r>
          </a:p>
          <a:p>
            <a:pPr marL="360000">
              <a:defRPr sz="1400">
                <a:solidFill>
                  <a:srgbClr val="444444"/>
                </a:solidFill>
                <a:latin typeface="Calibri"/>
              </a:defRPr>
            </a:pPr>
            <a:r>
              <a:t>- Отработать навык расчета информационного объема текстовых сообщений.</a:t>
            </a:r>
          </a:p>
          <a:p>
            <a:pPr marL="360000">
              <a:defRPr sz="1400">
                <a:solidFill>
                  <a:srgbClr val="444444"/>
                </a:solidFill>
                <a:latin typeface="Calibri"/>
              </a:defRPr>
            </a:pPr>
            <a:r>
              <a:t>- Научиться применять полученные знания для решения практических задач, связанных с реальными объектами (файлами, изображениями).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Краткое изложение теоретического материала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Бит — минимальная единица измерения информации, может принимать одно из двух значений: 0 или 1.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Байт — основная единица хранения и обработки цифровой информации, состоящая из 8 бит.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Основные соотношения единиц: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1 байт = 8 бит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1 Килобайт (КБ) = 1024 байт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1 Мегабайт (МБ) = 1024 КБ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1 Гигабайт (ГБ) = 1024 МБ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Перевод в меньшие единицы: Для перевода более крупной единицы в меньшую используется операция умножения.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Пример: 3 КБ = 3 * 1024 = 3072 байт.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Перевод в большие единицы: Для перевода меньшей единицы в большую используется операция деления.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Пример: 2048 байт = 2048 / 1024 = 2 КБ.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Информационный объем текста: При алфавитном подходе, если для кодирования одного символа используется 1 байт (8 бит), то информационный объем текста равен количеству символов, умноженному на 1 байт.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Пошаговые методические указания по выполнению заданий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1: Решение задач на определение объема информации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Внимательно прочтите условие задачи. Определите, какая величина известна, а какую нужно найти.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Выясните, в какие единицы нужно перевести исходную величину (в большие или в меньшие).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Если нужно перевести в меньшие единицы (например, ГБ в МБ), последовательно умножайте на 1024.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Если нужно перевести в большие единицы (например, байты в КБ), последовательно делайте на 1024.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5: Запишите полученный результат с указанием единиц измерения.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Пошаговые методические указания по выполнению заданий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2: Расчет количества информации в сообщении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Определите, сколько символов содержит сообщение. Не забывайте считать пробелы и все знаки препинания.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Выясните из условия задачи, какой информационный вес у одного символа (например, 1 байт или 16 бит).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Умножьте количество символов на информационный вес одного символа.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Если требуется, переведите полученный результат в другие единицы измерения.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Примеры решенных заданий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Пример 1: Перевод ГБ в КБ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Условие: Перевести 2 ГБ в килобайты.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Решение: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Сначала переводим гигабайты в мегабайты (умножаем):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2 ГБ * 1024 = 2048 МБ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Затем переводим мегабайты в килобайты (умножаем):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2048 МБ * 1024 = 2097152 КБ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Ответ: 2097152 КБ.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Пример 2: Расчет объема слова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Условие: Рассчитать информационный объем слова "Java", если каждый символ кодируется 8 битами. Ответ дать в байтах.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Решение: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Считаем количество символов в слове "Java": 4 символа.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Находим общий объем в битах: 4 символа * 8 бит/символ = 32 бита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Переводим биты в байты (делим на 8): 32 бита / 8 = 4 байта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Ответ: 4 байта.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5. Комментарии к оформлению результатов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Четкость решения: Каждое задание должно содержать запись "Дано:", "Найти:", "Решение:" и "Ответ:".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Пояснения: Все математические операции должны сопровождаться краткими пояснениями.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Единицы измерения: Обязательно указывайте единицы измерения на каждом этапе вычислений и в итоговом ответе.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Формат сдачи: Работа оформляется в текстовом редакторе, сохраняется в формате .pdf.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Именование файла: Файл с работой должен быть назван по шаблону: Фамилия_Имя_ПР1.pdf.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