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№6: Введение в Java и первая программа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2. Основы программирования на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Настроить рабочее окружение и написать первую работающую программу на Java.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установить и проверить работоспособность JDK.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установить и познакомиться с интерфейсом IntelliJ IDEA.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научиться создавать новый проект в IDE.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освоить процесс написания, компиляции и запуска Java-программы.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JDK (Java Development Kit): Комплект разработчика. Включает в себя компилятор (javac), стандартные библиотеки и среду выполнения (JRE). Необходим для написания программ.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IntelliJ IDEA: Интегрированная среда разработки (IDE), которая помогает писать код, компилировать и запускать его одной кнопкой.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Структура программы: Любая Java-программа состоит как минимум из одного класса. Точкой входа является метод public static void main(String[] args).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Вывод в консоль: Для вывода текста на экран используется команда System.out.println("Текст");.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Задания 1-2: Установка и настройка.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Скачайте и установите JDK.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Откройте командную строку и введите команды java -version и javac -version для проверки.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Скачайте и установите IntelliJ IDEA Community Edition.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4: Написание и запуск программы.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В IntelliJ IDEA создайте новый проект.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 папке src создайте файл Main.java.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файла напишите код "Hello, World!".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Нажмите на зеленую стрелочку рядом с методом main и выберите "Run".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Код "Hello, World!"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public class Main {</a:t>
            </a:r>
            <a:br/>
            <a:r>
              <a:t>public static void main(String[] args) {</a:t>
            </a:r>
            <a:br/>
            <a:r>
              <a:t>System.out.println("Hello, World!");</a:t>
            </a:r>
            <a:br/>
            <a:r>
              <a:t>}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 нижней части экрана в окне "Run" вы должны увидеть результат — строку "Hello, World!".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5. Комментарии к оформлению результатов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 качестве отчета по данной работе приложите скриншоты: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Результат выполнения команды java -version в терминале.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Окно IntelliJ IDEA с вашим первым проектом и кодом.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Окно IntelliJ IDEA с результатом выполнения программы в консоли.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