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№3: Переопределение и перегрузка методов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изменять поведение унаследованных методов в дочерних классах для реализации полиморфизма.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базовый класс с методом, описывающим общее поведение.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дочерний класс.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 дочернем классе переопределить родительский метод, предоставив специфичную реализацию.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Использовать аннотацию @Override для контроля корректности переопределения.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Переопределение (Overriding) позволяет дочернему классу предоставить собственную реализацию для унаследованного метода. Сигнатура метода (имя и параметры) должна полностью совпадать. Аннотация @Override не является обязательной, но крайне рекомендуется, так как она заставляет компилятор проверить, действительно ли вы переопределяете существующий метод, а не создаете новый из-за опечатки.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Переопределение makeSound()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класс Animal с методом public void makeSound(), который выводит "Животное издает звук".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Создайте класс Dog extends Animal.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 классе Dog над объявлением метода makeSound() поставьте аннотацию @Override.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 теле метода напишите System.out.println("Собака лает: Гав-гав!");.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В методе main создайте объект Dog и вызовите у него метод makeSound().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 решенного задания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// Файл Animal.java</a:t>
            </a:r>
            <a:br/>
            <a:r>
              <a:t>public class Animal {</a:t>
            </a:r>
            <a:br/>
            <a:r>
              <a:t>public void makeSound() {</a:t>
            </a:r>
            <a:br/>
            <a:r>
              <a:t>System.out.println("Некое животное издает звук.");</a:t>
            </a:r>
            <a:br/>
            <a:r>
              <a:t>}</a:t>
            </a:r>
            <a:br/>
            <a:r>
              <a:t>}</a:t>
            </a:r>
            <a:br/>
            <a:r>
              <a:t>// Файл Dog.java</a:t>
            </a:r>
            <a:br/>
            <a:r>
              <a:t>public class Dog extends Animal {</a:t>
            </a:r>
            <a:br/>
            <a:r>
              <a:t>@Override</a:t>
            </a:r>
            <a:br/>
            <a:r>
              <a:t>public void makeSound() {</a:t>
            </a:r>
            <a:br/>
            <a:r>
              <a:t>System.out.println("Собака лает!");</a:t>
            </a:r>
            <a:br/>
            <a:r>
              <a:t>}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Попробуйте намеренно сделать опечатку в имени переопределяемого метода и приложите скриншот ошибки компиляции, которую покажет IDE благодаря @Override.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