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№7: Использование HashSet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3. Коллекции, обобщения (Generics), Comparable и сортировка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Понять "контракт" между equals() и hashCode() и его важность для корректной работы хеш-коллекций.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пользовательский класс.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Переопределить в нем методы equals() и hashCode().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Продемонстрировать, как HashSet обрабатывает дубликаты объектов этого класса.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Проанализировать, что произойдет, если hashCode() реализован неверно.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теория: Контракт equals-hashCode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Если a.equals(b) возвращает true, то a.hashCode() обязан быть равен b.hashCode().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Если a.hashCode() не равен b.hashCode(), то a.equals(b) обязан возвращать false.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HashSet для определения уникальности сначала проверяет hashCode(). Если хеш-коды разные, объекты точно разные. Если хеш-коды одинаковые, он дополнительно вызывает .equals() для окончательной проверки. Если нарушить контракт, HashSet будет работать некорректно.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HashSet и пользовательский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Student с полями id и name.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 помощью вашей IDE сгенерируйте для него методы equals() и hashCode(), выбрав для участия в сравнении оба поля.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Создайте HashSet&lt;Student&gt;.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Создайте два разных объекта Student с одинаковыми данными: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Student s1 = new Student(1, "Иван");</a:t>
            </a:r>
            <a:br/>
            <a:r>
              <a:t>Student s2 = new Student(1, "Иван");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Добавьте оба объекта в Set (students.add(s1);, students.add(s2);).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Выведите размер сета (students.size()). Он должен быть равен 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задания: equals() и hashCode()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В классе Student</a:t>
            </a:r>
            <a:br/>
            <a:r>
              <a:t>@Override</a:t>
            </a:r>
            <a:br/>
            <a:r>
              <a:t>public boolean equals(Object o) {</a:t>
            </a:r>
            <a:br/>
            <a:r>
              <a:t>if (this == o) return true;</a:t>
            </a:r>
            <a:br/>
            <a:r>
              <a:t>if (o == null || getClass() != o.getClass()) return false;</a:t>
            </a:r>
            <a:br/>
            <a:r>
              <a:t>Student student = (Student) o;</a:t>
            </a:r>
            <a:br/>
            <a:r>
              <a:t>return id == student.id &amp;&amp; Objects.equals(name, student.name);</a:t>
            </a:r>
            <a:br/>
            <a:r>
              <a:t>}</a:t>
            </a:r>
            <a:br/>
            <a:r>
              <a:t>@Override</a:t>
            </a:r>
            <a:br/>
            <a:r>
              <a:t>public int hashCode() {</a:t>
            </a:r>
            <a:br/>
            <a:r>
              <a:t>return Objects.hash(id, name);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 качестве эксперимента закомментируйте метод hashCode() и посмотрите, что изменится (размер сета станет 2). Опишите в отчете, почему это произошло.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