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№28: Работа с базами данных: Spring и JPA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3. Основы Spring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эффективно взаимодействовать с реляционными базами данных, используя высокоуровневые абстракции Spring Data JPA.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Настроить подключение к базе данных в Spring-приложении.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описывать таблицы БД с помощью JPA-сущностей (@Entity).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создание и использование JpaRepository для выполнения CRUD-операций без написания SQL-кода.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ORM (Object-Relational Mapping): Технология, которая "связывает" объекты Java с записями в таблицах баз данных.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JPA (Java Persistence API): Стандартная спецификация для ORM в Java.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@Entity: Аннотация, которая помечает класс как JPA-сущность.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@Id: Аннотация для поля, которое является первичным ключом.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@GeneratedValue: Указывает, что значение первичного ключа должно генерироваться автоматически.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Spring Data JPA: Модуль Spring, который максимально упрощает создание слоя доступа к данным.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JpaRepository&lt;T, ID&gt;: Интерфейс, который нужно унаследовать, чтобы получить полный набор готовых CRUD-методов.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Настройка подключения к БД.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Добавьте зависимости spring-boot-starter-data-jpa и JDBC-драйвер.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 application.properties пропишите настройки для подключения: spring.datasource.url, username, password.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Добавьте spring.jpa.hibernate.ddl-auto=update, чтобы Hibernate автоматически создавал/обновлял таблицы.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Создание JPA-сущности.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POJO-класс (например, Product).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Пометьте его аннотацией @Entity.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Добавьте поле private Long id; и пометьте его аннотациями @Id и @GeneratedValue.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3: Создание и использование репозитория.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интерфейс ProductRepository extends JpaRepository&lt;Product, Long&gt;.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 ProductService внедрите ваш репозиторий: @Autowired private ProductRepository repository;.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 методах сервиса используйте готовые методы репозитория: repository.save(), repository.findById(), repository.findAll(), repository.deleteById().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Интерфейс репозитория и его использование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// Файл ProductRepository.java</a:t>
            </a:r>
            <a:br/>
            <a:r>
              <a:t>@Repository</a:t>
            </a:r>
            <a:br/>
            <a:r>
              <a:t>public interface ProductRepository extends JpaRepository&lt;Product, Long&gt; {</a:t>
            </a:r>
            <a:br/>
            <a:r>
              <a:t>// Здесь можно добавлять кастомные методы, например:</a:t>
            </a:r>
            <a:br/>
            <a:r>
              <a:t>// List&lt;Product&gt; findByPriceGreaterThan(double price);</a:t>
            </a:r>
            <a:br/>
            <a:r>
              <a:t>}</a:t>
            </a:r>
            <a:br/>
            <a:r>
              <a:t>// Фрагмент ProductService.java</a:t>
            </a:r>
            <a:br/>
            <a:r>
              <a:t>@Service</a:t>
            </a:r>
            <a:br/>
            <a:r>
              <a:t>public class ProductService {</a:t>
            </a:r>
            <a:br/>
            <a:r>
              <a:t>@Autowired</a:t>
            </a:r>
            <a:br/>
            <a:r>
              <a:t>private ProductRepository repository;</a:t>
            </a:r>
            <a:br/>
            <a:r>
              <a:t>Generated code</a:t>
            </a:r>
            <a:br/>
            <a:r>
              <a:t>public Product createProduct(Product product) {</a:t>
            </a:r>
            <a:br/>
            <a:r>
              <a:t>return repository.save(product);</a:t>
            </a:r>
            <a:br/>
            <a:r>
              <a:t>}</a:t>
            </a:r>
            <a:br/>
            <a:r>
              <a:t>IGNORE_WHEN_COPYING_START</a:t>
            </a:r>
            <a:br/>
            <a:r>
              <a:t>content_copy download</a:t>
            </a:r>
            <a:br/>
            <a:r>
              <a:t>Use code with caution.</a:t>
            </a:r>
            <a:br/>
            <a:r>
              <a:t>IGNORE_WHEN_COPYING_END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