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3"/>
  </p:notesMasterIdLst>
  <p:handoutMasterIdLst>
    <p:handoutMasterId r:id="rId44"/>
  </p:handoutMasterIdLst>
  <p:sldIdLst>
    <p:sldId id="256" r:id="rId4"/>
    <p:sldId id="261" r:id="rId5"/>
    <p:sldId id="277" r:id="rId6"/>
    <p:sldId id="301" r:id="rId7"/>
    <p:sldId id="276" r:id="rId8"/>
    <p:sldId id="299" r:id="rId9"/>
    <p:sldId id="300" r:id="rId10"/>
    <p:sldId id="294" r:id="rId11"/>
    <p:sldId id="264" r:id="rId12"/>
    <p:sldId id="267" r:id="rId13"/>
    <p:sldId id="268" r:id="rId14"/>
    <p:sldId id="269" r:id="rId15"/>
    <p:sldId id="270" r:id="rId16"/>
    <p:sldId id="291" r:id="rId17"/>
    <p:sldId id="282" r:id="rId18"/>
    <p:sldId id="289" r:id="rId19"/>
    <p:sldId id="286" r:id="rId20"/>
    <p:sldId id="273" r:id="rId21"/>
    <p:sldId id="271" r:id="rId22"/>
    <p:sldId id="281" r:id="rId23"/>
    <p:sldId id="274" r:id="rId24"/>
    <p:sldId id="265" r:id="rId25"/>
    <p:sldId id="272" r:id="rId26"/>
    <p:sldId id="285" r:id="rId27"/>
    <p:sldId id="278" r:id="rId28"/>
    <p:sldId id="283" r:id="rId29"/>
    <p:sldId id="288" r:id="rId30"/>
    <p:sldId id="280" r:id="rId31"/>
    <p:sldId id="275" r:id="rId32"/>
    <p:sldId id="284" r:id="rId33"/>
    <p:sldId id="287" r:id="rId34"/>
    <p:sldId id="279" r:id="rId35"/>
    <p:sldId id="292" r:id="rId36"/>
    <p:sldId id="293" r:id="rId37"/>
    <p:sldId id="266" r:id="rId38"/>
    <p:sldId id="262" r:id="rId39"/>
    <p:sldId id="257" r:id="rId40"/>
    <p:sldId id="258" r:id="rId41"/>
    <p:sldId id="298" r:id="rId4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114" d="100"/>
          <a:sy n="114" d="100"/>
        </p:scale>
        <p:origin x="636" y="10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79A9D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2-A30F-4E19-997C-AB1D053FC94B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0F-4E19-997C-AB1D053FC9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0F-4E19-997C-AB1D053FC9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35091328"/>
        <c:axId val="135092864"/>
      </c:barChart>
      <c:catAx>
        <c:axId val="13509132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35092864"/>
        <c:crosses val="autoZero"/>
        <c:auto val="1"/>
        <c:lblAlgn val="ctr"/>
        <c:lblOffset val="100"/>
        <c:noMultiLvlLbl val="0"/>
      </c:catAx>
      <c:valAx>
        <c:axId val="13509286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50913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vi-V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DC7-46AE-9718-8D11690D74DF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C7-46AE-9718-8D11690D74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DC7-46AE-9718-8D11690D74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35091328"/>
        <c:axId val="135092864"/>
      </c:barChart>
      <c:catAx>
        <c:axId val="13509132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35092864"/>
        <c:crosses val="autoZero"/>
        <c:auto val="1"/>
        <c:lblAlgn val="ctr"/>
        <c:lblOffset val="100"/>
        <c:noMultiLvlLbl val="0"/>
      </c:catAx>
      <c:valAx>
        <c:axId val="13509286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50913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vi-V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79A9D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E33D-4E46-AE70-50C5E1B450C1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3D-4E46-AE70-50C5E1B450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3D-4E46-AE70-50C5E1B450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35091328"/>
        <c:axId val="135092864"/>
      </c:barChart>
      <c:catAx>
        <c:axId val="13509132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35092864"/>
        <c:crosses val="autoZero"/>
        <c:auto val="1"/>
        <c:lblAlgn val="ctr"/>
        <c:lblOffset val="100"/>
        <c:noMultiLvlLbl val="0"/>
      </c:catAx>
      <c:valAx>
        <c:axId val="13509286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50913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vi-V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2018</c:v>
                </c:pt>
                <c:pt idx="1">
                  <c:v>2017</c:v>
                </c:pt>
                <c:pt idx="2">
                  <c:v>2016</c:v>
                </c:pt>
                <c:pt idx="3">
                  <c:v>2015</c:v>
                </c:pt>
                <c:pt idx="4">
                  <c:v>2014</c:v>
                </c:pt>
                <c:pt idx="5">
                  <c:v>2013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</c:v>
                </c:pt>
                <c:pt idx="1">
                  <c:v>35</c:v>
                </c:pt>
                <c:pt idx="2">
                  <c:v>65</c:v>
                </c:pt>
                <c:pt idx="3">
                  <c:v>45</c:v>
                </c:pt>
                <c:pt idx="4">
                  <c:v>60</c:v>
                </c:pt>
                <c:pt idx="5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A-47A8-AEB4-F4FAC68503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6863104"/>
        <c:axId val="346864640"/>
      </c:barChart>
      <c:catAx>
        <c:axId val="3468631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pPr>
            <a:endParaRPr lang="vi-VN"/>
          </a:p>
        </c:txPr>
        <c:crossAx val="346864640"/>
        <c:crosses val="autoZero"/>
        <c:auto val="1"/>
        <c:lblAlgn val="ctr"/>
        <c:lblOffset val="100"/>
        <c:noMultiLvlLbl val="0"/>
      </c:catAx>
      <c:valAx>
        <c:axId val="3468646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468631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vi-V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2F24-4EEB-B6A6-202058E651F1}"/>
              </c:ext>
            </c:extLst>
          </c:dPt>
          <c:dPt>
            <c:idx val="1"/>
            <c:bubble3D val="0"/>
            <c:spPr>
              <a:solidFill>
                <a:schemeClr val="accent3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2F24-4EEB-B6A6-202058E651F1}"/>
              </c:ext>
            </c:extLst>
          </c:dPt>
          <c:dPt>
            <c:idx val="2"/>
            <c:bubble3D val="0"/>
            <c:spPr>
              <a:solidFill>
                <a:schemeClr val="accent3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2F24-4EEB-B6A6-202058E651F1}"/>
              </c:ext>
            </c:extLst>
          </c:dPt>
          <c:dPt>
            <c:idx val="3"/>
            <c:bubble3D val="0"/>
            <c:spPr>
              <a:solidFill>
                <a:schemeClr val="accent3">
                  <a:alpha val="3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7-2F24-4EEB-B6A6-202058E651F1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24-4EEB-B6A6-202058E65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vi-V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0E7B-4F24-ADDA-68DBBD3979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0E7B-4F24-ADDA-68DBBD39796A}"/>
              </c:ext>
            </c:extLst>
          </c:dPt>
          <c:dPt>
            <c:idx val="2"/>
            <c:bubble3D val="0"/>
            <c:spPr>
              <a:solidFill>
                <a:schemeClr val="accent2">
                  <a:alpha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0E7B-4F24-ADDA-68DBBD39796A}"/>
              </c:ext>
            </c:extLst>
          </c:dPt>
          <c:dPt>
            <c:idx val="3"/>
            <c:bubble3D val="0"/>
            <c:spPr>
              <a:solidFill>
                <a:schemeClr val="accent2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7-0E7B-4F24-ADDA-68DBBD39796A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1.2</c:v>
                </c:pt>
                <c:pt idx="1">
                  <c:v>1.3</c:v>
                </c:pt>
                <c:pt idx="2">
                  <c:v>3.2</c:v>
                </c:pt>
                <c:pt idx="3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E7B-4F24-ADDA-68DBBD397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vi-V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vi-VN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86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3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979712" y="2067694"/>
            <a:ext cx="1584176" cy="57606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Nhóm</a:t>
            </a:r>
            <a:r>
              <a:rPr lang="en-US" altLang="ko-KR" sz="28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12</a:t>
            </a:r>
          </a:p>
          <a:p>
            <a:pPr>
              <a:spcBef>
                <a:spcPts val="0"/>
              </a:spcBef>
              <a:defRPr/>
            </a:pPr>
            <a:endParaRPr lang="en-US" altLang="ko-KR" sz="28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2F47FE-D8AF-4261-872E-8C0E3A6FF69C}"/>
              </a:ext>
            </a:extLst>
          </p:cNvPr>
          <p:cNvSpPr txBox="1">
            <a:spLocks/>
          </p:cNvSpPr>
          <p:nvPr/>
        </p:nvSpPr>
        <p:spPr>
          <a:xfrm>
            <a:off x="179512" y="411510"/>
            <a:ext cx="4896544" cy="115212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CODING CONVENTION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F6851EC-1B35-49CA-A853-2A5E0340E054}"/>
              </a:ext>
            </a:extLst>
          </p:cNvPr>
          <p:cNvSpPr txBox="1">
            <a:spLocks/>
          </p:cNvSpPr>
          <p:nvPr/>
        </p:nvSpPr>
        <p:spPr>
          <a:xfrm>
            <a:off x="1994893" y="2067694"/>
            <a:ext cx="15841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sz="28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Nhóm 12</a:t>
            </a:r>
          </a:p>
          <a:p>
            <a:pPr>
              <a:spcBef>
                <a:spcPts val="0"/>
              </a:spcBef>
              <a:defRPr/>
            </a:pPr>
            <a:endParaRPr lang="en-US" altLang="ko-KR" sz="2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27784" y="2159209"/>
            <a:ext cx="3888432" cy="576064"/>
          </a:xfrm>
        </p:spPr>
        <p:txBody>
          <a:bodyPr/>
          <a:lstStyle/>
          <a:p>
            <a:r>
              <a:rPr lang="en-US" altLang="ko-KR" b="1" dirty="0"/>
              <a:t>Welcome!!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27784" y="2744416"/>
            <a:ext cx="38881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1800" y="3104838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51603" y="1455767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6" name="Rectangle 5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9448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1155443"/>
            <a:ext cx="18722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5817" y="1363965"/>
            <a:ext cx="5424452" cy="29598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60281" y="1491630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72794" y="1491630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5306" y="1491630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0281" y="1963786"/>
            <a:ext cx="1728192" cy="863358"/>
            <a:chOff x="803640" y="3362835"/>
            <a:chExt cx="2059657" cy="863358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72794" y="1963786"/>
            <a:ext cx="1728192" cy="863358"/>
            <a:chOff x="803640" y="3362835"/>
            <a:chExt cx="2059657" cy="863358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85306" y="1963786"/>
            <a:ext cx="1728192" cy="863358"/>
            <a:chOff x="803640" y="3362835"/>
            <a:chExt cx="2059657" cy="8633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9832" y="2859782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72345" y="2859782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84857" y="2859782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059832" y="3331938"/>
            <a:ext cx="1728192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72345" y="3331938"/>
            <a:ext cx="1728192" cy="863358"/>
            <a:chOff x="803640" y="3362835"/>
            <a:chExt cx="2059657" cy="86335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84857" y="3331938"/>
            <a:ext cx="1728192" cy="863358"/>
            <a:chOff x="803640" y="3362835"/>
            <a:chExt cx="2059657" cy="863358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21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83690" y="3347694"/>
            <a:ext cx="1440160" cy="1366330"/>
            <a:chOff x="251520" y="3350185"/>
            <a:chExt cx="1656184" cy="1366330"/>
          </a:xfrm>
        </p:grpSpPr>
        <p:grpSp>
          <p:nvGrpSpPr>
            <p:cNvPr id="9" name="Group 8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1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3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12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solidFill>
                      <a:schemeClr val="accent3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83890" y="3347694"/>
            <a:ext cx="1440160" cy="1366330"/>
            <a:chOff x="251520" y="3350185"/>
            <a:chExt cx="1656184" cy="1366330"/>
          </a:xfrm>
        </p:grpSpPr>
        <p:grpSp>
          <p:nvGrpSpPr>
            <p:cNvPr id="14" name="Group 13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6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3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17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solidFill>
                      <a:schemeClr val="accent3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84090" y="3347694"/>
            <a:ext cx="1440160" cy="1366330"/>
            <a:chOff x="251520" y="3350185"/>
            <a:chExt cx="1656184" cy="1366330"/>
          </a:xfrm>
        </p:grpSpPr>
        <p:grpSp>
          <p:nvGrpSpPr>
            <p:cNvPr id="19" name="Group 18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1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accent3"/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2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solidFill>
                      <a:schemeClr val="accent3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516216" y="1155443"/>
            <a:ext cx="18722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C899A387-0A66-43B1-8DEC-CCC236794D9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FAC46B1-E82D-472F-8913-70CC6EDE5CB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F6A29985-DC15-4A0C-BC18-1892C68271D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959248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-4381" y="1849661"/>
            <a:ext cx="7044653" cy="1299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52911" y="1379418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2017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992" y="1379418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2016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73830" y="1379418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94749" y="1379418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2019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932040" y="2268713"/>
            <a:ext cx="2880320" cy="669415"/>
            <a:chOff x="6228184" y="1730811"/>
            <a:chExt cx="2592288" cy="669415"/>
          </a:xfrm>
        </p:grpSpPr>
        <p:sp>
          <p:nvSpPr>
            <p:cNvPr id="23" name="TextBox 22"/>
            <p:cNvSpPr txBox="1"/>
            <p:nvPr/>
          </p:nvSpPr>
          <p:spPr>
            <a:xfrm>
              <a:off x="6228184" y="1938561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   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03354" y="1849660"/>
            <a:ext cx="1020670" cy="1067052"/>
            <a:chOff x="3803354" y="1849660"/>
            <a:chExt cx="1020670" cy="106705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803354" y="1849660"/>
              <a:ext cx="356409" cy="75376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752024" y="2268712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38D4CD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4159763" y="2603420"/>
              <a:ext cx="628262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194561" y="2922623"/>
            <a:ext cx="2880320" cy="669415"/>
            <a:chOff x="6228184" y="1730811"/>
            <a:chExt cx="2592288" cy="669415"/>
          </a:xfrm>
        </p:grpSpPr>
        <p:sp>
          <p:nvSpPr>
            <p:cNvPr id="32" name="TextBox 31"/>
            <p:cNvSpPr txBox="1"/>
            <p:nvPr/>
          </p:nvSpPr>
          <p:spPr>
            <a:xfrm>
              <a:off x="6228184" y="1938561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  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457082" y="3576533"/>
            <a:ext cx="2880320" cy="669415"/>
            <a:chOff x="6228184" y="1730811"/>
            <a:chExt cx="2592288" cy="669415"/>
          </a:xfrm>
        </p:grpSpPr>
        <p:sp>
          <p:nvSpPr>
            <p:cNvPr id="37" name="TextBox 36"/>
            <p:cNvSpPr txBox="1"/>
            <p:nvPr/>
          </p:nvSpPr>
          <p:spPr>
            <a:xfrm>
              <a:off x="6228184" y="1938561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   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48" name="Rectangle 2047"/>
          <p:cNvSpPr/>
          <p:nvPr/>
        </p:nvSpPr>
        <p:spPr>
          <a:xfrm>
            <a:off x="6948264" y="1328448"/>
            <a:ext cx="1512168" cy="1088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6B7B8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719603" y="4230444"/>
            <a:ext cx="2880320" cy="669415"/>
            <a:chOff x="6228184" y="1730811"/>
            <a:chExt cx="2592288" cy="669415"/>
          </a:xfrm>
        </p:grpSpPr>
        <p:sp>
          <p:nvSpPr>
            <p:cNvPr id="44" name="TextBox 43"/>
            <p:cNvSpPr txBox="1"/>
            <p:nvPr/>
          </p:nvSpPr>
          <p:spPr>
            <a:xfrm>
              <a:off x="6228184" y="1938561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   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83438" y="1849660"/>
            <a:ext cx="1203107" cy="1720962"/>
            <a:chOff x="2883438" y="1849660"/>
            <a:chExt cx="1203107" cy="172096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883438" y="1849660"/>
              <a:ext cx="680450" cy="140767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014545" y="2922622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179A9D"/>
                </a:solidFill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>
              <a:off x="3563888" y="3257330"/>
              <a:ext cx="486657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963523" y="1849660"/>
            <a:ext cx="1385543" cy="2374872"/>
            <a:chOff x="1963523" y="1849660"/>
            <a:chExt cx="1385543" cy="2374872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963523" y="1849660"/>
              <a:ext cx="999412" cy="206158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277066" y="3576532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179A9D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2962935" y="3911240"/>
              <a:ext cx="31413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043608" y="1849660"/>
            <a:ext cx="1567979" cy="3028783"/>
            <a:chOff x="1043608" y="1849660"/>
            <a:chExt cx="1567979" cy="3028783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1043608" y="1849660"/>
              <a:ext cx="1296144" cy="2704783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539587" y="4230443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179A9D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 flipV="1">
              <a:off x="2339752" y="4554443"/>
              <a:ext cx="211982" cy="10708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Block Arc 14"/>
          <p:cNvSpPr/>
          <p:nvPr/>
        </p:nvSpPr>
        <p:spPr>
          <a:xfrm rot="16200000">
            <a:off x="7305396" y="1476362"/>
            <a:ext cx="797903" cy="79842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4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626363"/>
              </p:ext>
            </p:extLst>
          </p:nvPr>
        </p:nvGraphicFramePr>
        <p:xfrm>
          <a:off x="746727" y="1241797"/>
          <a:ext cx="1811089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659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3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365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348455"/>
              </p:ext>
            </p:extLst>
          </p:nvPr>
        </p:nvGraphicFramePr>
        <p:xfrm>
          <a:off x="2690943" y="1241797"/>
          <a:ext cx="1811089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659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3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365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651046"/>
              </p:ext>
            </p:extLst>
          </p:nvPr>
        </p:nvGraphicFramePr>
        <p:xfrm>
          <a:off x="4635159" y="1241797"/>
          <a:ext cx="1811089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659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3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365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81430"/>
              </p:ext>
            </p:extLst>
          </p:nvPr>
        </p:nvGraphicFramePr>
        <p:xfrm>
          <a:off x="6579375" y="1241797"/>
          <a:ext cx="1811089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659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3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365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154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Solutions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Insert the title of your subtitle 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3899546"/>
            <a:ext cx="36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5" name="Text Placeholder 1"/>
          <p:cNvSpPr txBox="1">
            <a:spLocks/>
          </p:cNvSpPr>
          <p:nvPr/>
        </p:nvSpPr>
        <p:spPr>
          <a:xfrm>
            <a:off x="6012160" y="3706868"/>
            <a:ext cx="2808312" cy="12083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Portfolio 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1F98F50-A2B9-4892-BE78-7C74FD4A371F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18BFC98-CFF2-4607-9CBF-651E3ACBD417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245CBA2D-5046-4AB0-8943-865ADCD3B1E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332603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32110"/>
              </p:ext>
            </p:extLst>
          </p:nvPr>
        </p:nvGraphicFramePr>
        <p:xfrm>
          <a:off x="526683" y="1419622"/>
          <a:ext cx="8090634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4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905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 Presentation 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You can simply impress your audience and add a unique zing.</a:t>
                      </a:r>
                    </a:p>
                    <a:p>
                      <a:pPr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+mn-lt"/>
                      </a:endParaRPr>
                    </a:p>
                  </a:txBody>
                  <a:tcPr>
                    <a:lnB w="19050" cap="flat" cmpd="sng" algn="ctr">
                      <a:solidFill>
                        <a:srgbClr val="179A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Easy to change colors, photos and Text. </a:t>
                      </a: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60%</a:t>
                      </a:r>
                      <a:endParaRPr lang="ko-KR" altLang="en-US" sz="4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55%</a:t>
                      </a:r>
                      <a:endParaRPr lang="ko-KR" altLang="en-US" sz="4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</a:t>
                      </a:r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40%</a:t>
                      </a:r>
                      <a:endParaRPr lang="ko-KR" altLang="en-US" sz="4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646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11960" y="1272178"/>
            <a:ext cx="4309356" cy="3528392"/>
            <a:chOff x="2217738" y="944563"/>
            <a:chExt cx="8032750" cy="6577013"/>
          </a:xfrm>
          <a:solidFill>
            <a:schemeClr val="accent1">
              <a:alpha val="80000"/>
            </a:schemeClr>
          </a:solidFill>
        </p:grpSpPr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2217738" y="2614613"/>
              <a:ext cx="8032750" cy="4906963"/>
            </a:xfrm>
            <a:custGeom>
              <a:avLst/>
              <a:gdLst>
                <a:gd name="T0" fmla="*/ 4549 w 5060"/>
                <a:gd name="T1" fmla="*/ 1931 h 3091"/>
                <a:gd name="T2" fmla="*/ 4280 w 5060"/>
                <a:gd name="T3" fmla="*/ 1728 h 3091"/>
                <a:gd name="T4" fmla="*/ 20 w 5060"/>
                <a:gd name="T5" fmla="*/ 1848 h 3091"/>
                <a:gd name="T6" fmla="*/ 2866 w 5060"/>
                <a:gd name="T7" fmla="*/ 1097 h 3091"/>
                <a:gd name="T8" fmla="*/ 2382 w 5060"/>
                <a:gd name="T9" fmla="*/ 826 h 3091"/>
                <a:gd name="T10" fmla="*/ 2680 w 5060"/>
                <a:gd name="T11" fmla="*/ 917 h 3091"/>
                <a:gd name="T12" fmla="*/ 2533 w 5060"/>
                <a:gd name="T13" fmla="*/ 773 h 3091"/>
                <a:gd name="T14" fmla="*/ 2753 w 5060"/>
                <a:gd name="T15" fmla="*/ 477 h 3091"/>
                <a:gd name="T16" fmla="*/ 1384 w 5060"/>
                <a:gd name="T17" fmla="*/ 98 h 3091"/>
                <a:gd name="T18" fmla="*/ 1933 w 5060"/>
                <a:gd name="T19" fmla="*/ 311 h 3091"/>
                <a:gd name="T20" fmla="*/ 1911 w 5060"/>
                <a:gd name="T21" fmla="*/ 57 h 3091"/>
                <a:gd name="T22" fmla="*/ 2469 w 5060"/>
                <a:gd name="T23" fmla="*/ 24 h 3091"/>
                <a:gd name="T24" fmla="*/ 2140 w 5060"/>
                <a:gd name="T25" fmla="*/ 320 h 3091"/>
                <a:gd name="T26" fmla="*/ 2353 w 5060"/>
                <a:gd name="T27" fmla="*/ 511 h 3091"/>
                <a:gd name="T28" fmla="*/ 2433 w 5060"/>
                <a:gd name="T29" fmla="*/ 368 h 3091"/>
                <a:gd name="T30" fmla="*/ 2549 w 5060"/>
                <a:gd name="T31" fmla="*/ 720 h 3091"/>
                <a:gd name="T32" fmla="*/ 2328 w 5060"/>
                <a:gd name="T33" fmla="*/ 1037 h 3091"/>
                <a:gd name="T34" fmla="*/ 2246 w 5060"/>
                <a:gd name="T35" fmla="*/ 1542 h 3091"/>
                <a:gd name="T36" fmla="*/ 2640 w 5060"/>
                <a:gd name="T37" fmla="*/ 1724 h 3091"/>
                <a:gd name="T38" fmla="*/ 3069 w 5060"/>
                <a:gd name="T39" fmla="*/ 1968 h 3091"/>
                <a:gd name="T40" fmla="*/ 3240 w 5060"/>
                <a:gd name="T41" fmla="*/ 1860 h 3091"/>
                <a:gd name="T42" fmla="*/ 3209 w 5060"/>
                <a:gd name="T43" fmla="*/ 1488 h 3091"/>
                <a:gd name="T44" fmla="*/ 3044 w 5060"/>
                <a:gd name="T45" fmla="*/ 1191 h 3091"/>
                <a:gd name="T46" fmla="*/ 3180 w 5060"/>
                <a:gd name="T47" fmla="*/ 897 h 3091"/>
                <a:gd name="T48" fmla="*/ 3457 w 5060"/>
                <a:gd name="T49" fmla="*/ 1071 h 3091"/>
                <a:gd name="T50" fmla="*/ 3733 w 5060"/>
                <a:gd name="T51" fmla="*/ 900 h 3091"/>
                <a:gd name="T52" fmla="*/ 4131 w 5060"/>
                <a:gd name="T53" fmla="*/ 1093 h 3091"/>
                <a:gd name="T54" fmla="*/ 4488 w 5060"/>
                <a:gd name="T55" fmla="*/ 1140 h 3091"/>
                <a:gd name="T56" fmla="*/ 4633 w 5060"/>
                <a:gd name="T57" fmla="*/ 1360 h 3091"/>
                <a:gd name="T58" fmla="*/ 4920 w 5060"/>
                <a:gd name="T59" fmla="*/ 1393 h 3091"/>
                <a:gd name="T60" fmla="*/ 4948 w 5060"/>
                <a:gd name="T61" fmla="*/ 1464 h 3091"/>
                <a:gd name="T62" fmla="*/ 4793 w 5060"/>
                <a:gd name="T63" fmla="*/ 1608 h 3091"/>
                <a:gd name="T64" fmla="*/ 4546 w 5060"/>
                <a:gd name="T65" fmla="*/ 1380 h 3091"/>
                <a:gd name="T66" fmla="*/ 4260 w 5060"/>
                <a:gd name="T67" fmla="*/ 1668 h 3091"/>
                <a:gd name="T68" fmla="*/ 4069 w 5060"/>
                <a:gd name="T69" fmla="*/ 1920 h 3091"/>
                <a:gd name="T70" fmla="*/ 4149 w 5060"/>
                <a:gd name="T71" fmla="*/ 1868 h 3091"/>
                <a:gd name="T72" fmla="*/ 4489 w 5060"/>
                <a:gd name="T73" fmla="*/ 2029 h 3091"/>
                <a:gd name="T74" fmla="*/ 4709 w 5060"/>
                <a:gd name="T75" fmla="*/ 1844 h 3091"/>
                <a:gd name="T76" fmla="*/ 4553 w 5060"/>
                <a:gd name="T77" fmla="*/ 2340 h 3091"/>
                <a:gd name="T78" fmla="*/ 4417 w 5060"/>
                <a:gd name="T79" fmla="*/ 2204 h 3091"/>
                <a:gd name="T80" fmla="*/ 4089 w 5060"/>
                <a:gd name="T81" fmla="*/ 2268 h 3091"/>
                <a:gd name="T82" fmla="*/ 3920 w 5060"/>
                <a:gd name="T83" fmla="*/ 2540 h 3091"/>
                <a:gd name="T84" fmla="*/ 3589 w 5060"/>
                <a:gd name="T85" fmla="*/ 2868 h 3091"/>
                <a:gd name="T86" fmla="*/ 3395 w 5060"/>
                <a:gd name="T87" fmla="*/ 3049 h 3091"/>
                <a:gd name="T88" fmla="*/ 3462 w 5060"/>
                <a:gd name="T89" fmla="*/ 2684 h 3091"/>
                <a:gd name="T90" fmla="*/ 3053 w 5060"/>
                <a:gd name="T91" fmla="*/ 2540 h 3091"/>
                <a:gd name="T92" fmla="*/ 2573 w 5060"/>
                <a:gd name="T93" fmla="*/ 2628 h 3091"/>
                <a:gd name="T94" fmla="*/ 2046 w 5060"/>
                <a:gd name="T95" fmla="*/ 2624 h 3091"/>
                <a:gd name="T96" fmla="*/ 700 w 5060"/>
                <a:gd name="T97" fmla="*/ 2508 h 3091"/>
                <a:gd name="T98" fmla="*/ 348 w 5060"/>
                <a:gd name="T99" fmla="*/ 2438 h 3091"/>
                <a:gd name="T100" fmla="*/ 244 w 5060"/>
                <a:gd name="T101" fmla="*/ 1964 h 3091"/>
                <a:gd name="T102" fmla="*/ 260 w 5060"/>
                <a:gd name="T103" fmla="*/ 1617 h 3091"/>
                <a:gd name="T104" fmla="*/ 57 w 5060"/>
                <a:gd name="T105" fmla="*/ 1024 h 3091"/>
                <a:gd name="T106" fmla="*/ 173 w 5060"/>
                <a:gd name="T107" fmla="*/ 637 h 3091"/>
                <a:gd name="T108" fmla="*/ 426 w 5060"/>
                <a:gd name="T109" fmla="*/ 260 h 3091"/>
                <a:gd name="T110" fmla="*/ 689 w 5060"/>
                <a:gd name="T111" fmla="*/ 228 h 3091"/>
                <a:gd name="T112" fmla="*/ 1069 w 5060"/>
                <a:gd name="T113" fmla="*/ 317 h 3091"/>
                <a:gd name="T114" fmla="*/ 1349 w 5060"/>
                <a:gd name="T115" fmla="*/ 504 h 3091"/>
                <a:gd name="T116" fmla="*/ 1629 w 5060"/>
                <a:gd name="T117" fmla="*/ 717 h 3091"/>
                <a:gd name="T118" fmla="*/ 1600 w 5060"/>
                <a:gd name="T119" fmla="*/ 580 h 3091"/>
                <a:gd name="T120" fmla="*/ 1986 w 5060"/>
                <a:gd name="T121" fmla="*/ 651 h 3091"/>
                <a:gd name="T122" fmla="*/ 2069 w 5060"/>
                <a:gd name="T123" fmla="*/ 620 h 3091"/>
                <a:gd name="T124" fmla="*/ 2028 w 5060"/>
                <a:gd name="T125" fmla="*/ 298 h 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60" h="3091">
                  <a:moveTo>
                    <a:pt x="3317" y="2666"/>
                  </a:moveTo>
                  <a:lnTo>
                    <a:pt x="3333" y="2668"/>
                  </a:lnTo>
                  <a:lnTo>
                    <a:pt x="3337" y="2677"/>
                  </a:lnTo>
                  <a:lnTo>
                    <a:pt x="3346" y="2677"/>
                  </a:lnTo>
                  <a:lnTo>
                    <a:pt x="3346" y="2682"/>
                  </a:lnTo>
                  <a:lnTo>
                    <a:pt x="3348" y="2686"/>
                  </a:lnTo>
                  <a:lnTo>
                    <a:pt x="3348" y="2691"/>
                  </a:lnTo>
                  <a:lnTo>
                    <a:pt x="3349" y="2697"/>
                  </a:lnTo>
                  <a:lnTo>
                    <a:pt x="3349" y="2704"/>
                  </a:lnTo>
                  <a:lnTo>
                    <a:pt x="3346" y="2704"/>
                  </a:lnTo>
                  <a:lnTo>
                    <a:pt x="3346" y="2708"/>
                  </a:lnTo>
                  <a:lnTo>
                    <a:pt x="3304" y="2711"/>
                  </a:lnTo>
                  <a:lnTo>
                    <a:pt x="3257" y="2713"/>
                  </a:lnTo>
                  <a:lnTo>
                    <a:pt x="3257" y="2691"/>
                  </a:lnTo>
                  <a:lnTo>
                    <a:pt x="3268" y="2686"/>
                  </a:lnTo>
                  <a:lnTo>
                    <a:pt x="3282" y="2678"/>
                  </a:lnTo>
                  <a:lnTo>
                    <a:pt x="3298" y="2669"/>
                  </a:lnTo>
                  <a:lnTo>
                    <a:pt x="3317" y="2666"/>
                  </a:lnTo>
                  <a:close/>
                  <a:moveTo>
                    <a:pt x="349" y="2217"/>
                  </a:moveTo>
                  <a:lnTo>
                    <a:pt x="355" y="2237"/>
                  </a:lnTo>
                  <a:lnTo>
                    <a:pt x="358" y="2258"/>
                  </a:lnTo>
                  <a:lnTo>
                    <a:pt x="366" y="2280"/>
                  </a:lnTo>
                  <a:lnTo>
                    <a:pt x="369" y="2280"/>
                  </a:lnTo>
                  <a:lnTo>
                    <a:pt x="369" y="2297"/>
                  </a:lnTo>
                  <a:lnTo>
                    <a:pt x="373" y="2297"/>
                  </a:lnTo>
                  <a:lnTo>
                    <a:pt x="373" y="2233"/>
                  </a:lnTo>
                  <a:lnTo>
                    <a:pt x="349" y="2217"/>
                  </a:lnTo>
                  <a:close/>
                  <a:moveTo>
                    <a:pt x="4029" y="2160"/>
                  </a:moveTo>
                  <a:lnTo>
                    <a:pt x="4029" y="2173"/>
                  </a:lnTo>
                  <a:lnTo>
                    <a:pt x="4033" y="2173"/>
                  </a:lnTo>
                  <a:lnTo>
                    <a:pt x="4033" y="2160"/>
                  </a:lnTo>
                  <a:lnTo>
                    <a:pt x="4029" y="2160"/>
                  </a:lnTo>
                  <a:close/>
                  <a:moveTo>
                    <a:pt x="273" y="2137"/>
                  </a:moveTo>
                  <a:lnTo>
                    <a:pt x="273" y="2140"/>
                  </a:lnTo>
                  <a:lnTo>
                    <a:pt x="277" y="2140"/>
                  </a:lnTo>
                  <a:lnTo>
                    <a:pt x="277" y="2144"/>
                  </a:lnTo>
                  <a:lnTo>
                    <a:pt x="282" y="2148"/>
                  </a:lnTo>
                  <a:lnTo>
                    <a:pt x="286" y="2149"/>
                  </a:lnTo>
                  <a:lnTo>
                    <a:pt x="289" y="2151"/>
                  </a:lnTo>
                  <a:lnTo>
                    <a:pt x="295" y="2155"/>
                  </a:lnTo>
                  <a:lnTo>
                    <a:pt x="300" y="2157"/>
                  </a:lnTo>
                  <a:lnTo>
                    <a:pt x="300" y="2144"/>
                  </a:lnTo>
                  <a:lnTo>
                    <a:pt x="297" y="2144"/>
                  </a:lnTo>
                  <a:lnTo>
                    <a:pt x="293" y="2140"/>
                  </a:lnTo>
                  <a:lnTo>
                    <a:pt x="288" y="2138"/>
                  </a:lnTo>
                  <a:lnTo>
                    <a:pt x="282" y="2137"/>
                  </a:lnTo>
                  <a:lnTo>
                    <a:pt x="273" y="2137"/>
                  </a:lnTo>
                  <a:close/>
                  <a:moveTo>
                    <a:pt x="4549" y="1931"/>
                  </a:moveTo>
                  <a:lnTo>
                    <a:pt x="4573" y="1931"/>
                  </a:lnTo>
                  <a:lnTo>
                    <a:pt x="4577" y="1988"/>
                  </a:lnTo>
                  <a:lnTo>
                    <a:pt x="4542" y="1995"/>
                  </a:lnTo>
                  <a:lnTo>
                    <a:pt x="4509" y="2004"/>
                  </a:lnTo>
                  <a:lnTo>
                    <a:pt x="4489" y="2004"/>
                  </a:lnTo>
                  <a:lnTo>
                    <a:pt x="4478" y="2008"/>
                  </a:lnTo>
                  <a:lnTo>
                    <a:pt x="4464" y="2013"/>
                  </a:lnTo>
                  <a:lnTo>
                    <a:pt x="4449" y="2013"/>
                  </a:lnTo>
                  <a:lnTo>
                    <a:pt x="4449" y="2008"/>
                  </a:lnTo>
                  <a:lnTo>
                    <a:pt x="4429" y="2004"/>
                  </a:lnTo>
                  <a:lnTo>
                    <a:pt x="4426" y="1964"/>
                  </a:lnTo>
                  <a:lnTo>
                    <a:pt x="4449" y="1964"/>
                  </a:lnTo>
                  <a:lnTo>
                    <a:pt x="4449" y="1971"/>
                  </a:lnTo>
                  <a:lnTo>
                    <a:pt x="4455" y="1975"/>
                  </a:lnTo>
                  <a:lnTo>
                    <a:pt x="4460" y="1978"/>
                  </a:lnTo>
                  <a:lnTo>
                    <a:pt x="4466" y="1982"/>
                  </a:lnTo>
                  <a:lnTo>
                    <a:pt x="4469" y="1988"/>
                  </a:lnTo>
                  <a:lnTo>
                    <a:pt x="4480" y="1980"/>
                  </a:lnTo>
                  <a:lnTo>
                    <a:pt x="4480" y="1977"/>
                  </a:lnTo>
                  <a:lnTo>
                    <a:pt x="4497" y="1971"/>
                  </a:lnTo>
                  <a:lnTo>
                    <a:pt x="4500" y="1964"/>
                  </a:lnTo>
                  <a:lnTo>
                    <a:pt x="4513" y="1964"/>
                  </a:lnTo>
                  <a:lnTo>
                    <a:pt x="4513" y="1960"/>
                  </a:lnTo>
                  <a:lnTo>
                    <a:pt x="4520" y="1960"/>
                  </a:lnTo>
                  <a:lnTo>
                    <a:pt x="4526" y="1953"/>
                  </a:lnTo>
                  <a:lnTo>
                    <a:pt x="4531" y="1949"/>
                  </a:lnTo>
                  <a:lnTo>
                    <a:pt x="4535" y="1948"/>
                  </a:lnTo>
                  <a:lnTo>
                    <a:pt x="4538" y="1948"/>
                  </a:lnTo>
                  <a:lnTo>
                    <a:pt x="4542" y="1946"/>
                  </a:lnTo>
                  <a:lnTo>
                    <a:pt x="4544" y="1944"/>
                  </a:lnTo>
                  <a:lnTo>
                    <a:pt x="4548" y="1938"/>
                  </a:lnTo>
                  <a:lnTo>
                    <a:pt x="4549" y="1931"/>
                  </a:lnTo>
                  <a:close/>
                  <a:moveTo>
                    <a:pt x="4420" y="1668"/>
                  </a:moveTo>
                  <a:lnTo>
                    <a:pt x="4420" y="1688"/>
                  </a:lnTo>
                  <a:lnTo>
                    <a:pt x="4417" y="1700"/>
                  </a:lnTo>
                  <a:lnTo>
                    <a:pt x="4409" y="1708"/>
                  </a:lnTo>
                  <a:lnTo>
                    <a:pt x="4398" y="1715"/>
                  </a:lnTo>
                  <a:lnTo>
                    <a:pt x="4386" y="1720"/>
                  </a:lnTo>
                  <a:lnTo>
                    <a:pt x="4373" y="1720"/>
                  </a:lnTo>
                  <a:lnTo>
                    <a:pt x="4373" y="1724"/>
                  </a:lnTo>
                  <a:lnTo>
                    <a:pt x="4360" y="1724"/>
                  </a:lnTo>
                  <a:lnTo>
                    <a:pt x="4360" y="1728"/>
                  </a:lnTo>
                  <a:lnTo>
                    <a:pt x="4349" y="1728"/>
                  </a:lnTo>
                  <a:lnTo>
                    <a:pt x="4349" y="1733"/>
                  </a:lnTo>
                  <a:lnTo>
                    <a:pt x="4340" y="1733"/>
                  </a:lnTo>
                  <a:lnTo>
                    <a:pt x="4340" y="1737"/>
                  </a:lnTo>
                  <a:lnTo>
                    <a:pt x="4280" y="1733"/>
                  </a:lnTo>
                  <a:lnTo>
                    <a:pt x="4280" y="1728"/>
                  </a:lnTo>
                  <a:lnTo>
                    <a:pt x="4240" y="1733"/>
                  </a:lnTo>
                  <a:lnTo>
                    <a:pt x="4240" y="1708"/>
                  </a:lnTo>
                  <a:lnTo>
                    <a:pt x="4253" y="1700"/>
                  </a:lnTo>
                  <a:lnTo>
                    <a:pt x="4253" y="1697"/>
                  </a:lnTo>
                  <a:lnTo>
                    <a:pt x="4289" y="1688"/>
                  </a:lnTo>
                  <a:lnTo>
                    <a:pt x="4289" y="1684"/>
                  </a:lnTo>
                  <a:lnTo>
                    <a:pt x="4297" y="1684"/>
                  </a:lnTo>
                  <a:lnTo>
                    <a:pt x="4300" y="1677"/>
                  </a:lnTo>
                  <a:lnTo>
                    <a:pt x="4317" y="1677"/>
                  </a:lnTo>
                  <a:lnTo>
                    <a:pt x="4348" y="1669"/>
                  </a:lnTo>
                  <a:lnTo>
                    <a:pt x="4384" y="1668"/>
                  </a:lnTo>
                  <a:lnTo>
                    <a:pt x="4420" y="1668"/>
                  </a:lnTo>
                  <a:close/>
                  <a:moveTo>
                    <a:pt x="37" y="1631"/>
                  </a:moveTo>
                  <a:lnTo>
                    <a:pt x="66" y="1631"/>
                  </a:lnTo>
                  <a:lnTo>
                    <a:pt x="69" y="1640"/>
                  </a:lnTo>
                  <a:lnTo>
                    <a:pt x="80" y="1640"/>
                  </a:lnTo>
                  <a:lnTo>
                    <a:pt x="80" y="1648"/>
                  </a:lnTo>
                  <a:lnTo>
                    <a:pt x="89" y="1648"/>
                  </a:lnTo>
                  <a:lnTo>
                    <a:pt x="91" y="1655"/>
                  </a:lnTo>
                  <a:lnTo>
                    <a:pt x="95" y="1660"/>
                  </a:lnTo>
                  <a:lnTo>
                    <a:pt x="98" y="1666"/>
                  </a:lnTo>
                  <a:lnTo>
                    <a:pt x="100" y="1673"/>
                  </a:lnTo>
                  <a:lnTo>
                    <a:pt x="129" y="1673"/>
                  </a:lnTo>
                  <a:lnTo>
                    <a:pt x="129" y="1677"/>
                  </a:lnTo>
                  <a:lnTo>
                    <a:pt x="133" y="1677"/>
                  </a:lnTo>
                  <a:lnTo>
                    <a:pt x="133" y="1708"/>
                  </a:lnTo>
                  <a:lnTo>
                    <a:pt x="129" y="1708"/>
                  </a:lnTo>
                  <a:lnTo>
                    <a:pt x="129" y="1717"/>
                  </a:lnTo>
                  <a:lnTo>
                    <a:pt x="120" y="1720"/>
                  </a:lnTo>
                  <a:lnTo>
                    <a:pt x="120" y="1728"/>
                  </a:lnTo>
                  <a:lnTo>
                    <a:pt x="117" y="1728"/>
                  </a:lnTo>
                  <a:lnTo>
                    <a:pt x="117" y="1737"/>
                  </a:lnTo>
                  <a:lnTo>
                    <a:pt x="93" y="1757"/>
                  </a:lnTo>
                  <a:lnTo>
                    <a:pt x="93" y="1764"/>
                  </a:lnTo>
                  <a:lnTo>
                    <a:pt x="89" y="1764"/>
                  </a:lnTo>
                  <a:lnTo>
                    <a:pt x="89" y="1804"/>
                  </a:lnTo>
                  <a:lnTo>
                    <a:pt x="86" y="1804"/>
                  </a:lnTo>
                  <a:lnTo>
                    <a:pt x="86" y="1813"/>
                  </a:lnTo>
                  <a:lnTo>
                    <a:pt x="69" y="1824"/>
                  </a:lnTo>
                  <a:lnTo>
                    <a:pt x="73" y="1897"/>
                  </a:lnTo>
                  <a:lnTo>
                    <a:pt x="37" y="1897"/>
                  </a:lnTo>
                  <a:lnTo>
                    <a:pt x="33" y="1884"/>
                  </a:lnTo>
                  <a:lnTo>
                    <a:pt x="29" y="1884"/>
                  </a:lnTo>
                  <a:lnTo>
                    <a:pt x="29" y="1877"/>
                  </a:lnTo>
                  <a:lnTo>
                    <a:pt x="26" y="1877"/>
                  </a:lnTo>
                  <a:lnTo>
                    <a:pt x="26" y="1860"/>
                  </a:lnTo>
                  <a:lnTo>
                    <a:pt x="20" y="1860"/>
                  </a:lnTo>
                  <a:lnTo>
                    <a:pt x="20" y="1848"/>
                  </a:lnTo>
                  <a:lnTo>
                    <a:pt x="17" y="1848"/>
                  </a:lnTo>
                  <a:lnTo>
                    <a:pt x="17" y="1828"/>
                  </a:lnTo>
                  <a:lnTo>
                    <a:pt x="13" y="1828"/>
                  </a:lnTo>
                  <a:lnTo>
                    <a:pt x="13" y="1777"/>
                  </a:lnTo>
                  <a:lnTo>
                    <a:pt x="17" y="1777"/>
                  </a:lnTo>
                  <a:lnTo>
                    <a:pt x="20" y="1708"/>
                  </a:lnTo>
                  <a:lnTo>
                    <a:pt x="17" y="1708"/>
                  </a:lnTo>
                  <a:lnTo>
                    <a:pt x="17" y="1688"/>
                  </a:lnTo>
                  <a:lnTo>
                    <a:pt x="20" y="1669"/>
                  </a:lnTo>
                  <a:lnTo>
                    <a:pt x="26" y="1657"/>
                  </a:lnTo>
                  <a:lnTo>
                    <a:pt x="26" y="1640"/>
                  </a:lnTo>
                  <a:lnTo>
                    <a:pt x="37" y="1637"/>
                  </a:lnTo>
                  <a:lnTo>
                    <a:pt x="37" y="1631"/>
                  </a:lnTo>
                  <a:close/>
                  <a:moveTo>
                    <a:pt x="4260" y="1148"/>
                  </a:moveTo>
                  <a:lnTo>
                    <a:pt x="4260" y="1151"/>
                  </a:lnTo>
                  <a:lnTo>
                    <a:pt x="4253" y="1164"/>
                  </a:lnTo>
                  <a:lnTo>
                    <a:pt x="4246" y="1177"/>
                  </a:lnTo>
                  <a:lnTo>
                    <a:pt x="4240" y="1193"/>
                  </a:lnTo>
                  <a:lnTo>
                    <a:pt x="4237" y="1193"/>
                  </a:lnTo>
                  <a:lnTo>
                    <a:pt x="4237" y="1220"/>
                  </a:lnTo>
                  <a:lnTo>
                    <a:pt x="4229" y="1224"/>
                  </a:lnTo>
                  <a:lnTo>
                    <a:pt x="4226" y="1260"/>
                  </a:lnTo>
                  <a:lnTo>
                    <a:pt x="4237" y="1257"/>
                  </a:lnTo>
                  <a:lnTo>
                    <a:pt x="4266" y="1148"/>
                  </a:lnTo>
                  <a:lnTo>
                    <a:pt x="4260" y="1148"/>
                  </a:lnTo>
                  <a:close/>
                  <a:moveTo>
                    <a:pt x="2229" y="1028"/>
                  </a:moveTo>
                  <a:lnTo>
                    <a:pt x="2231" y="1029"/>
                  </a:lnTo>
                  <a:lnTo>
                    <a:pt x="2231" y="1031"/>
                  </a:lnTo>
                  <a:lnTo>
                    <a:pt x="2231" y="1031"/>
                  </a:lnTo>
                  <a:lnTo>
                    <a:pt x="2233" y="1031"/>
                  </a:lnTo>
                  <a:lnTo>
                    <a:pt x="2235" y="1031"/>
                  </a:lnTo>
                  <a:lnTo>
                    <a:pt x="2237" y="1033"/>
                  </a:lnTo>
                  <a:lnTo>
                    <a:pt x="2235" y="1031"/>
                  </a:lnTo>
                  <a:lnTo>
                    <a:pt x="2235" y="1029"/>
                  </a:lnTo>
                  <a:lnTo>
                    <a:pt x="2235" y="1029"/>
                  </a:lnTo>
                  <a:lnTo>
                    <a:pt x="2233" y="1029"/>
                  </a:lnTo>
                  <a:lnTo>
                    <a:pt x="2231" y="1029"/>
                  </a:lnTo>
                  <a:lnTo>
                    <a:pt x="2229" y="1028"/>
                  </a:lnTo>
                  <a:close/>
                  <a:moveTo>
                    <a:pt x="2886" y="1017"/>
                  </a:moveTo>
                  <a:lnTo>
                    <a:pt x="2886" y="1020"/>
                  </a:lnTo>
                  <a:lnTo>
                    <a:pt x="2889" y="1020"/>
                  </a:lnTo>
                  <a:lnTo>
                    <a:pt x="2891" y="1058"/>
                  </a:lnTo>
                  <a:lnTo>
                    <a:pt x="2893" y="1100"/>
                  </a:lnTo>
                  <a:lnTo>
                    <a:pt x="2886" y="1100"/>
                  </a:lnTo>
                  <a:lnTo>
                    <a:pt x="2880" y="1098"/>
                  </a:lnTo>
                  <a:lnTo>
                    <a:pt x="2875" y="1098"/>
                  </a:lnTo>
                  <a:lnTo>
                    <a:pt x="2871" y="1097"/>
                  </a:lnTo>
                  <a:lnTo>
                    <a:pt x="2866" y="1097"/>
                  </a:lnTo>
                  <a:lnTo>
                    <a:pt x="2858" y="1073"/>
                  </a:lnTo>
                  <a:lnTo>
                    <a:pt x="2855" y="1049"/>
                  </a:lnTo>
                  <a:lnTo>
                    <a:pt x="2853" y="1020"/>
                  </a:lnTo>
                  <a:lnTo>
                    <a:pt x="2868" y="1017"/>
                  </a:lnTo>
                  <a:lnTo>
                    <a:pt x="2886" y="1017"/>
                  </a:lnTo>
                  <a:close/>
                  <a:moveTo>
                    <a:pt x="2720" y="1004"/>
                  </a:moveTo>
                  <a:lnTo>
                    <a:pt x="2749" y="1004"/>
                  </a:lnTo>
                  <a:lnTo>
                    <a:pt x="2753" y="1037"/>
                  </a:lnTo>
                  <a:lnTo>
                    <a:pt x="2749" y="1037"/>
                  </a:lnTo>
                  <a:lnTo>
                    <a:pt x="2749" y="1044"/>
                  </a:lnTo>
                  <a:lnTo>
                    <a:pt x="2746" y="1044"/>
                  </a:lnTo>
                  <a:lnTo>
                    <a:pt x="2746" y="1057"/>
                  </a:lnTo>
                  <a:lnTo>
                    <a:pt x="2740" y="1057"/>
                  </a:lnTo>
                  <a:lnTo>
                    <a:pt x="2740" y="1064"/>
                  </a:lnTo>
                  <a:lnTo>
                    <a:pt x="2737" y="1064"/>
                  </a:lnTo>
                  <a:lnTo>
                    <a:pt x="2737" y="1080"/>
                  </a:lnTo>
                  <a:lnTo>
                    <a:pt x="2726" y="1088"/>
                  </a:lnTo>
                  <a:lnTo>
                    <a:pt x="2726" y="1097"/>
                  </a:lnTo>
                  <a:lnTo>
                    <a:pt x="2720" y="1097"/>
                  </a:lnTo>
                  <a:lnTo>
                    <a:pt x="2717" y="1104"/>
                  </a:lnTo>
                  <a:lnTo>
                    <a:pt x="2697" y="1104"/>
                  </a:lnTo>
                  <a:lnTo>
                    <a:pt x="2697" y="1033"/>
                  </a:lnTo>
                  <a:lnTo>
                    <a:pt x="2700" y="1033"/>
                  </a:lnTo>
                  <a:lnTo>
                    <a:pt x="2706" y="1026"/>
                  </a:lnTo>
                  <a:lnTo>
                    <a:pt x="2709" y="1020"/>
                  </a:lnTo>
                  <a:lnTo>
                    <a:pt x="2715" y="1017"/>
                  </a:lnTo>
                  <a:lnTo>
                    <a:pt x="2718" y="1011"/>
                  </a:lnTo>
                  <a:lnTo>
                    <a:pt x="2720" y="1004"/>
                  </a:lnTo>
                  <a:close/>
                  <a:moveTo>
                    <a:pt x="2889" y="884"/>
                  </a:moveTo>
                  <a:lnTo>
                    <a:pt x="2920" y="884"/>
                  </a:lnTo>
                  <a:lnTo>
                    <a:pt x="2924" y="898"/>
                  </a:lnTo>
                  <a:lnTo>
                    <a:pt x="2926" y="917"/>
                  </a:lnTo>
                  <a:lnTo>
                    <a:pt x="2906" y="915"/>
                  </a:lnTo>
                  <a:lnTo>
                    <a:pt x="2889" y="913"/>
                  </a:lnTo>
                  <a:lnTo>
                    <a:pt x="2889" y="884"/>
                  </a:lnTo>
                  <a:close/>
                  <a:moveTo>
                    <a:pt x="2349" y="813"/>
                  </a:moveTo>
                  <a:lnTo>
                    <a:pt x="2349" y="820"/>
                  </a:lnTo>
                  <a:lnTo>
                    <a:pt x="2360" y="826"/>
                  </a:lnTo>
                  <a:lnTo>
                    <a:pt x="2371" y="835"/>
                  </a:lnTo>
                  <a:lnTo>
                    <a:pt x="2380" y="842"/>
                  </a:lnTo>
                  <a:lnTo>
                    <a:pt x="2393" y="848"/>
                  </a:lnTo>
                  <a:lnTo>
                    <a:pt x="2393" y="844"/>
                  </a:lnTo>
                  <a:lnTo>
                    <a:pt x="2413" y="844"/>
                  </a:lnTo>
                  <a:lnTo>
                    <a:pt x="2413" y="840"/>
                  </a:lnTo>
                  <a:lnTo>
                    <a:pt x="2417" y="840"/>
                  </a:lnTo>
                  <a:lnTo>
                    <a:pt x="2417" y="837"/>
                  </a:lnTo>
                  <a:lnTo>
                    <a:pt x="2398" y="833"/>
                  </a:lnTo>
                  <a:lnTo>
                    <a:pt x="2382" y="826"/>
                  </a:lnTo>
                  <a:lnTo>
                    <a:pt x="2366" y="818"/>
                  </a:lnTo>
                  <a:lnTo>
                    <a:pt x="2349" y="813"/>
                  </a:lnTo>
                  <a:close/>
                  <a:moveTo>
                    <a:pt x="2533" y="773"/>
                  </a:moveTo>
                  <a:lnTo>
                    <a:pt x="2553" y="800"/>
                  </a:lnTo>
                  <a:lnTo>
                    <a:pt x="2557" y="800"/>
                  </a:lnTo>
                  <a:lnTo>
                    <a:pt x="2557" y="797"/>
                  </a:lnTo>
                  <a:lnTo>
                    <a:pt x="2580" y="797"/>
                  </a:lnTo>
                  <a:lnTo>
                    <a:pt x="2580" y="800"/>
                  </a:lnTo>
                  <a:lnTo>
                    <a:pt x="2589" y="800"/>
                  </a:lnTo>
                  <a:lnTo>
                    <a:pt x="2597" y="813"/>
                  </a:lnTo>
                  <a:lnTo>
                    <a:pt x="2626" y="813"/>
                  </a:lnTo>
                  <a:lnTo>
                    <a:pt x="2626" y="817"/>
                  </a:lnTo>
                  <a:lnTo>
                    <a:pt x="2633" y="817"/>
                  </a:lnTo>
                  <a:lnTo>
                    <a:pt x="2633" y="820"/>
                  </a:lnTo>
                  <a:lnTo>
                    <a:pt x="2646" y="820"/>
                  </a:lnTo>
                  <a:lnTo>
                    <a:pt x="2646" y="824"/>
                  </a:lnTo>
                  <a:lnTo>
                    <a:pt x="2693" y="833"/>
                  </a:lnTo>
                  <a:lnTo>
                    <a:pt x="2713" y="857"/>
                  </a:lnTo>
                  <a:lnTo>
                    <a:pt x="2717" y="857"/>
                  </a:lnTo>
                  <a:lnTo>
                    <a:pt x="2718" y="860"/>
                  </a:lnTo>
                  <a:lnTo>
                    <a:pt x="2720" y="866"/>
                  </a:lnTo>
                  <a:lnTo>
                    <a:pt x="2720" y="869"/>
                  </a:lnTo>
                  <a:lnTo>
                    <a:pt x="2718" y="871"/>
                  </a:lnTo>
                  <a:lnTo>
                    <a:pt x="2718" y="873"/>
                  </a:lnTo>
                  <a:lnTo>
                    <a:pt x="2720" y="877"/>
                  </a:lnTo>
                  <a:lnTo>
                    <a:pt x="2724" y="877"/>
                  </a:lnTo>
                  <a:lnTo>
                    <a:pt x="2729" y="878"/>
                  </a:lnTo>
                  <a:lnTo>
                    <a:pt x="2737" y="880"/>
                  </a:lnTo>
                  <a:lnTo>
                    <a:pt x="2746" y="873"/>
                  </a:lnTo>
                  <a:lnTo>
                    <a:pt x="2757" y="871"/>
                  </a:lnTo>
                  <a:lnTo>
                    <a:pt x="2769" y="873"/>
                  </a:lnTo>
                  <a:lnTo>
                    <a:pt x="2780" y="877"/>
                  </a:lnTo>
                  <a:lnTo>
                    <a:pt x="2786" y="888"/>
                  </a:lnTo>
                  <a:lnTo>
                    <a:pt x="2789" y="888"/>
                  </a:lnTo>
                  <a:lnTo>
                    <a:pt x="2789" y="917"/>
                  </a:lnTo>
                  <a:lnTo>
                    <a:pt x="2786" y="917"/>
                  </a:lnTo>
                  <a:lnTo>
                    <a:pt x="2782" y="924"/>
                  </a:lnTo>
                  <a:lnTo>
                    <a:pt x="2780" y="929"/>
                  </a:lnTo>
                  <a:lnTo>
                    <a:pt x="2777" y="935"/>
                  </a:lnTo>
                  <a:lnTo>
                    <a:pt x="2773" y="940"/>
                  </a:lnTo>
                  <a:lnTo>
                    <a:pt x="2706" y="940"/>
                  </a:lnTo>
                  <a:lnTo>
                    <a:pt x="2704" y="933"/>
                  </a:lnTo>
                  <a:lnTo>
                    <a:pt x="2702" y="928"/>
                  </a:lnTo>
                  <a:lnTo>
                    <a:pt x="2698" y="924"/>
                  </a:lnTo>
                  <a:lnTo>
                    <a:pt x="2695" y="922"/>
                  </a:lnTo>
                  <a:lnTo>
                    <a:pt x="2689" y="920"/>
                  </a:lnTo>
                  <a:lnTo>
                    <a:pt x="2680" y="920"/>
                  </a:lnTo>
                  <a:lnTo>
                    <a:pt x="2680" y="917"/>
                  </a:lnTo>
                  <a:lnTo>
                    <a:pt x="2666" y="917"/>
                  </a:lnTo>
                  <a:lnTo>
                    <a:pt x="2666" y="908"/>
                  </a:lnTo>
                  <a:lnTo>
                    <a:pt x="2657" y="913"/>
                  </a:lnTo>
                  <a:lnTo>
                    <a:pt x="2655" y="924"/>
                  </a:lnTo>
                  <a:lnTo>
                    <a:pt x="2655" y="938"/>
                  </a:lnTo>
                  <a:lnTo>
                    <a:pt x="2653" y="951"/>
                  </a:lnTo>
                  <a:lnTo>
                    <a:pt x="2649" y="951"/>
                  </a:lnTo>
                  <a:lnTo>
                    <a:pt x="2649" y="960"/>
                  </a:lnTo>
                  <a:lnTo>
                    <a:pt x="2646" y="960"/>
                  </a:lnTo>
                  <a:lnTo>
                    <a:pt x="2646" y="973"/>
                  </a:lnTo>
                  <a:lnTo>
                    <a:pt x="2637" y="977"/>
                  </a:lnTo>
                  <a:lnTo>
                    <a:pt x="2637" y="988"/>
                  </a:lnTo>
                  <a:lnTo>
                    <a:pt x="2633" y="988"/>
                  </a:lnTo>
                  <a:lnTo>
                    <a:pt x="2629" y="1004"/>
                  </a:lnTo>
                  <a:lnTo>
                    <a:pt x="2626" y="1004"/>
                  </a:lnTo>
                  <a:lnTo>
                    <a:pt x="2626" y="1017"/>
                  </a:lnTo>
                  <a:lnTo>
                    <a:pt x="2613" y="1020"/>
                  </a:lnTo>
                  <a:lnTo>
                    <a:pt x="2609" y="1028"/>
                  </a:lnTo>
                  <a:lnTo>
                    <a:pt x="2586" y="1028"/>
                  </a:lnTo>
                  <a:lnTo>
                    <a:pt x="2580" y="1017"/>
                  </a:lnTo>
                  <a:lnTo>
                    <a:pt x="2577" y="1008"/>
                  </a:lnTo>
                  <a:lnTo>
                    <a:pt x="2571" y="995"/>
                  </a:lnTo>
                  <a:lnTo>
                    <a:pt x="2569" y="984"/>
                  </a:lnTo>
                  <a:lnTo>
                    <a:pt x="2557" y="989"/>
                  </a:lnTo>
                  <a:lnTo>
                    <a:pt x="2546" y="995"/>
                  </a:lnTo>
                  <a:lnTo>
                    <a:pt x="2537" y="1000"/>
                  </a:lnTo>
                  <a:lnTo>
                    <a:pt x="2524" y="1006"/>
                  </a:lnTo>
                  <a:lnTo>
                    <a:pt x="2506" y="1008"/>
                  </a:lnTo>
                  <a:lnTo>
                    <a:pt x="2509" y="964"/>
                  </a:lnTo>
                  <a:lnTo>
                    <a:pt x="2520" y="957"/>
                  </a:lnTo>
                  <a:lnTo>
                    <a:pt x="2520" y="948"/>
                  </a:lnTo>
                  <a:lnTo>
                    <a:pt x="2526" y="948"/>
                  </a:lnTo>
                  <a:lnTo>
                    <a:pt x="2520" y="928"/>
                  </a:lnTo>
                  <a:lnTo>
                    <a:pt x="2517" y="928"/>
                  </a:lnTo>
                  <a:lnTo>
                    <a:pt x="2517" y="900"/>
                  </a:lnTo>
                  <a:lnTo>
                    <a:pt x="2513" y="900"/>
                  </a:lnTo>
                  <a:lnTo>
                    <a:pt x="2513" y="880"/>
                  </a:lnTo>
                  <a:lnTo>
                    <a:pt x="2509" y="880"/>
                  </a:lnTo>
                  <a:lnTo>
                    <a:pt x="2509" y="860"/>
                  </a:lnTo>
                  <a:lnTo>
                    <a:pt x="2506" y="860"/>
                  </a:lnTo>
                  <a:lnTo>
                    <a:pt x="2506" y="837"/>
                  </a:lnTo>
                  <a:lnTo>
                    <a:pt x="2500" y="837"/>
                  </a:lnTo>
                  <a:lnTo>
                    <a:pt x="2506" y="777"/>
                  </a:lnTo>
                  <a:lnTo>
                    <a:pt x="2511" y="775"/>
                  </a:lnTo>
                  <a:lnTo>
                    <a:pt x="2515" y="775"/>
                  </a:lnTo>
                  <a:lnTo>
                    <a:pt x="2520" y="773"/>
                  </a:lnTo>
                  <a:lnTo>
                    <a:pt x="2526" y="773"/>
                  </a:lnTo>
                  <a:lnTo>
                    <a:pt x="2533" y="773"/>
                  </a:lnTo>
                  <a:close/>
                  <a:moveTo>
                    <a:pt x="3533" y="748"/>
                  </a:moveTo>
                  <a:lnTo>
                    <a:pt x="3535" y="762"/>
                  </a:lnTo>
                  <a:lnTo>
                    <a:pt x="3537" y="780"/>
                  </a:lnTo>
                  <a:lnTo>
                    <a:pt x="3529" y="782"/>
                  </a:lnTo>
                  <a:lnTo>
                    <a:pt x="3520" y="784"/>
                  </a:lnTo>
                  <a:lnTo>
                    <a:pt x="3509" y="784"/>
                  </a:lnTo>
                  <a:lnTo>
                    <a:pt x="3506" y="769"/>
                  </a:lnTo>
                  <a:lnTo>
                    <a:pt x="3506" y="753"/>
                  </a:lnTo>
                  <a:lnTo>
                    <a:pt x="3511" y="751"/>
                  </a:lnTo>
                  <a:lnTo>
                    <a:pt x="3515" y="749"/>
                  </a:lnTo>
                  <a:lnTo>
                    <a:pt x="3520" y="749"/>
                  </a:lnTo>
                  <a:lnTo>
                    <a:pt x="3526" y="749"/>
                  </a:lnTo>
                  <a:lnTo>
                    <a:pt x="3533" y="748"/>
                  </a:lnTo>
                  <a:close/>
                  <a:moveTo>
                    <a:pt x="1997" y="657"/>
                  </a:moveTo>
                  <a:lnTo>
                    <a:pt x="1998" y="660"/>
                  </a:lnTo>
                  <a:lnTo>
                    <a:pt x="1998" y="664"/>
                  </a:lnTo>
                  <a:lnTo>
                    <a:pt x="2000" y="666"/>
                  </a:lnTo>
                  <a:lnTo>
                    <a:pt x="2002" y="666"/>
                  </a:lnTo>
                  <a:lnTo>
                    <a:pt x="2004" y="668"/>
                  </a:lnTo>
                  <a:lnTo>
                    <a:pt x="2009" y="668"/>
                  </a:lnTo>
                  <a:lnTo>
                    <a:pt x="2009" y="671"/>
                  </a:lnTo>
                  <a:lnTo>
                    <a:pt x="2020" y="671"/>
                  </a:lnTo>
                  <a:lnTo>
                    <a:pt x="2026" y="660"/>
                  </a:lnTo>
                  <a:lnTo>
                    <a:pt x="2020" y="660"/>
                  </a:lnTo>
                  <a:lnTo>
                    <a:pt x="2020" y="657"/>
                  </a:lnTo>
                  <a:lnTo>
                    <a:pt x="1997" y="657"/>
                  </a:lnTo>
                  <a:close/>
                  <a:moveTo>
                    <a:pt x="2773" y="404"/>
                  </a:moveTo>
                  <a:lnTo>
                    <a:pt x="2817" y="404"/>
                  </a:lnTo>
                  <a:lnTo>
                    <a:pt x="2824" y="415"/>
                  </a:lnTo>
                  <a:lnTo>
                    <a:pt x="2831" y="429"/>
                  </a:lnTo>
                  <a:lnTo>
                    <a:pt x="2840" y="444"/>
                  </a:lnTo>
                  <a:lnTo>
                    <a:pt x="2846" y="460"/>
                  </a:lnTo>
                  <a:lnTo>
                    <a:pt x="2846" y="477"/>
                  </a:lnTo>
                  <a:lnTo>
                    <a:pt x="2840" y="477"/>
                  </a:lnTo>
                  <a:lnTo>
                    <a:pt x="2837" y="497"/>
                  </a:lnTo>
                  <a:lnTo>
                    <a:pt x="2828" y="502"/>
                  </a:lnTo>
                  <a:lnTo>
                    <a:pt x="2820" y="509"/>
                  </a:lnTo>
                  <a:lnTo>
                    <a:pt x="2811" y="515"/>
                  </a:lnTo>
                  <a:lnTo>
                    <a:pt x="2800" y="518"/>
                  </a:lnTo>
                  <a:lnTo>
                    <a:pt x="2786" y="520"/>
                  </a:lnTo>
                  <a:lnTo>
                    <a:pt x="2782" y="517"/>
                  </a:lnTo>
                  <a:lnTo>
                    <a:pt x="2780" y="513"/>
                  </a:lnTo>
                  <a:lnTo>
                    <a:pt x="2778" y="511"/>
                  </a:lnTo>
                  <a:lnTo>
                    <a:pt x="2775" y="509"/>
                  </a:lnTo>
                  <a:lnTo>
                    <a:pt x="2769" y="508"/>
                  </a:lnTo>
                  <a:lnTo>
                    <a:pt x="2764" y="497"/>
                  </a:lnTo>
                  <a:lnTo>
                    <a:pt x="2758" y="486"/>
                  </a:lnTo>
                  <a:lnTo>
                    <a:pt x="2753" y="477"/>
                  </a:lnTo>
                  <a:lnTo>
                    <a:pt x="2753" y="420"/>
                  </a:lnTo>
                  <a:lnTo>
                    <a:pt x="2758" y="417"/>
                  </a:lnTo>
                  <a:lnTo>
                    <a:pt x="2764" y="413"/>
                  </a:lnTo>
                  <a:lnTo>
                    <a:pt x="2769" y="408"/>
                  </a:lnTo>
                  <a:lnTo>
                    <a:pt x="2773" y="404"/>
                  </a:lnTo>
                  <a:close/>
                  <a:moveTo>
                    <a:pt x="2866" y="393"/>
                  </a:moveTo>
                  <a:lnTo>
                    <a:pt x="2866" y="397"/>
                  </a:lnTo>
                  <a:lnTo>
                    <a:pt x="2880" y="400"/>
                  </a:lnTo>
                  <a:lnTo>
                    <a:pt x="2880" y="424"/>
                  </a:lnTo>
                  <a:lnTo>
                    <a:pt x="2860" y="428"/>
                  </a:lnTo>
                  <a:lnTo>
                    <a:pt x="2837" y="428"/>
                  </a:lnTo>
                  <a:lnTo>
                    <a:pt x="2837" y="397"/>
                  </a:lnTo>
                  <a:lnTo>
                    <a:pt x="2866" y="393"/>
                  </a:lnTo>
                  <a:close/>
                  <a:moveTo>
                    <a:pt x="813" y="273"/>
                  </a:moveTo>
                  <a:lnTo>
                    <a:pt x="809" y="275"/>
                  </a:lnTo>
                  <a:lnTo>
                    <a:pt x="806" y="277"/>
                  </a:lnTo>
                  <a:lnTo>
                    <a:pt x="802" y="278"/>
                  </a:lnTo>
                  <a:lnTo>
                    <a:pt x="798" y="278"/>
                  </a:lnTo>
                  <a:lnTo>
                    <a:pt x="797" y="278"/>
                  </a:lnTo>
                  <a:lnTo>
                    <a:pt x="793" y="280"/>
                  </a:lnTo>
                  <a:lnTo>
                    <a:pt x="793" y="284"/>
                  </a:lnTo>
                  <a:lnTo>
                    <a:pt x="829" y="284"/>
                  </a:lnTo>
                  <a:lnTo>
                    <a:pt x="829" y="288"/>
                  </a:lnTo>
                  <a:lnTo>
                    <a:pt x="833" y="288"/>
                  </a:lnTo>
                  <a:lnTo>
                    <a:pt x="833" y="284"/>
                  </a:lnTo>
                  <a:lnTo>
                    <a:pt x="853" y="280"/>
                  </a:lnTo>
                  <a:lnTo>
                    <a:pt x="853" y="277"/>
                  </a:lnTo>
                  <a:lnTo>
                    <a:pt x="813" y="273"/>
                  </a:lnTo>
                  <a:close/>
                  <a:moveTo>
                    <a:pt x="2353" y="200"/>
                  </a:moveTo>
                  <a:lnTo>
                    <a:pt x="2360" y="208"/>
                  </a:lnTo>
                  <a:lnTo>
                    <a:pt x="2366" y="213"/>
                  </a:lnTo>
                  <a:lnTo>
                    <a:pt x="2371" y="218"/>
                  </a:lnTo>
                  <a:lnTo>
                    <a:pt x="2377" y="226"/>
                  </a:lnTo>
                  <a:lnTo>
                    <a:pt x="2377" y="235"/>
                  </a:lnTo>
                  <a:lnTo>
                    <a:pt x="2373" y="248"/>
                  </a:lnTo>
                  <a:lnTo>
                    <a:pt x="2378" y="249"/>
                  </a:lnTo>
                  <a:lnTo>
                    <a:pt x="2382" y="249"/>
                  </a:lnTo>
                  <a:lnTo>
                    <a:pt x="2386" y="251"/>
                  </a:lnTo>
                  <a:lnTo>
                    <a:pt x="2389" y="253"/>
                  </a:lnTo>
                  <a:lnTo>
                    <a:pt x="2389" y="231"/>
                  </a:lnTo>
                  <a:lnTo>
                    <a:pt x="2386" y="231"/>
                  </a:lnTo>
                  <a:lnTo>
                    <a:pt x="2386" y="213"/>
                  </a:lnTo>
                  <a:lnTo>
                    <a:pt x="2369" y="206"/>
                  </a:lnTo>
                  <a:lnTo>
                    <a:pt x="2353" y="200"/>
                  </a:lnTo>
                  <a:close/>
                  <a:moveTo>
                    <a:pt x="1386" y="91"/>
                  </a:moveTo>
                  <a:lnTo>
                    <a:pt x="1380" y="100"/>
                  </a:lnTo>
                  <a:lnTo>
                    <a:pt x="1382" y="100"/>
                  </a:lnTo>
                  <a:lnTo>
                    <a:pt x="1384" y="98"/>
                  </a:lnTo>
                  <a:lnTo>
                    <a:pt x="1386" y="97"/>
                  </a:lnTo>
                  <a:lnTo>
                    <a:pt x="1389" y="95"/>
                  </a:lnTo>
                  <a:lnTo>
                    <a:pt x="1389" y="93"/>
                  </a:lnTo>
                  <a:lnTo>
                    <a:pt x="1389" y="91"/>
                  </a:lnTo>
                  <a:lnTo>
                    <a:pt x="1386" y="91"/>
                  </a:lnTo>
                  <a:close/>
                  <a:moveTo>
                    <a:pt x="1949" y="31"/>
                  </a:moveTo>
                  <a:lnTo>
                    <a:pt x="1949" y="53"/>
                  </a:lnTo>
                  <a:lnTo>
                    <a:pt x="1977" y="53"/>
                  </a:lnTo>
                  <a:lnTo>
                    <a:pt x="1973" y="113"/>
                  </a:lnTo>
                  <a:lnTo>
                    <a:pt x="1966" y="117"/>
                  </a:lnTo>
                  <a:lnTo>
                    <a:pt x="1966" y="124"/>
                  </a:lnTo>
                  <a:lnTo>
                    <a:pt x="1960" y="124"/>
                  </a:lnTo>
                  <a:lnTo>
                    <a:pt x="1960" y="128"/>
                  </a:lnTo>
                  <a:lnTo>
                    <a:pt x="1960" y="129"/>
                  </a:lnTo>
                  <a:lnTo>
                    <a:pt x="1962" y="129"/>
                  </a:lnTo>
                  <a:lnTo>
                    <a:pt x="1962" y="131"/>
                  </a:lnTo>
                  <a:lnTo>
                    <a:pt x="1964" y="131"/>
                  </a:lnTo>
                  <a:lnTo>
                    <a:pt x="1966" y="133"/>
                  </a:lnTo>
                  <a:lnTo>
                    <a:pt x="1969" y="135"/>
                  </a:lnTo>
                  <a:lnTo>
                    <a:pt x="1971" y="138"/>
                  </a:lnTo>
                  <a:lnTo>
                    <a:pt x="1975" y="140"/>
                  </a:lnTo>
                  <a:lnTo>
                    <a:pt x="1977" y="142"/>
                  </a:lnTo>
                  <a:lnTo>
                    <a:pt x="1978" y="146"/>
                  </a:lnTo>
                  <a:lnTo>
                    <a:pt x="1980" y="151"/>
                  </a:lnTo>
                  <a:lnTo>
                    <a:pt x="1997" y="158"/>
                  </a:lnTo>
                  <a:lnTo>
                    <a:pt x="2006" y="169"/>
                  </a:lnTo>
                  <a:lnTo>
                    <a:pt x="2009" y="184"/>
                  </a:lnTo>
                  <a:lnTo>
                    <a:pt x="2009" y="202"/>
                  </a:lnTo>
                  <a:lnTo>
                    <a:pt x="2009" y="224"/>
                  </a:lnTo>
                  <a:lnTo>
                    <a:pt x="2013" y="235"/>
                  </a:lnTo>
                  <a:lnTo>
                    <a:pt x="2013" y="249"/>
                  </a:lnTo>
                  <a:lnTo>
                    <a:pt x="2009" y="262"/>
                  </a:lnTo>
                  <a:lnTo>
                    <a:pt x="2006" y="273"/>
                  </a:lnTo>
                  <a:lnTo>
                    <a:pt x="2002" y="275"/>
                  </a:lnTo>
                  <a:lnTo>
                    <a:pt x="2000" y="277"/>
                  </a:lnTo>
                  <a:lnTo>
                    <a:pt x="1998" y="278"/>
                  </a:lnTo>
                  <a:lnTo>
                    <a:pt x="1997" y="280"/>
                  </a:lnTo>
                  <a:lnTo>
                    <a:pt x="1989" y="280"/>
                  </a:lnTo>
                  <a:lnTo>
                    <a:pt x="1989" y="284"/>
                  </a:lnTo>
                  <a:lnTo>
                    <a:pt x="1977" y="284"/>
                  </a:lnTo>
                  <a:lnTo>
                    <a:pt x="1977" y="288"/>
                  </a:lnTo>
                  <a:lnTo>
                    <a:pt x="1973" y="291"/>
                  </a:lnTo>
                  <a:lnTo>
                    <a:pt x="1971" y="295"/>
                  </a:lnTo>
                  <a:lnTo>
                    <a:pt x="1969" y="297"/>
                  </a:lnTo>
                  <a:lnTo>
                    <a:pt x="1969" y="300"/>
                  </a:lnTo>
                  <a:lnTo>
                    <a:pt x="1969" y="306"/>
                  </a:lnTo>
                  <a:lnTo>
                    <a:pt x="1969" y="311"/>
                  </a:lnTo>
                  <a:lnTo>
                    <a:pt x="1933" y="311"/>
                  </a:lnTo>
                  <a:lnTo>
                    <a:pt x="1929" y="300"/>
                  </a:lnTo>
                  <a:lnTo>
                    <a:pt x="1926" y="300"/>
                  </a:lnTo>
                  <a:lnTo>
                    <a:pt x="1926" y="291"/>
                  </a:lnTo>
                  <a:lnTo>
                    <a:pt x="1920" y="291"/>
                  </a:lnTo>
                  <a:lnTo>
                    <a:pt x="1920" y="284"/>
                  </a:lnTo>
                  <a:lnTo>
                    <a:pt x="1897" y="264"/>
                  </a:lnTo>
                  <a:lnTo>
                    <a:pt x="1893" y="253"/>
                  </a:lnTo>
                  <a:lnTo>
                    <a:pt x="1886" y="253"/>
                  </a:lnTo>
                  <a:lnTo>
                    <a:pt x="1886" y="244"/>
                  </a:lnTo>
                  <a:lnTo>
                    <a:pt x="1878" y="240"/>
                  </a:lnTo>
                  <a:lnTo>
                    <a:pt x="1873" y="235"/>
                  </a:lnTo>
                  <a:lnTo>
                    <a:pt x="1866" y="233"/>
                  </a:lnTo>
                  <a:lnTo>
                    <a:pt x="1853" y="231"/>
                  </a:lnTo>
                  <a:lnTo>
                    <a:pt x="1853" y="224"/>
                  </a:lnTo>
                  <a:lnTo>
                    <a:pt x="1837" y="211"/>
                  </a:lnTo>
                  <a:lnTo>
                    <a:pt x="1828" y="197"/>
                  </a:lnTo>
                  <a:lnTo>
                    <a:pt x="1826" y="177"/>
                  </a:lnTo>
                  <a:lnTo>
                    <a:pt x="1826" y="148"/>
                  </a:lnTo>
                  <a:lnTo>
                    <a:pt x="1849" y="148"/>
                  </a:lnTo>
                  <a:lnTo>
                    <a:pt x="1849" y="157"/>
                  </a:lnTo>
                  <a:lnTo>
                    <a:pt x="1855" y="160"/>
                  </a:lnTo>
                  <a:lnTo>
                    <a:pt x="1858" y="164"/>
                  </a:lnTo>
                  <a:lnTo>
                    <a:pt x="1862" y="166"/>
                  </a:lnTo>
                  <a:lnTo>
                    <a:pt x="1866" y="169"/>
                  </a:lnTo>
                  <a:lnTo>
                    <a:pt x="1873" y="171"/>
                  </a:lnTo>
                  <a:lnTo>
                    <a:pt x="1873" y="177"/>
                  </a:lnTo>
                  <a:lnTo>
                    <a:pt x="1877" y="177"/>
                  </a:lnTo>
                  <a:lnTo>
                    <a:pt x="1877" y="171"/>
                  </a:lnTo>
                  <a:lnTo>
                    <a:pt x="1886" y="168"/>
                  </a:lnTo>
                  <a:lnTo>
                    <a:pt x="1886" y="124"/>
                  </a:lnTo>
                  <a:lnTo>
                    <a:pt x="1869" y="124"/>
                  </a:lnTo>
                  <a:lnTo>
                    <a:pt x="1868" y="118"/>
                  </a:lnTo>
                  <a:lnTo>
                    <a:pt x="1866" y="115"/>
                  </a:lnTo>
                  <a:lnTo>
                    <a:pt x="1866" y="109"/>
                  </a:lnTo>
                  <a:lnTo>
                    <a:pt x="1864" y="104"/>
                  </a:lnTo>
                  <a:lnTo>
                    <a:pt x="1866" y="97"/>
                  </a:lnTo>
                  <a:lnTo>
                    <a:pt x="1866" y="95"/>
                  </a:lnTo>
                  <a:lnTo>
                    <a:pt x="1866" y="93"/>
                  </a:lnTo>
                  <a:lnTo>
                    <a:pt x="1868" y="95"/>
                  </a:lnTo>
                  <a:lnTo>
                    <a:pt x="1868" y="95"/>
                  </a:lnTo>
                  <a:lnTo>
                    <a:pt x="1869" y="95"/>
                  </a:lnTo>
                  <a:lnTo>
                    <a:pt x="1869" y="91"/>
                  </a:lnTo>
                  <a:lnTo>
                    <a:pt x="1866" y="91"/>
                  </a:lnTo>
                  <a:lnTo>
                    <a:pt x="1866" y="68"/>
                  </a:lnTo>
                  <a:lnTo>
                    <a:pt x="1880" y="64"/>
                  </a:lnTo>
                  <a:lnTo>
                    <a:pt x="1886" y="57"/>
                  </a:lnTo>
                  <a:lnTo>
                    <a:pt x="1898" y="55"/>
                  </a:lnTo>
                  <a:lnTo>
                    <a:pt x="1911" y="57"/>
                  </a:lnTo>
                  <a:lnTo>
                    <a:pt x="1920" y="60"/>
                  </a:lnTo>
                  <a:lnTo>
                    <a:pt x="1920" y="64"/>
                  </a:lnTo>
                  <a:lnTo>
                    <a:pt x="1933" y="60"/>
                  </a:lnTo>
                  <a:lnTo>
                    <a:pt x="1933" y="57"/>
                  </a:lnTo>
                  <a:lnTo>
                    <a:pt x="1920" y="57"/>
                  </a:lnTo>
                  <a:lnTo>
                    <a:pt x="1920" y="37"/>
                  </a:lnTo>
                  <a:lnTo>
                    <a:pt x="1929" y="33"/>
                  </a:lnTo>
                  <a:lnTo>
                    <a:pt x="1938" y="33"/>
                  </a:lnTo>
                  <a:lnTo>
                    <a:pt x="1949" y="31"/>
                  </a:lnTo>
                  <a:close/>
                  <a:moveTo>
                    <a:pt x="2453" y="8"/>
                  </a:moveTo>
                  <a:lnTo>
                    <a:pt x="2453" y="11"/>
                  </a:lnTo>
                  <a:lnTo>
                    <a:pt x="2457" y="15"/>
                  </a:lnTo>
                  <a:lnTo>
                    <a:pt x="2458" y="18"/>
                  </a:lnTo>
                  <a:lnTo>
                    <a:pt x="2458" y="20"/>
                  </a:lnTo>
                  <a:lnTo>
                    <a:pt x="2458" y="24"/>
                  </a:lnTo>
                  <a:lnTo>
                    <a:pt x="2458" y="26"/>
                  </a:lnTo>
                  <a:lnTo>
                    <a:pt x="2460" y="29"/>
                  </a:lnTo>
                  <a:lnTo>
                    <a:pt x="2460" y="31"/>
                  </a:lnTo>
                  <a:lnTo>
                    <a:pt x="2473" y="40"/>
                  </a:lnTo>
                  <a:lnTo>
                    <a:pt x="2473" y="48"/>
                  </a:lnTo>
                  <a:lnTo>
                    <a:pt x="2477" y="48"/>
                  </a:lnTo>
                  <a:lnTo>
                    <a:pt x="2480" y="64"/>
                  </a:lnTo>
                  <a:lnTo>
                    <a:pt x="2486" y="64"/>
                  </a:lnTo>
                  <a:lnTo>
                    <a:pt x="2488" y="77"/>
                  </a:lnTo>
                  <a:lnTo>
                    <a:pt x="2486" y="88"/>
                  </a:lnTo>
                  <a:lnTo>
                    <a:pt x="2486" y="98"/>
                  </a:lnTo>
                  <a:lnTo>
                    <a:pt x="2489" y="108"/>
                  </a:lnTo>
                  <a:lnTo>
                    <a:pt x="2497" y="73"/>
                  </a:lnTo>
                  <a:lnTo>
                    <a:pt x="2526" y="73"/>
                  </a:lnTo>
                  <a:lnTo>
                    <a:pt x="2526" y="69"/>
                  </a:lnTo>
                  <a:lnTo>
                    <a:pt x="2529" y="68"/>
                  </a:lnTo>
                  <a:lnTo>
                    <a:pt x="2531" y="66"/>
                  </a:lnTo>
                  <a:lnTo>
                    <a:pt x="2533" y="64"/>
                  </a:lnTo>
                  <a:lnTo>
                    <a:pt x="2533" y="64"/>
                  </a:lnTo>
                  <a:lnTo>
                    <a:pt x="2533" y="28"/>
                  </a:lnTo>
                  <a:lnTo>
                    <a:pt x="2537" y="28"/>
                  </a:lnTo>
                  <a:lnTo>
                    <a:pt x="2553" y="8"/>
                  </a:lnTo>
                  <a:lnTo>
                    <a:pt x="2549" y="8"/>
                  </a:lnTo>
                  <a:lnTo>
                    <a:pt x="2549" y="11"/>
                  </a:lnTo>
                  <a:lnTo>
                    <a:pt x="2529" y="17"/>
                  </a:lnTo>
                  <a:lnTo>
                    <a:pt x="2526" y="24"/>
                  </a:lnTo>
                  <a:lnTo>
                    <a:pt x="2515" y="33"/>
                  </a:lnTo>
                  <a:lnTo>
                    <a:pt x="2502" y="38"/>
                  </a:lnTo>
                  <a:lnTo>
                    <a:pt x="2486" y="40"/>
                  </a:lnTo>
                  <a:lnTo>
                    <a:pt x="2480" y="37"/>
                  </a:lnTo>
                  <a:lnTo>
                    <a:pt x="2477" y="33"/>
                  </a:lnTo>
                  <a:lnTo>
                    <a:pt x="2473" y="29"/>
                  </a:lnTo>
                  <a:lnTo>
                    <a:pt x="2469" y="24"/>
                  </a:lnTo>
                  <a:lnTo>
                    <a:pt x="2466" y="24"/>
                  </a:lnTo>
                  <a:lnTo>
                    <a:pt x="2466" y="11"/>
                  </a:lnTo>
                  <a:lnTo>
                    <a:pt x="2460" y="11"/>
                  </a:lnTo>
                  <a:lnTo>
                    <a:pt x="2460" y="8"/>
                  </a:lnTo>
                  <a:lnTo>
                    <a:pt x="2453" y="8"/>
                  </a:lnTo>
                  <a:close/>
                  <a:moveTo>
                    <a:pt x="2071" y="0"/>
                  </a:moveTo>
                  <a:lnTo>
                    <a:pt x="2084" y="2"/>
                  </a:lnTo>
                  <a:lnTo>
                    <a:pt x="2097" y="6"/>
                  </a:lnTo>
                  <a:lnTo>
                    <a:pt x="2106" y="8"/>
                  </a:lnTo>
                  <a:lnTo>
                    <a:pt x="2126" y="8"/>
                  </a:lnTo>
                  <a:lnTo>
                    <a:pt x="2126" y="4"/>
                  </a:lnTo>
                  <a:lnTo>
                    <a:pt x="2157" y="8"/>
                  </a:lnTo>
                  <a:lnTo>
                    <a:pt x="2160" y="38"/>
                  </a:lnTo>
                  <a:lnTo>
                    <a:pt x="2157" y="66"/>
                  </a:lnTo>
                  <a:lnTo>
                    <a:pt x="2151" y="91"/>
                  </a:lnTo>
                  <a:lnTo>
                    <a:pt x="2146" y="117"/>
                  </a:lnTo>
                  <a:lnTo>
                    <a:pt x="2140" y="144"/>
                  </a:lnTo>
                  <a:lnTo>
                    <a:pt x="2135" y="146"/>
                  </a:lnTo>
                  <a:lnTo>
                    <a:pt x="2133" y="148"/>
                  </a:lnTo>
                  <a:lnTo>
                    <a:pt x="2131" y="149"/>
                  </a:lnTo>
                  <a:lnTo>
                    <a:pt x="2129" y="151"/>
                  </a:lnTo>
                  <a:lnTo>
                    <a:pt x="2129" y="151"/>
                  </a:lnTo>
                  <a:lnTo>
                    <a:pt x="2118" y="155"/>
                  </a:lnTo>
                  <a:lnTo>
                    <a:pt x="2108" y="153"/>
                  </a:lnTo>
                  <a:lnTo>
                    <a:pt x="2100" y="151"/>
                  </a:lnTo>
                  <a:lnTo>
                    <a:pt x="2093" y="151"/>
                  </a:lnTo>
                  <a:lnTo>
                    <a:pt x="2089" y="151"/>
                  </a:lnTo>
                  <a:lnTo>
                    <a:pt x="2093" y="168"/>
                  </a:lnTo>
                  <a:lnTo>
                    <a:pt x="2097" y="168"/>
                  </a:lnTo>
                  <a:lnTo>
                    <a:pt x="2097" y="182"/>
                  </a:lnTo>
                  <a:lnTo>
                    <a:pt x="2093" y="198"/>
                  </a:lnTo>
                  <a:lnTo>
                    <a:pt x="2089" y="215"/>
                  </a:lnTo>
                  <a:lnTo>
                    <a:pt x="2086" y="228"/>
                  </a:lnTo>
                  <a:lnTo>
                    <a:pt x="2077" y="228"/>
                  </a:lnTo>
                  <a:lnTo>
                    <a:pt x="2077" y="244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8"/>
                  </a:lnTo>
                  <a:lnTo>
                    <a:pt x="2080" y="248"/>
                  </a:lnTo>
                  <a:lnTo>
                    <a:pt x="2100" y="248"/>
                  </a:lnTo>
                  <a:lnTo>
                    <a:pt x="2120" y="273"/>
                  </a:lnTo>
                  <a:lnTo>
                    <a:pt x="2126" y="273"/>
                  </a:lnTo>
                  <a:lnTo>
                    <a:pt x="2126" y="280"/>
                  </a:lnTo>
                  <a:lnTo>
                    <a:pt x="2133" y="284"/>
                  </a:lnTo>
                  <a:lnTo>
                    <a:pt x="2133" y="304"/>
                  </a:lnTo>
                  <a:lnTo>
                    <a:pt x="2137" y="304"/>
                  </a:lnTo>
                  <a:lnTo>
                    <a:pt x="2140" y="320"/>
                  </a:lnTo>
                  <a:lnTo>
                    <a:pt x="2146" y="320"/>
                  </a:lnTo>
                  <a:lnTo>
                    <a:pt x="2146" y="333"/>
                  </a:lnTo>
                  <a:lnTo>
                    <a:pt x="2153" y="337"/>
                  </a:lnTo>
                  <a:lnTo>
                    <a:pt x="2162" y="346"/>
                  </a:lnTo>
                  <a:lnTo>
                    <a:pt x="2168" y="355"/>
                  </a:lnTo>
                  <a:lnTo>
                    <a:pt x="2173" y="368"/>
                  </a:lnTo>
                  <a:lnTo>
                    <a:pt x="2186" y="375"/>
                  </a:lnTo>
                  <a:lnTo>
                    <a:pt x="2191" y="386"/>
                  </a:lnTo>
                  <a:lnTo>
                    <a:pt x="2193" y="404"/>
                  </a:lnTo>
                  <a:lnTo>
                    <a:pt x="2177" y="404"/>
                  </a:lnTo>
                  <a:lnTo>
                    <a:pt x="2177" y="408"/>
                  </a:lnTo>
                  <a:lnTo>
                    <a:pt x="2186" y="417"/>
                  </a:lnTo>
                  <a:lnTo>
                    <a:pt x="2186" y="424"/>
                  </a:lnTo>
                  <a:lnTo>
                    <a:pt x="2182" y="431"/>
                  </a:lnTo>
                  <a:lnTo>
                    <a:pt x="2178" y="438"/>
                  </a:lnTo>
                  <a:lnTo>
                    <a:pt x="2177" y="444"/>
                  </a:lnTo>
                  <a:lnTo>
                    <a:pt x="2180" y="444"/>
                  </a:lnTo>
                  <a:lnTo>
                    <a:pt x="2184" y="449"/>
                  </a:lnTo>
                  <a:lnTo>
                    <a:pt x="2188" y="453"/>
                  </a:lnTo>
                  <a:lnTo>
                    <a:pt x="2191" y="455"/>
                  </a:lnTo>
                  <a:lnTo>
                    <a:pt x="2197" y="455"/>
                  </a:lnTo>
                  <a:lnTo>
                    <a:pt x="2206" y="457"/>
                  </a:lnTo>
                  <a:lnTo>
                    <a:pt x="2206" y="451"/>
                  </a:lnTo>
                  <a:lnTo>
                    <a:pt x="2233" y="457"/>
                  </a:lnTo>
                  <a:lnTo>
                    <a:pt x="2233" y="468"/>
                  </a:lnTo>
                  <a:lnTo>
                    <a:pt x="2233" y="480"/>
                  </a:lnTo>
                  <a:lnTo>
                    <a:pt x="2237" y="488"/>
                  </a:lnTo>
                  <a:lnTo>
                    <a:pt x="2246" y="488"/>
                  </a:lnTo>
                  <a:lnTo>
                    <a:pt x="2249" y="497"/>
                  </a:lnTo>
                  <a:lnTo>
                    <a:pt x="2257" y="500"/>
                  </a:lnTo>
                  <a:lnTo>
                    <a:pt x="2257" y="511"/>
                  </a:lnTo>
                  <a:lnTo>
                    <a:pt x="2266" y="531"/>
                  </a:lnTo>
                  <a:lnTo>
                    <a:pt x="2273" y="553"/>
                  </a:lnTo>
                  <a:lnTo>
                    <a:pt x="2280" y="553"/>
                  </a:lnTo>
                  <a:lnTo>
                    <a:pt x="2280" y="488"/>
                  </a:lnTo>
                  <a:lnTo>
                    <a:pt x="2286" y="488"/>
                  </a:lnTo>
                  <a:lnTo>
                    <a:pt x="2289" y="468"/>
                  </a:lnTo>
                  <a:lnTo>
                    <a:pt x="2309" y="468"/>
                  </a:lnTo>
                  <a:lnTo>
                    <a:pt x="2311" y="471"/>
                  </a:lnTo>
                  <a:lnTo>
                    <a:pt x="2313" y="473"/>
                  </a:lnTo>
                  <a:lnTo>
                    <a:pt x="2313" y="473"/>
                  </a:lnTo>
                  <a:lnTo>
                    <a:pt x="2315" y="473"/>
                  </a:lnTo>
                  <a:lnTo>
                    <a:pt x="2317" y="473"/>
                  </a:lnTo>
                  <a:lnTo>
                    <a:pt x="2318" y="475"/>
                  </a:lnTo>
                  <a:lnTo>
                    <a:pt x="2320" y="477"/>
                  </a:lnTo>
                  <a:lnTo>
                    <a:pt x="2320" y="480"/>
                  </a:lnTo>
                  <a:lnTo>
                    <a:pt x="2329" y="480"/>
                  </a:lnTo>
                  <a:lnTo>
                    <a:pt x="2353" y="511"/>
                  </a:lnTo>
                  <a:lnTo>
                    <a:pt x="2353" y="520"/>
                  </a:lnTo>
                  <a:lnTo>
                    <a:pt x="2357" y="528"/>
                  </a:lnTo>
                  <a:lnTo>
                    <a:pt x="2362" y="538"/>
                  </a:lnTo>
                  <a:lnTo>
                    <a:pt x="2360" y="553"/>
                  </a:lnTo>
                  <a:lnTo>
                    <a:pt x="2357" y="553"/>
                  </a:lnTo>
                  <a:lnTo>
                    <a:pt x="2355" y="557"/>
                  </a:lnTo>
                  <a:lnTo>
                    <a:pt x="2355" y="560"/>
                  </a:lnTo>
                  <a:lnTo>
                    <a:pt x="2353" y="566"/>
                  </a:lnTo>
                  <a:lnTo>
                    <a:pt x="2353" y="571"/>
                  </a:lnTo>
                  <a:lnTo>
                    <a:pt x="2364" y="582"/>
                  </a:lnTo>
                  <a:lnTo>
                    <a:pt x="2371" y="593"/>
                  </a:lnTo>
                  <a:lnTo>
                    <a:pt x="2377" y="608"/>
                  </a:lnTo>
                  <a:lnTo>
                    <a:pt x="2386" y="620"/>
                  </a:lnTo>
                  <a:lnTo>
                    <a:pt x="2389" y="620"/>
                  </a:lnTo>
                  <a:lnTo>
                    <a:pt x="2406" y="640"/>
                  </a:lnTo>
                  <a:lnTo>
                    <a:pt x="2406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9" y="637"/>
                  </a:lnTo>
                  <a:lnTo>
                    <a:pt x="2424" y="626"/>
                  </a:lnTo>
                  <a:lnTo>
                    <a:pt x="2429" y="611"/>
                  </a:lnTo>
                  <a:lnTo>
                    <a:pt x="2429" y="593"/>
                  </a:lnTo>
                  <a:lnTo>
                    <a:pt x="2429" y="568"/>
                  </a:lnTo>
                  <a:lnTo>
                    <a:pt x="2433" y="558"/>
                  </a:lnTo>
                  <a:lnTo>
                    <a:pt x="2435" y="546"/>
                  </a:lnTo>
                  <a:lnTo>
                    <a:pt x="2433" y="529"/>
                  </a:lnTo>
                  <a:lnTo>
                    <a:pt x="2431" y="515"/>
                  </a:lnTo>
                  <a:lnTo>
                    <a:pt x="2431" y="500"/>
                  </a:lnTo>
                  <a:lnTo>
                    <a:pt x="2433" y="488"/>
                  </a:lnTo>
                  <a:lnTo>
                    <a:pt x="2440" y="484"/>
                  </a:lnTo>
                  <a:lnTo>
                    <a:pt x="2446" y="475"/>
                  </a:lnTo>
                  <a:lnTo>
                    <a:pt x="2449" y="466"/>
                  </a:lnTo>
                  <a:lnTo>
                    <a:pt x="2449" y="451"/>
                  </a:lnTo>
                  <a:lnTo>
                    <a:pt x="2442" y="451"/>
                  </a:lnTo>
                  <a:lnTo>
                    <a:pt x="2437" y="448"/>
                  </a:lnTo>
                  <a:lnTo>
                    <a:pt x="2433" y="446"/>
                  </a:lnTo>
                  <a:lnTo>
                    <a:pt x="2431" y="442"/>
                  </a:lnTo>
                  <a:lnTo>
                    <a:pt x="2429" y="438"/>
                  </a:lnTo>
                  <a:lnTo>
                    <a:pt x="2428" y="435"/>
                  </a:lnTo>
                  <a:lnTo>
                    <a:pt x="2426" y="428"/>
                  </a:lnTo>
                  <a:lnTo>
                    <a:pt x="2420" y="428"/>
                  </a:lnTo>
                  <a:lnTo>
                    <a:pt x="2420" y="417"/>
                  </a:lnTo>
                  <a:lnTo>
                    <a:pt x="2413" y="413"/>
                  </a:lnTo>
                  <a:lnTo>
                    <a:pt x="2417" y="377"/>
                  </a:lnTo>
                  <a:lnTo>
                    <a:pt x="2433" y="371"/>
                  </a:lnTo>
                  <a:lnTo>
                    <a:pt x="2433" y="368"/>
                  </a:lnTo>
                  <a:lnTo>
                    <a:pt x="2517" y="368"/>
                  </a:lnTo>
                  <a:lnTo>
                    <a:pt x="2518" y="375"/>
                  </a:lnTo>
                  <a:lnTo>
                    <a:pt x="2520" y="378"/>
                  </a:lnTo>
                  <a:lnTo>
                    <a:pt x="2524" y="380"/>
                  </a:lnTo>
                  <a:lnTo>
                    <a:pt x="2528" y="382"/>
                  </a:lnTo>
                  <a:lnTo>
                    <a:pt x="2533" y="384"/>
                  </a:lnTo>
                  <a:lnTo>
                    <a:pt x="2533" y="393"/>
                  </a:lnTo>
                  <a:lnTo>
                    <a:pt x="2546" y="393"/>
                  </a:lnTo>
                  <a:lnTo>
                    <a:pt x="2557" y="395"/>
                  </a:lnTo>
                  <a:lnTo>
                    <a:pt x="2566" y="400"/>
                  </a:lnTo>
                  <a:lnTo>
                    <a:pt x="2569" y="400"/>
                  </a:lnTo>
                  <a:lnTo>
                    <a:pt x="2569" y="420"/>
                  </a:lnTo>
                  <a:lnTo>
                    <a:pt x="2566" y="420"/>
                  </a:lnTo>
                  <a:lnTo>
                    <a:pt x="2566" y="424"/>
                  </a:lnTo>
                  <a:lnTo>
                    <a:pt x="2580" y="431"/>
                  </a:lnTo>
                  <a:lnTo>
                    <a:pt x="2586" y="446"/>
                  </a:lnTo>
                  <a:lnTo>
                    <a:pt x="2584" y="462"/>
                  </a:lnTo>
                  <a:lnTo>
                    <a:pt x="2580" y="477"/>
                  </a:lnTo>
                  <a:lnTo>
                    <a:pt x="2560" y="477"/>
                  </a:lnTo>
                  <a:lnTo>
                    <a:pt x="2560" y="484"/>
                  </a:lnTo>
                  <a:lnTo>
                    <a:pt x="2568" y="486"/>
                  </a:lnTo>
                  <a:lnTo>
                    <a:pt x="2573" y="489"/>
                  </a:lnTo>
                  <a:lnTo>
                    <a:pt x="2577" y="493"/>
                  </a:lnTo>
                  <a:lnTo>
                    <a:pt x="2578" y="497"/>
                  </a:lnTo>
                  <a:lnTo>
                    <a:pt x="2580" y="504"/>
                  </a:lnTo>
                  <a:lnTo>
                    <a:pt x="2580" y="517"/>
                  </a:lnTo>
                  <a:lnTo>
                    <a:pt x="2593" y="520"/>
                  </a:lnTo>
                  <a:lnTo>
                    <a:pt x="2597" y="528"/>
                  </a:lnTo>
                  <a:lnTo>
                    <a:pt x="2606" y="528"/>
                  </a:lnTo>
                  <a:lnTo>
                    <a:pt x="2609" y="537"/>
                  </a:lnTo>
                  <a:lnTo>
                    <a:pt x="2626" y="548"/>
                  </a:lnTo>
                  <a:lnTo>
                    <a:pt x="2626" y="560"/>
                  </a:lnTo>
                  <a:lnTo>
                    <a:pt x="2633" y="564"/>
                  </a:lnTo>
                  <a:lnTo>
                    <a:pt x="2633" y="608"/>
                  </a:lnTo>
                  <a:lnTo>
                    <a:pt x="2629" y="608"/>
                  </a:lnTo>
                  <a:lnTo>
                    <a:pt x="2626" y="637"/>
                  </a:lnTo>
                  <a:lnTo>
                    <a:pt x="2620" y="637"/>
                  </a:lnTo>
                  <a:lnTo>
                    <a:pt x="2620" y="644"/>
                  </a:lnTo>
                  <a:lnTo>
                    <a:pt x="2617" y="644"/>
                  </a:lnTo>
                  <a:lnTo>
                    <a:pt x="2617" y="651"/>
                  </a:lnTo>
                  <a:lnTo>
                    <a:pt x="2606" y="660"/>
                  </a:lnTo>
                  <a:lnTo>
                    <a:pt x="2606" y="671"/>
                  </a:lnTo>
                  <a:lnTo>
                    <a:pt x="2597" y="677"/>
                  </a:lnTo>
                  <a:lnTo>
                    <a:pt x="2593" y="688"/>
                  </a:lnTo>
                  <a:lnTo>
                    <a:pt x="2566" y="688"/>
                  </a:lnTo>
                  <a:lnTo>
                    <a:pt x="2569" y="711"/>
                  </a:lnTo>
                  <a:lnTo>
                    <a:pt x="2549" y="711"/>
                  </a:lnTo>
                  <a:lnTo>
                    <a:pt x="2549" y="720"/>
                  </a:lnTo>
                  <a:lnTo>
                    <a:pt x="2509" y="717"/>
                  </a:lnTo>
                  <a:lnTo>
                    <a:pt x="2506" y="704"/>
                  </a:lnTo>
                  <a:lnTo>
                    <a:pt x="2460" y="720"/>
                  </a:lnTo>
                  <a:lnTo>
                    <a:pt x="2460" y="724"/>
                  </a:lnTo>
                  <a:lnTo>
                    <a:pt x="2466" y="724"/>
                  </a:lnTo>
                  <a:lnTo>
                    <a:pt x="2466" y="728"/>
                  </a:lnTo>
                  <a:lnTo>
                    <a:pt x="2486" y="728"/>
                  </a:lnTo>
                  <a:lnTo>
                    <a:pt x="2488" y="755"/>
                  </a:lnTo>
                  <a:lnTo>
                    <a:pt x="2484" y="780"/>
                  </a:lnTo>
                  <a:lnTo>
                    <a:pt x="2478" y="804"/>
                  </a:lnTo>
                  <a:lnTo>
                    <a:pt x="2468" y="824"/>
                  </a:lnTo>
                  <a:lnTo>
                    <a:pt x="2457" y="844"/>
                  </a:lnTo>
                  <a:lnTo>
                    <a:pt x="2466" y="844"/>
                  </a:lnTo>
                  <a:lnTo>
                    <a:pt x="2471" y="844"/>
                  </a:lnTo>
                  <a:lnTo>
                    <a:pt x="2477" y="846"/>
                  </a:lnTo>
                  <a:lnTo>
                    <a:pt x="2478" y="849"/>
                  </a:lnTo>
                  <a:lnTo>
                    <a:pt x="2480" y="853"/>
                  </a:lnTo>
                  <a:lnTo>
                    <a:pt x="2480" y="860"/>
                  </a:lnTo>
                  <a:lnTo>
                    <a:pt x="2480" y="868"/>
                  </a:lnTo>
                  <a:lnTo>
                    <a:pt x="2477" y="868"/>
                  </a:lnTo>
                  <a:lnTo>
                    <a:pt x="2477" y="900"/>
                  </a:lnTo>
                  <a:lnTo>
                    <a:pt x="2473" y="900"/>
                  </a:lnTo>
                  <a:lnTo>
                    <a:pt x="2473" y="924"/>
                  </a:lnTo>
                  <a:lnTo>
                    <a:pt x="2469" y="924"/>
                  </a:lnTo>
                  <a:lnTo>
                    <a:pt x="2469" y="940"/>
                  </a:lnTo>
                  <a:lnTo>
                    <a:pt x="2466" y="940"/>
                  </a:lnTo>
                  <a:lnTo>
                    <a:pt x="2466" y="951"/>
                  </a:lnTo>
                  <a:lnTo>
                    <a:pt x="2460" y="951"/>
                  </a:lnTo>
                  <a:lnTo>
                    <a:pt x="2460" y="964"/>
                  </a:lnTo>
                  <a:lnTo>
                    <a:pt x="2437" y="984"/>
                  </a:lnTo>
                  <a:lnTo>
                    <a:pt x="2420" y="984"/>
                  </a:lnTo>
                  <a:lnTo>
                    <a:pt x="2420" y="988"/>
                  </a:lnTo>
                  <a:lnTo>
                    <a:pt x="2413" y="989"/>
                  </a:lnTo>
                  <a:lnTo>
                    <a:pt x="2406" y="988"/>
                  </a:lnTo>
                  <a:lnTo>
                    <a:pt x="2398" y="986"/>
                  </a:lnTo>
                  <a:lnTo>
                    <a:pt x="2393" y="984"/>
                  </a:lnTo>
                  <a:lnTo>
                    <a:pt x="2393" y="988"/>
                  </a:lnTo>
                  <a:lnTo>
                    <a:pt x="2388" y="998"/>
                  </a:lnTo>
                  <a:lnTo>
                    <a:pt x="2386" y="1013"/>
                  </a:lnTo>
                  <a:lnTo>
                    <a:pt x="2384" y="1028"/>
                  </a:lnTo>
                  <a:lnTo>
                    <a:pt x="2380" y="1040"/>
                  </a:lnTo>
                  <a:lnTo>
                    <a:pt x="2377" y="1042"/>
                  </a:lnTo>
                  <a:lnTo>
                    <a:pt x="2373" y="1044"/>
                  </a:lnTo>
                  <a:lnTo>
                    <a:pt x="2369" y="1048"/>
                  </a:lnTo>
                  <a:lnTo>
                    <a:pt x="2346" y="1048"/>
                  </a:lnTo>
                  <a:lnTo>
                    <a:pt x="2346" y="1044"/>
                  </a:lnTo>
                  <a:lnTo>
                    <a:pt x="2338" y="1042"/>
                  </a:lnTo>
                  <a:lnTo>
                    <a:pt x="2328" y="1037"/>
                  </a:lnTo>
                  <a:lnTo>
                    <a:pt x="2318" y="1033"/>
                  </a:lnTo>
                  <a:lnTo>
                    <a:pt x="2313" y="1033"/>
                  </a:lnTo>
                  <a:lnTo>
                    <a:pt x="2313" y="1037"/>
                  </a:lnTo>
                  <a:lnTo>
                    <a:pt x="2306" y="1037"/>
                  </a:lnTo>
                  <a:lnTo>
                    <a:pt x="2306" y="1040"/>
                  </a:lnTo>
                  <a:lnTo>
                    <a:pt x="2328" y="1042"/>
                  </a:lnTo>
                  <a:lnTo>
                    <a:pt x="2344" y="1049"/>
                  </a:lnTo>
                  <a:lnTo>
                    <a:pt x="2357" y="1060"/>
                  </a:lnTo>
                  <a:lnTo>
                    <a:pt x="2364" y="1077"/>
                  </a:lnTo>
                  <a:lnTo>
                    <a:pt x="2368" y="1097"/>
                  </a:lnTo>
                  <a:lnTo>
                    <a:pt x="2369" y="1120"/>
                  </a:lnTo>
                  <a:lnTo>
                    <a:pt x="2349" y="1129"/>
                  </a:lnTo>
                  <a:lnTo>
                    <a:pt x="2329" y="1137"/>
                  </a:lnTo>
                  <a:lnTo>
                    <a:pt x="2306" y="1144"/>
                  </a:lnTo>
                  <a:lnTo>
                    <a:pt x="2304" y="1151"/>
                  </a:lnTo>
                  <a:lnTo>
                    <a:pt x="2304" y="1157"/>
                  </a:lnTo>
                  <a:lnTo>
                    <a:pt x="2304" y="1160"/>
                  </a:lnTo>
                  <a:lnTo>
                    <a:pt x="2302" y="1164"/>
                  </a:lnTo>
                  <a:lnTo>
                    <a:pt x="2300" y="1168"/>
                  </a:lnTo>
                  <a:lnTo>
                    <a:pt x="2297" y="1173"/>
                  </a:lnTo>
                  <a:lnTo>
                    <a:pt x="2293" y="1173"/>
                  </a:lnTo>
                  <a:lnTo>
                    <a:pt x="2293" y="1178"/>
                  </a:lnTo>
                  <a:lnTo>
                    <a:pt x="2297" y="1186"/>
                  </a:lnTo>
                  <a:lnTo>
                    <a:pt x="2298" y="1195"/>
                  </a:lnTo>
                  <a:lnTo>
                    <a:pt x="2297" y="1204"/>
                  </a:lnTo>
                  <a:lnTo>
                    <a:pt x="2286" y="1208"/>
                  </a:lnTo>
                  <a:lnTo>
                    <a:pt x="2277" y="1233"/>
                  </a:lnTo>
                  <a:lnTo>
                    <a:pt x="2266" y="1240"/>
                  </a:lnTo>
                  <a:lnTo>
                    <a:pt x="2266" y="1268"/>
                  </a:lnTo>
                  <a:lnTo>
                    <a:pt x="2249" y="1280"/>
                  </a:lnTo>
                  <a:lnTo>
                    <a:pt x="2249" y="1284"/>
                  </a:lnTo>
                  <a:lnTo>
                    <a:pt x="2240" y="1284"/>
                  </a:lnTo>
                  <a:lnTo>
                    <a:pt x="2238" y="1288"/>
                  </a:lnTo>
                  <a:lnTo>
                    <a:pt x="2235" y="1291"/>
                  </a:lnTo>
                  <a:lnTo>
                    <a:pt x="2233" y="1297"/>
                  </a:lnTo>
                  <a:lnTo>
                    <a:pt x="2229" y="1300"/>
                  </a:lnTo>
                  <a:lnTo>
                    <a:pt x="2235" y="1320"/>
                  </a:lnTo>
                  <a:lnTo>
                    <a:pt x="2235" y="1338"/>
                  </a:lnTo>
                  <a:lnTo>
                    <a:pt x="2231" y="1357"/>
                  </a:lnTo>
                  <a:lnTo>
                    <a:pt x="2228" y="1375"/>
                  </a:lnTo>
                  <a:lnTo>
                    <a:pt x="2226" y="1397"/>
                  </a:lnTo>
                  <a:lnTo>
                    <a:pt x="2226" y="1431"/>
                  </a:lnTo>
                  <a:lnTo>
                    <a:pt x="2231" y="1462"/>
                  </a:lnTo>
                  <a:lnTo>
                    <a:pt x="2235" y="1497"/>
                  </a:lnTo>
                  <a:lnTo>
                    <a:pt x="2237" y="1533"/>
                  </a:lnTo>
                  <a:lnTo>
                    <a:pt x="2242" y="1535"/>
                  </a:lnTo>
                  <a:lnTo>
                    <a:pt x="2244" y="1538"/>
                  </a:lnTo>
                  <a:lnTo>
                    <a:pt x="2246" y="1542"/>
                  </a:lnTo>
                  <a:lnTo>
                    <a:pt x="2246" y="1546"/>
                  </a:lnTo>
                  <a:lnTo>
                    <a:pt x="2249" y="1548"/>
                  </a:lnTo>
                  <a:lnTo>
                    <a:pt x="2257" y="1548"/>
                  </a:lnTo>
                  <a:lnTo>
                    <a:pt x="2266" y="1560"/>
                  </a:lnTo>
                  <a:lnTo>
                    <a:pt x="2277" y="1557"/>
                  </a:lnTo>
                  <a:lnTo>
                    <a:pt x="2280" y="1548"/>
                  </a:lnTo>
                  <a:lnTo>
                    <a:pt x="2326" y="1548"/>
                  </a:lnTo>
                  <a:lnTo>
                    <a:pt x="2329" y="1560"/>
                  </a:lnTo>
                  <a:lnTo>
                    <a:pt x="2337" y="1564"/>
                  </a:lnTo>
                  <a:lnTo>
                    <a:pt x="2337" y="1571"/>
                  </a:lnTo>
                  <a:lnTo>
                    <a:pt x="2346" y="1577"/>
                  </a:lnTo>
                  <a:lnTo>
                    <a:pt x="2349" y="1597"/>
                  </a:lnTo>
                  <a:lnTo>
                    <a:pt x="2353" y="1597"/>
                  </a:lnTo>
                  <a:lnTo>
                    <a:pt x="2353" y="1608"/>
                  </a:lnTo>
                  <a:lnTo>
                    <a:pt x="2357" y="1608"/>
                  </a:lnTo>
                  <a:lnTo>
                    <a:pt x="2366" y="1631"/>
                  </a:lnTo>
                  <a:lnTo>
                    <a:pt x="2369" y="1631"/>
                  </a:lnTo>
                  <a:lnTo>
                    <a:pt x="2369" y="1640"/>
                  </a:lnTo>
                  <a:lnTo>
                    <a:pt x="2373" y="1640"/>
                  </a:lnTo>
                  <a:lnTo>
                    <a:pt x="2373" y="1651"/>
                  </a:lnTo>
                  <a:lnTo>
                    <a:pt x="2380" y="1657"/>
                  </a:lnTo>
                  <a:lnTo>
                    <a:pt x="2380" y="1668"/>
                  </a:lnTo>
                  <a:lnTo>
                    <a:pt x="2389" y="1673"/>
                  </a:lnTo>
                  <a:lnTo>
                    <a:pt x="2391" y="1682"/>
                  </a:lnTo>
                  <a:lnTo>
                    <a:pt x="2393" y="1693"/>
                  </a:lnTo>
                  <a:lnTo>
                    <a:pt x="2393" y="1704"/>
                  </a:lnTo>
                  <a:lnTo>
                    <a:pt x="2397" y="1711"/>
                  </a:lnTo>
                  <a:lnTo>
                    <a:pt x="2397" y="1708"/>
                  </a:lnTo>
                  <a:lnTo>
                    <a:pt x="2417" y="1704"/>
                  </a:lnTo>
                  <a:lnTo>
                    <a:pt x="2433" y="1684"/>
                  </a:lnTo>
                  <a:lnTo>
                    <a:pt x="2440" y="1684"/>
                  </a:lnTo>
                  <a:lnTo>
                    <a:pt x="2440" y="1680"/>
                  </a:lnTo>
                  <a:lnTo>
                    <a:pt x="2460" y="1673"/>
                  </a:lnTo>
                  <a:lnTo>
                    <a:pt x="2486" y="1673"/>
                  </a:lnTo>
                  <a:lnTo>
                    <a:pt x="2486" y="1680"/>
                  </a:lnTo>
                  <a:lnTo>
                    <a:pt x="2526" y="1688"/>
                  </a:lnTo>
                  <a:lnTo>
                    <a:pt x="2526" y="1691"/>
                  </a:lnTo>
                  <a:lnTo>
                    <a:pt x="2533" y="1691"/>
                  </a:lnTo>
                  <a:lnTo>
                    <a:pt x="2533" y="1697"/>
                  </a:lnTo>
                  <a:lnTo>
                    <a:pt x="2546" y="1697"/>
                  </a:lnTo>
                  <a:lnTo>
                    <a:pt x="2546" y="1700"/>
                  </a:lnTo>
                  <a:lnTo>
                    <a:pt x="2580" y="1700"/>
                  </a:lnTo>
                  <a:lnTo>
                    <a:pt x="2580" y="1704"/>
                  </a:lnTo>
                  <a:lnTo>
                    <a:pt x="2593" y="1704"/>
                  </a:lnTo>
                  <a:lnTo>
                    <a:pt x="2593" y="1708"/>
                  </a:lnTo>
                  <a:lnTo>
                    <a:pt x="2609" y="1708"/>
                  </a:lnTo>
                  <a:lnTo>
                    <a:pt x="2617" y="1724"/>
                  </a:lnTo>
                  <a:lnTo>
                    <a:pt x="2640" y="1724"/>
                  </a:lnTo>
                  <a:lnTo>
                    <a:pt x="2677" y="1764"/>
                  </a:lnTo>
                  <a:lnTo>
                    <a:pt x="2757" y="1768"/>
                  </a:lnTo>
                  <a:lnTo>
                    <a:pt x="2757" y="1771"/>
                  </a:lnTo>
                  <a:lnTo>
                    <a:pt x="2797" y="1777"/>
                  </a:lnTo>
                  <a:lnTo>
                    <a:pt x="2800" y="1784"/>
                  </a:lnTo>
                  <a:lnTo>
                    <a:pt x="2813" y="1784"/>
                  </a:lnTo>
                  <a:lnTo>
                    <a:pt x="2820" y="1797"/>
                  </a:lnTo>
                  <a:lnTo>
                    <a:pt x="2877" y="1784"/>
                  </a:lnTo>
                  <a:lnTo>
                    <a:pt x="2877" y="1780"/>
                  </a:lnTo>
                  <a:lnTo>
                    <a:pt x="2886" y="1780"/>
                  </a:lnTo>
                  <a:lnTo>
                    <a:pt x="2886" y="1777"/>
                  </a:lnTo>
                  <a:lnTo>
                    <a:pt x="2900" y="1777"/>
                  </a:lnTo>
                  <a:lnTo>
                    <a:pt x="2900" y="1771"/>
                  </a:lnTo>
                  <a:lnTo>
                    <a:pt x="2917" y="1771"/>
                  </a:lnTo>
                  <a:lnTo>
                    <a:pt x="2917" y="1768"/>
                  </a:lnTo>
                  <a:lnTo>
                    <a:pt x="2926" y="1768"/>
                  </a:lnTo>
                  <a:lnTo>
                    <a:pt x="2926" y="1764"/>
                  </a:lnTo>
                  <a:lnTo>
                    <a:pt x="2997" y="1768"/>
                  </a:lnTo>
                  <a:lnTo>
                    <a:pt x="3000" y="1771"/>
                  </a:lnTo>
                  <a:lnTo>
                    <a:pt x="3002" y="1775"/>
                  </a:lnTo>
                  <a:lnTo>
                    <a:pt x="3006" y="1777"/>
                  </a:lnTo>
                  <a:lnTo>
                    <a:pt x="3006" y="1784"/>
                  </a:lnTo>
                  <a:lnTo>
                    <a:pt x="3009" y="1784"/>
                  </a:lnTo>
                  <a:lnTo>
                    <a:pt x="3017" y="1844"/>
                  </a:lnTo>
                  <a:lnTo>
                    <a:pt x="3020" y="1844"/>
                  </a:lnTo>
                  <a:lnTo>
                    <a:pt x="3026" y="1860"/>
                  </a:lnTo>
                  <a:lnTo>
                    <a:pt x="3029" y="1860"/>
                  </a:lnTo>
                  <a:lnTo>
                    <a:pt x="3029" y="1868"/>
                  </a:lnTo>
                  <a:lnTo>
                    <a:pt x="3033" y="1868"/>
                  </a:lnTo>
                  <a:lnTo>
                    <a:pt x="3033" y="1877"/>
                  </a:lnTo>
                  <a:lnTo>
                    <a:pt x="3037" y="1877"/>
                  </a:lnTo>
                  <a:lnTo>
                    <a:pt x="3037" y="1884"/>
                  </a:lnTo>
                  <a:lnTo>
                    <a:pt x="3040" y="1884"/>
                  </a:lnTo>
                  <a:lnTo>
                    <a:pt x="3040" y="1893"/>
                  </a:lnTo>
                  <a:lnTo>
                    <a:pt x="3046" y="1893"/>
                  </a:lnTo>
                  <a:lnTo>
                    <a:pt x="3046" y="1900"/>
                  </a:lnTo>
                  <a:lnTo>
                    <a:pt x="3049" y="1900"/>
                  </a:lnTo>
                  <a:lnTo>
                    <a:pt x="3049" y="1908"/>
                  </a:lnTo>
                  <a:lnTo>
                    <a:pt x="3053" y="1908"/>
                  </a:lnTo>
                  <a:lnTo>
                    <a:pt x="3053" y="1917"/>
                  </a:lnTo>
                  <a:lnTo>
                    <a:pt x="3057" y="1917"/>
                  </a:lnTo>
                  <a:lnTo>
                    <a:pt x="3057" y="1940"/>
                  </a:lnTo>
                  <a:lnTo>
                    <a:pt x="3060" y="1940"/>
                  </a:lnTo>
                  <a:lnTo>
                    <a:pt x="3060" y="1953"/>
                  </a:lnTo>
                  <a:lnTo>
                    <a:pt x="3066" y="1953"/>
                  </a:lnTo>
                  <a:lnTo>
                    <a:pt x="3066" y="1960"/>
                  </a:lnTo>
                  <a:lnTo>
                    <a:pt x="3069" y="1960"/>
                  </a:lnTo>
                  <a:lnTo>
                    <a:pt x="3069" y="1968"/>
                  </a:lnTo>
                  <a:lnTo>
                    <a:pt x="3129" y="2013"/>
                  </a:lnTo>
                  <a:lnTo>
                    <a:pt x="3129" y="2040"/>
                  </a:lnTo>
                  <a:lnTo>
                    <a:pt x="3133" y="2040"/>
                  </a:lnTo>
                  <a:lnTo>
                    <a:pt x="3133" y="2037"/>
                  </a:lnTo>
                  <a:lnTo>
                    <a:pt x="3166" y="2037"/>
                  </a:lnTo>
                  <a:lnTo>
                    <a:pt x="3169" y="2044"/>
                  </a:lnTo>
                  <a:lnTo>
                    <a:pt x="3177" y="2044"/>
                  </a:lnTo>
                  <a:lnTo>
                    <a:pt x="3177" y="2048"/>
                  </a:lnTo>
                  <a:lnTo>
                    <a:pt x="3186" y="2048"/>
                  </a:lnTo>
                  <a:lnTo>
                    <a:pt x="3186" y="2051"/>
                  </a:lnTo>
                  <a:lnTo>
                    <a:pt x="3200" y="2057"/>
                  </a:lnTo>
                  <a:lnTo>
                    <a:pt x="3206" y="2060"/>
                  </a:lnTo>
                  <a:lnTo>
                    <a:pt x="3208" y="2064"/>
                  </a:lnTo>
                  <a:lnTo>
                    <a:pt x="3211" y="2069"/>
                  </a:lnTo>
                  <a:lnTo>
                    <a:pt x="3215" y="2075"/>
                  </a:lnTo>
                  <a:lnTo>
                    <a:pt x="3217" y="2080"/>
                  </a:lnTo>
                  <a:lnTo>
                    <a:pt x="3220" y="2080"/>
                  </a:lnTo>
                  <a:lnTo>
                    <a:pt x="3220" y="2100"/>
                  </a:lnTo>
                  <a:lnTo>
                    <a:pt x="3273" y="2100"/>
                  </a:lnTo>
                  <a:lnTo>
                    <a:pt x="3269" y="2057"/>
                  </a:lnTo>
                  <a:lnTo>
                    <a:pt x="3277" y="2051"/>
                  </a:lnTo>
                  <a:lnTo>
                    <a:pt x="3284" y="2048"/>
                  </a:lnTo>
                  <a:lnTo>
                    <a:pt x="3293" y="2046"/>
                  </a:lnTo>
                  <a:lnTo>
                    <a:pt x="3306" y="2044"/>
                  </a:lnTo>
                  <a:lnTo>
                    <a:pt x="3313" y="2060"/>
                  </a:lnTo>
                  <a:lnTo>
                    <a:pt x="3317" y="2060"/>
                  </a:lnTo>
                  <a:lnTo>
                    <a:pt x="3317" y="2057"/>
                  </a:lnTo>
                  <a:lnTo>
                    <a:pt x="3320" y="2057"/>
                  </a:lnTo>
                  <a:lnTo>
                    <a:pt x="3320" y="2044"/>
                  </a:lnTo>
                  <a:lnTo>
                    <a:pt x="3308" y="2033"/>
                  </a:lnTo>
                  <a:lnTo>
                    <a:pt x="3302" y="2017"/>
                  </a:lnTo>
                  <a:lnTo>
                    <a:pt x="3300" y="1991"/>
                  </a:lnTo>
                  <a:lnTo>
                    <a:pt x="3306" y="1991"/>
                  </a:lnTo>
                  <a:lnTo>
                    <a:pt x="3309" y="1964"/>
                  </a:lnTo>
                  <a:lnTo>
                    <a:pt x="3309" y="1964"/>
                  </a:lnTo>
                  <a:lnTo>
                    <a:pt x="3311" y="1962"/>
                  </a:lnTo>
                  <a:lnTo>
                    <a:pt x="3313" y="1960"/>
                  </a:lnTo>
                  <a:lnTo>
                    <a:pt x="3315" y="1958"/>
                  </a:lnTo>
                  <a:lnTo>
                    <a:pt x="3317" y="1957"/>
                  </a:lnTo>
                  <a:lnTo>
                    <a:pt x="3300" y="1957"/>
                  </a:lnTo>
                  <a:lnTo>
                    <a:pt x="3260" y="1911"/>
                  </a:lnTo>
                  <a:lnTo>
                    <a:pt x="3260" y="1897"/>
                  </a:lnTo>
                  <a:lnTo>
                    <a:pt x="3253" y="1893"/>
                  </a:lnTo>
                  <a:lnTo>
                    <a:pt x="3253" y="1884"/>
                  </a:lnTo>
                  <a:lnTo>
                    <a:pt x="3246" y="1880"/>
                  </a:lnTo>
                  <a:lnTo>
                    <a:pt x="3246" y="1873"/>
                  </a:lnTo>
                  <a:lnTo>
                    <a:pt x="3240" y="1873"/>
                  </a:lnTo>
                  <a:lnTo>
                    <a:pt x="3240" y="1860"/>
                  </a:lnTo>
                  <a:lnTo>
                    <a:pt x="3237" y="1860"/>
                  </a:lnTo>
                  <a:lnTo>
                    <a:pt x="3237" y="1851"/>
                  </a:lnTo>
                  <a:lnTo>
                    <a:pt x="3233" y="1851"/>
                  </a:lnTo>
                  <a:lnTo>
                    <a:pt x="3233" y="1844"/>
                  </a:lnTo>
                  <a:lnTo>
                    <a:pt x="3226" y="1840"/>
                  </a:lnTo>
                  <a:lnTo>
                    <a:pt x="3217" y="1817"/>
                  </a:lnTo>
                  <a:lnTo>
                    <a:pt x="3213" y="1817"/>
                  </a:lnTo>
                  <a:lnTo>
                    <a:pt x="3209" y="1813"/>
                  </a:lnTo>
                  <a:lnTo>
                    <a:pt x="3208" y="1809"/>
                  </a:lnTo>
                  <a:lnTo>
                    <a:pt x="3206" y="1806"/>
                  </a:lnTo>
                  <a:lnTo>
                    <a:pt x="3206" y="1800"/>
                  </a:lnTo>
                  <a:lnTo>
                    <a:pt x="3198" y="1798"/>
                  </a:lnTo>
                  <a:lnTo>
                    <a:pt x="3193" y="1795"/>
                  </a:lnTo>
                  <a:lnTo>
                    <a:pt x="3189" y="1791"/>
                  </a:lnTo>
                  <a:lnTo>
                    <a:pt x="3186" y="1788"/>
                  </a:lnTo>
                  <a:lnTo>
                    <a:pt x="3186" y="1784"/>
                  </a:lnTo>
                  <a:lnTo>
                    <a:pt x="3177" y="1784"/>
                  </a:lnTo>
                  <a:lnTo>
                    <a:pt x="3171" y="1775"/>
                  </a:lnTo>
                  <a:lnTo>
                    <a:pt x="3169" y="1760"/>
                  </a:lnTo>
                  <a:lnTo>
                    <a:pt x="3169" y="1744"/>
                  </a:lnTo>
                  <a:lnTo>
                    <a:pt x="3178" y="1735"/>
                  </a:lnTo>
                  <a:lnTo>
                    <a:pt x="3184" y="1722"/>
                  </a:lnTo>
                  <a:lnTo>
                    <a:pt x="3189" y="1708"/>
                  </a:lnTo>
                  <a:lnTo>
                    <a:pt x="3193" y="1708"/>
                  </a:lnTo>
                  <a:lnTo>
                    <a:pt x="3193" y="1700"/>
                  </a:lnTo>
                  <a:lnTo>
                    <a:pt x="3209" y="1688"/>
                  </a:lnTo>
                  <a:lnTo>
                    <a:pt x="3213" y="1668"/>
                  </a:lnTo>
                  <a:lnTo>
                    <a:pt x="3220" y="1664"/>
                  </a:lnTo>
                  <a:lnTo>
                    <a:pt x="3226" y="1648"/>
                  </a:lnTo>
                  <a:lnTo>
                    <a:pt x="3233" y="1644"/>
                  </a:lnTo>
                  <a:lnTo>
                    <a:pt x="3233" y="1637"/>
                  </a:lnTo>
                  <a:lnTo>
                    <a:pt x="3237" y="1637"/>
                  </a:lnTo>
                  <a:lnTo>
                    <a:pt x="3249" y="1540"/>
                  </a:lnTo>
                  <a:lnTo>
                    <a:pt x="3269" y="1537"/>
                  </a:lnTo>
                  <a:lnTo>
                    <a:pt x="3269" y="1533"/>
                  </a:lnTo>
                  <a:lnTo>
                    <a:pt x="3266" y="1529"/>
                  </a:lnTo>
                  <a:lnTo>
                    <a:pt x="3264" y="1529"/>
                  </a:lnTo>
                  <a:lnTo>
                    <a:pt x="3262" y="1528"/>
                  </a:lnTo>
                  <a:lnTo>
                    <a:pt x="3260" y="1524"/>
                  </a:lnTo>
                  <a:lnTo>
                    <a:pt x="3255" y="1526"/>
                  </a:lnTo>
                  <a:lnTo>
                    <a:pt x="3251" y="1526"/>
                  </a:lnTo>
                  <a:lnTo>
                    <a:pt x="3246" y="1528"/>
                  </a:lnTo>
                  <a:lnTo>
                    <a:pt x="3240" y="1528"/>
                  </a:lnTo>
                  <a:lnTo>
                    <a:pt x="3233" y="1528"/>
                  </a:lnTo>
                  <a:lnTo>
                    <a:pt x="3233" y="1520"/>
                  </a:lnTo>
                  <a:lnTo>
                    <a:pt x="3222" y="1511"/>
                  </a:lnTo>
                  <a:lnTo>
                    <a:pt x="3217" y="1500"/>
                  </a:lnTo>
                  <a:lnTo>
                    <a:pt x="3209" y="1488"/>
                  </a:lnTo>
                  <a:lnTo>
                    <a:pt x="3200" y="1484"/>
                  </a:lnTo>
                  <a:lnTo>
                    <a:pt x="3197" y="1468"/>
                  </a:lnTo>
                  <a:lnTo>
                    <a:pt x="3180" y="1457"/>
                  </a:lnTo>
                  <a:lnTo>
                    <a:pt x="3180" y="1448"/>
                  </a:lnTo>
                  <a:lnTo>
                    <a:pt x="3173" y="1444"/>
                  </a:lnTo>
                  <a:lnTo>
                    <a:pt x="3173" y="1437"/>
                  </a:lnTo>
                  <a:lnTo>
                    <a:pt x="3160" y="1428"/>
                  </a:lnTo>
                  <a:lnTo>
                    <a:pt x="3160" y="1420"/>
                  </a:lnTo>
                  <a:lnTo>
                    <a:pt x="3153" y="1417"/>
                  </a:lnTo>
                  <a:lnTo>
                    <a:pt x="3153" y="1408"/>
                  </a:lnTo>
                  <a:lnTo>
                    <a:pt x="3146" y="1404"/>
                  </a:lnTo>
                  <a:lnTo>
                    <a:pt x="3146" y="1397"/>
                  </a:lnTo>
                  <a:lnTo>
                    <a:pt x="3140" y="1397"/>
                  </a:lnTo>
                  <a:lnTo>
                    <a:pt x="3140" y="1388"/>
                  </a:lnTo>
                  <a:lnTo>
                    <a:pt x="3126" y="1380"/>
                  </a:lnTo>
                  <a:lnTo>
                    <a:pt x="3120" y="1373"/>
                  </a:lnTo>
                  <a:lnTo>
                    <a:pt x="3086" y="1373"/>
                  </a:lnTo>
                  <a:lnTo>
                    <a:pt x="3086" y="1368"/>
                  </a:lnTo>
                  <a:lnTo>
                    <a:pt x="3077" y="1368"/>
                  </a:lnTo>
                  <a:lnTo>
                    <a:pt x="3077" y="1364"/>
                  </a:lnTo>
                  <a:lnTo>
                    <a:pt x="3064" y="1360"/>
                  </a:lnTo>
                  <a:lnTo>
                    <a:pt x="3055" y="1358"/>
                  </a:lnTo>
                  <a:lnTo>
                    <a:pt x="3046" y="1353"/>
                  </a:lnTo>
                  <a:lnTo>
                    <a:pt x="3040" y="1340"/>
                  </a:lnTo>
                  <a:lnTo>
                    <a:pt x="3037" y="1331"/>
                  </a:lnTo>
                  <a:lnTo>
                    <a:pt x="3033" y="1322"/>
                  </a:lnTo>
                  <a:lnTo>
                    <a:pt x="3033" y="1308"/>
                  </a:lnTo>
                  <a:lnTo>
                    <a:pt x="3048" y="1298"/>
                  </a:lnTo>
                  <a:lnTo>
                    <a:pt x="3058" y="1282"/>
                  </a:lnTo>
                  <a:lnTo>
                    <a:pt x="3066" y="1264"/>
                  </a:lnTo>
                  <a:lnTo>
                    <a:pt x="3060" y="1264"/>
                  </a:lnTo>
                  <a:lnTo>
                    <a:pt x="3060" y="1240"/>
                  </a:lnTo>
                  <a:lnTo>
                    <a:pt x="3066" y="1240"/>
                  </a:lnTo>
                  <a:lnTo>
                    <a:pt x="3066" y="1238"/>
                  </a:lnTo>
                  <a:lnTo>
                    <a:pt x="3068" y="1238"/>
                  </a:lnTo>
                  <a:lnTo>
                    <a:pt x="3068" y="1237"/>
                  </a:lnTo>
                  <a:lnTo>
                    <a:pt x="3068" y="1237"/>
                  </a:lnTo>
                  <a:lnTo>
                    <a:pt x="3069" y="1237"/>
                  </a:lnTo>
                  <a:lnTo>
                    <a:pt x="3073" y="1237"/>
                  </a:lnTo>
                  <a:lnTo>
                    <a:pt x="3069" y="1217"/>
                  </a:lnTo>
                  <a:lnTo>
                    <a:pt x="3064" y="1213"/>
                  </a:lnTo>
                  <a:lnTo>
                    <a:pt x="3060" y="1211"/>
                  </a:lnTo>
                  <a:lnTo>
                    <a:pt x="3055" y="1209"/>
                  </a:lnTo>
                  <a:lnTo>
                    <a:pt x="3049" y="1208"/>
                  </a:lnTo>
                  <a:lnTo>
                    <a:pt x="3048" y="1202"/>
                  </a:lnTo>
                  <a:lnTo>
                    <a:pt x="3048" y="1198"/>
                  </a:lnTo>
                  <a:lnTo>
                    <a:pt x="3046" y="1195"/>
                  </a:lnTo>
                  <a:lnTo>
                    <a:pt x="3044" y="1191"/>
                  </a:lnTo>
                  <a:lnTo>
                    <a:pt x="3040" y="1188"/>
                  </a:lnTo>
                  <a:lnTo>
                    <a:pt x="3037" y="1188"/>
                  </a:lnTo>
                  <a:lnTo>
                    <a:pt x="3037" y="1180"/>
                  </a:lnTo>
                  <a:lnTo>
                    <a:pt x="3037" y="1178"/>
                  </a:lnTo>
                  <a:lnTo>
                    <a:pt x="3035" y="1177"/>
                  </a:lnTo>
                  <a:lnTo>
                    <a:pt x="3033" y="1175"/>
                  </a:lnTo>
                  <a:lnTo>
                    <a:pt x="3029" y="1173"/>
                  </a:lnTo>
                  <a:lnTo>
                    <a:pt x="3029" y="1173"/>
                  </a:lnTo>
                  <a:lnTo>
                    <a:pt x="3020" y="1168"/>
                  </a:lnTo>
                  <a:lnTo>
                    <a:pt x="3020" y="1144"/>
                  </a:lnTo>
                  <a:lnTo>
                    <a:pt x="2997" y="1144"/>
                  </a:lnTo>
                  <a:lnTo>
                    <a:pt x="2997" y="1140"/>
                  </a:lnTo>
                  <a:lnTo>
                    <a:pt x="2993" y="1140"/>
                  </a:lnTo>
                  <a:lnTo>
                    <a:pt x="2989" y="1097"/>
                  </a:lnTo>
                  <a:lnTo>
                    <a:pt x="2993" y="1097"/>
                  </a:lnTo>
                  <a:lnTo>
                    <a:pt x="2993" y="1048"/>
                  </a:lnTo>
                  <a:lnTo>
                    <a:pt x="2989" y="1048"/>
                  </a:lnTo>
                  <a:lnTo>
                    <a:pt x="2989" y="1053"/>
                  </a:lnTo>
                  <a:lnTo>
                    <a:pt x="2966" y="1053"/>
                  </a:lnTo>
                  <a:lnTo>
                    <a:pt x="2962" y="1049"/>
                  </a:lnTo>
                  <a:lnTo>
                    <a:pt x="2960" y="1046"/>
                  </a:lnTo>
                  <a:lnTo>
                    <a:pt x="2960" y="1046"/>
                  </a:lnTo>
                  <a:lnTo>
                    <a:pt x="2958" y="1046"/>
                  </a:lnTo>
                  <a:lnTo>
                    <a:pt x="2957" y="1046"/>
                  </a:lnTo>
                  <a:lnTo>
                    <a:pt x="2957" y="1046"/>
                  </a:lnTo>
                  <a:lnTo>
                    <a:pt x="2955" y="1046"/>
                  </a:lnTo>
                  <a:lnTo>
                    <a:pt x="2953" y="1044"/>
                  </a:lnTo>
                  <a:lnTo>
                    <a:pt x="2949" y="1033"/>
                  </a:lnTo>
                  <a:lnTo>
                    <a:pt x="2937" y="1024"/>
                  </a:lnTo>
                  <a:lnTo>
                    <a:pt x="2937" y="988"/>
                  </a:lnTo>
                  <a:lnTo>
                    <a:pt x="2940" y="984"/>
                  </a:lnTo>
                  <a:lnTo>
                    <a:pt x="2942" y="978"/>
                  </a:lnTo>
                  <a:lnTo>
                    <a:pt x="2946" y="971"/>
                  </a:lnTo>
                  <a:lnTo>
                    <a:pt x="2948" y="966"/>
                  </a:lnTo>
                  <a:lnTo>
                    <a:pt x="2949" y="960"/>
                  </a:lnTo>
                  <a:lnTo>
                    <a:pt x="2953" y="960"/>
                  </a:lnTo>
                  <a:lnTo>
                    <a:pt x="2953" y="957"/>
                  </a:lnTo>
                  <a:lnTo>
                    <a:pt x="2973" y="957"/>
                  </a:lnTo>
                  <a:lnTo>
                    <a:pt x="2973" y="951"/>
                  </a:lnTo>
                  <a:lnTo>
                    <a:pt x="3006" y="951"/>
                  </a:lnTo>
                  <a:lnTo>
                    <a:pt x="3026" y="946"/>
                  </a:lnTo>
                  <a:lnTo>
                    <a:pt x="3049" y="942"/>
                  </a:lnTo>
                  <a:lnTo>
                    <a:pt x="3077" y="940"/>
                  </a:lnTo>
                  <a:lnTo>
                    <a:pt x="3113" y="893"/>
                  </a:lnTo>
                  <a:lnTo>
                    <a:pt x="3140" y="893"/>
                  </a:lnTo>
                  <a:lnTo>
                    <a:pt x="3151" y="897"/>
                  </a:lnTo>
                  <a:lnTo>
                    <a:pt x="3166" y="897"/>
                  </a:lnTo>
                  <a:lnTo>
                    <a:pt x="3180" y="897"/>
                  </a:lnTo>
                  <a:lnTo>
                    <a:pt x="3186" y="908"/>
                  </a:lnTo>
                  <a:lnTo>
                    <a:pt x="3188" y="909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3"/>
                  </a:lnTo>
                  <a:lnTo>
                    <a:pt x="3189" y="917"/>
                  </a:lnTo>
                  <a:lnTo>
                    <a:pt x="3213" y="913"/>
                  </a:lnTo>
                  <a:lnTo>
                    <a:pt x="3218" y="922"/>
                  </a:lnTo>
                  <a:lnTo>
                    <a:pt x="3224" y="928"/>
                  </a:lnTo>
                  <a:lnTo>
                    <a:pt x="3233" y="929"/>
                  </a:lnTo>
                  <a:lnTo>
                    <a:pt x="3249" y="928"/>
                  </a:lnTo>
                  <a:lnTo>
                    <a:pt x="3249" y="944"/>
                  </a:lnTo>
                  <a:lnTo>
                    <a:pt x="3253" y="946"/>
                  </a:lnTo>
                  <a:lnTo>
                    <a:pt x="3258" y="949"/>
                  </a:lnTo>
                  <a:lnTo>
                    <a:pt x="3262" y="951"/>
                  </a:lnTo>
                  <a:lnTo>
                    <a:pt x="3266" y="953"/>
                  </a:lnTo>
                  <a:lnTo>
                    <a:pt x="3271" y="955"/>
                  </a:lnTo>
                  <a:lnTo>
                    <a:pt x="3277" y="957"/>
                  </a:lnTo>
                  <a:lnTo>
                    <a:pt x="3277" y="951"/>
                  </a:lnTo>
                  <a:lnTo>
                    <a:pt x="3309" y="951"/>
                  </a:lnTo>
                  <a:lnTo>
                    <a:pt x="3313" y="944"/>
                  </a:lnTo>
                  <a:lnTo>
                    <a:pt x="3326" y="944"/>
                  </a:lnTo>
                  <a:lnTo>
                    <a:pt x="3326" y="940"/>
                  </a:lnTo>
                  <a:lnTo>
                    <a:pt x="3349" y="940"/>
                  </a:lnTo>
                  <a:lnTo>
                    <a:pt x="3349" y="937"/>
                  </a:lnTo>
                  <a:lnTo>
                    <a:pt x="3351" y="935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3" y="931"/>
                  </a:lnTo>
                  <a:lnTo>
                    <a:pt x="3353" y="928"/>
                  </a:lnTo>
                  <a:lnTo>
                    <a:pt x="3377" y="928"/>
                  </a:lnTo>
                  <a:lnTo>
                    <a:pt x="3386" y="973"/>
                  </a:lnTo>
                  <a:lnTo>
                    <a:pt x="3397" y="977"/>
                  </a:lnTo>
                  <a:lnTo>
                    <a:pt x="3400" y="984"/>
                  </a:lnTo>
                  <a:lnTo>
                    <a:pt x="3413" y="991"/>
                  </a:lnTo>
                  <a:lnTo>
                    <a:pt x="3413" y="1024"/>
                  </a:lnTo>
                  <a:lnTo>
                    <a:pt x="3409" y="1024"/>
                  </a:lnTo>
                  <a:lnTo>
                    <a:pt x="3409" y="1028"/>
                  </a:lnTo>
                  <a:lnTo>
                    <a:pt x="3426" y="1031"/>
                  </a:lnTo>
                  <a:lnTo>
                    <a:pt x="3437" y="1037"/>
                  </a:lnTo>
                  <a:lnTo>
                    <a:pt x="3446" y="1048"/>
                  </a:lnTo>
                  <a:lnTo>
                    <a:pt x="3446" y="1064"/>
                  </a:lnTo>
                  <a:lnTo>
                    <a:pt x="3449" y="1064"/>
                  </a:lnTo>
                  <a:lnTo>
                    <a:pt x="3449" y="1068"/>
                  </a:lnTo>
                  <a:lnTo>
                    <a:pt x="3453" y="1069"/>
                  </a:lnTo>
                  <a:lnTo>
                    <a:pt x="3457" y="1071"/>
                  </a:lnTo>
                  <a:lnTo>
                    <a:pt x="3458" y="1069"/>
                  </a:lnTo>
                  <a:lnTo>
                    <a:pt x="3460" y="1069"/>
                  </a:lnTo>
                  <a:lnTo>
                    <a:pt x="3462" y="1069"/>
                  </a:lnTo>
                  <a:lnTo>
                    <a:pt x="3464" y="1069"/>
                  </a:lnTo>
                  <a:lnTo>
                    <a:pt x="3466" y="1071"/>
                  </a:lnTo>
                  <a:lnTo>
                    <a:pt x="3468" y="1075"/>
                  </a:lnTo>
                  <a:lnTo>
                    <a:pt x="3469" y="1080"/>
                  </a:lnTo>
                  <a:lnTo>
                    <a:pt x="3477" y="1080"/>
                  </a:lnTo>
                  <a:lnTo>
                    <a:pt x="3477" y="1117"/>
                  </a:lnTo>
                  <a:lnTo>
                    <a:pt x="3457" y="1120"/>
                  </a:lnTo>
                  <a:lnTo>
                    <a:pt x="3457" y="1137"/>
                  </a:lnTo>
                  <a:lnTo>
                    <a:pt x="3469" y="1137"/>
                  </a:lnTo>
                  <a:lnTo>
                    <a:pt x="3480" y="1118"/>
                  </a:lnTo>
                  <a:lnTo>
                    <a:pt x="3493" y="1102"/>
                  </a:lnTo>
                  <a:lnTo>
                    <a:pt x="3509" y="1088"/>
                  </a:lnTo>
                  <a:lnTo>
                    <a:pt x="3509" y="1084"/>
                  </a:lnTo>
                  <a:lnTo>
                    <a:pt x="3533" y="1084"/>
                  </a:lnTo>
                  <a:lnTo>
                    <a:pt x="3542" y="1097"/>
                  </a:lnTo>
                  <a:lnTo>
                    <a:pt x="3557" y="1104"/>
                  </a:lnTo>
                  <a:lnTo>
                    <a:pt x="3573" y="1108"/>
                  </a:lnTo>
                  <a:lnTo>
                    <a:pt x="3593" y="1108"/>
                  </a:lnTo>
                  <a:lnTo>
                    <a:pt x="3602" y="1089"/>
                  </a:lnTo>
                  <a:lnTo>
                    <a:pt x="3611" y="1073"/>
                  </a:lnTo>
                  <a:lnTo>
                    <a:pt x="3618" y="1053"/>
                  </a:lnTo>
                  <a:lnTo>
                    <a:pt x="3620" y="1028"/>
                  </a:lnTo>
                  <a:lnTo>
                    <a:pt x="3637" y="1028"/>
                  </a:lnTo>
                  <a:lnTo>
                    <a:pt x="3633" y="1002"/>
                  </a:lnTo>
                  <a:lnTo>
                    <a:pt x="3631" y="973"/>
                  </a:lnTo>
                  <a:lnTo>
                    <a:pt x="3633" y="948"/>
                  </a:lnTo>
                  <a:lnTo>
                    <a:pt x="3620" y="944"/>
                  </a:lnTo>
                  <a:lnTo>
                    <a:pt x="3617" y="937"/>
                  </a:lnTo>
                  <a:lnTo>
                    <a:pt x="3609" y="937"/>
                  </a:lnTo>
                  <a:lnTo>
                    <a:pt x="3608" y="933"/>
                  </a:lnTo>
                  <a:lnTo>
                    <a:pt x="3606" y="931"/>
                  </a:lnTo>
                  <a:lnTo>
                    <a:pt x="3604" y="928"/>
                  </a:lnTo>
                  <a:lnTo>
                    <a:pt x="3600" y="924"/>
                  </a:lnTo>
                  <a:lnTo>
                    <a:pt x="3600" y="860"/>
                  </a:lnTo>
                  <a:lnTo>
                    <a:pt x="3620" y="860"/>
                  </a:lnTo>
                  <a:lnTo>
                    <a:pt x="3626" y="871"/>
                  </a:lnTo>
                  <a:lnTo>
                    <a:pt x="3657" y="871"/>
                  </a:lnTo>
                  <a:lnTo>
                    <a:pt x="3660" y="880"/>
                  </a:lnTo>
                  <a:lnTo>
                    <a:pt x="3673" y="880"/>
                  </a:lnTo>
                  <a:lnTo>
                    <a:pt x="3673" y="884"/>
                  </a:lnTo>
                  <a:lnTo>
                    <a:pt x="3700" y="888"/>
                  </a:lnTo>
                  <a:lnTo>
                    <a:pt x="3700" y="893"/>
                  </a:lnTo>
                  <a:lnTo>
                    <a:pt x="3711" y="897"/>
                  </a:lnTo>
                  <a:lnTo>
                    <a:pt x="3720" y="898"/>
                  </a:lnTo>
                  <a:lnTo>
                    <a:pt x="3733" y="900"/>
                  </a:lnTo>
                  <a:lnTo>
                    <a:pt x="3733" y="917"/>
                  </a:lnTo>
                  <a:lnTo>
                    <a:pt x="3746" y="918"/>
                  </a:lnTo>
                  <a:lnTo>
                    <a:pt x="3755" y="920"/>
                  </a:lnTo>
                  <a:lnTo>
                    <a:pt x="3760" y="924"/>
                  </a:lnTo>
                  <a:lnTo>
                    <a:pt x="3771" y="928"/>
                  </a:lnTo>
                  <a:lnTo>
                    <a:pt x="3786" y="928"/>
                  </a:lnTo>
                  <a:lnTo>
                    <a:pt x="3786" y="944"/>
                  </a:lnTo>
                  <a:lnTo>
                    <a:pt x="3813" y="944"/>
                  </a:lnTo>
                  <a:lnTo>
                    <a:pt x="3815" y="948"/>
                  </a:lnTo>
                  <a:lnTo>
                    <a:pt x="3817" y="953"/>
                  </a:lnTo>
                  <a:lnTo>
                    <a:pt x="3817" y="957"/>
                  </a:lnTo>
                  <a:lnTo>
                    <a:pt x="3817" y="964"/>
                  </a:lnTo>
                  <a:lnTo>
                    <a:pt x="3835" y="966"/>
                  </a:lnTo>
                  <a:lnTo>
                    <a:pt x="3848" y="968"/>
                  </a:lnTo>
                  <a:lnTo>
                    <a:pt x="3860" y="971"/>
                  </a:lnTo>
                  <a:lnTo>
                    <a:pt x="3877" y="973"/>
                  </a:lnTo>
                  <a:lnTo>
                    <a:pt x="3878" y="975"/>
                  </a:lnTo>
                  <a:lnTo>
                    <a:pt x="3880" y="978"/>
                  </a:lnTo>
                  <a:lnTo>
                    <a:pt x="3882" y="980"/>
                  </a:lnTo>
                  <a:lnTo>
                    <a:pt x="3884" y="984"/>
                  </a:lnTo>
                  <a:lnTo>
                    <a:pt x="3886" y="988"/>
                  </a:lnTo>
                  <a:lnTo>
                    <a:pt x="3889" y="988"/>
                  </a:lnTo>
                  <a:lnTo>
                    <a:pt x="3889" y="1004"/>
                  </a:lnTo>
                  <a:lnTo>
                    <a:pt x="3949" y="1008"/>
                  </a:lnTo>
                  <a:lnTo>
                    <a:pt x="3949" y="1068"/>
                  </a:lnTo>
                  <a:lnTo>
                    <a:pt x="3966" y="1068"/>
                  </a:lnTo>
                  <a:lnTo>
                    <a:pt x="3969" y="1080"/>
                  </a:lnTo>
                  <a:lnTo>
                    <a:pt x="3973" y="1082"/>
                  </a:lnTo>
                  <a:lnTo>
                    <a:pt x="3977" y="1082"/>
                  </a:lnTo>
                  <a:lnTo>
                    <a:pt x="3977" y="1084"/>
                  </a:lnTo>
                  <a:lnTo>
                    <a:pt x="3977" y="1084"/>
                  </a:lnTo>
                  <a:lnTo>
                    <a:pt x="4013" y="1084"/>
                  </a:lnTo>
                  <a:lnTo>
                    <a:pt x="4013" y="1088"/>
                  </a:lnTo>
                  <a:lnTo>
                    <a:pt x="4020" y="1088"/>
                  </a:lnTo>
                  <a:lnTo>
                    <a:pt x="4022" y="1089"/>
                  </a:lnTo>
                  <a:lnTo>
                    <a:pt x="4022" y="1091"/>
                  </a:lnTo>
                  <a:lnTo>
                    <a:pt x="4024" y="1093"/>
                  </a:lnTo>
                  <a:lnTo>
                    <a:pt x="4026" y="1095"/>
                  </a:lnTo>
                  <a:lnTo>
                    <a:pt x="4026" y="1097"/>
                  </a:lnTo>
                  <a:lnTo>
                    <a:pt x="4029" y="1097"/>
                  </a:lnTo>
                  <a:lnTo>
                    <a:pt x="4029" y="1093"/>
                  </a:lnTo>
                  <a:lnTo>
                    <a:pt x="4040" y="1088"/>
                  </a:lnTo>
                  <a:lnTo>
                    <a:pt x="4040" y="1084"/>
                  </a:lnTo>
                  <a:lnTo>
                    <a:pt x="4089" y="1084"/>
                  </a:lnTo>
                  <a:lnTo>
                    <a:pt x="4100" y="1104"/>
                  </a:lnTo>
                  <a:lnTo>
                    <a:pt x="4113" y="1100"/>
                  </a:lnTo>
                  <a:lnTo>
                    <a:pt x="4122" y="1097"/>
                  </a:lnTo>
                  <a:lnTo>
                    <a:pt x="4131" y="1093"/>
                  </a:lnTo>
                  <a:lnTo>
                    <a:pt x="4142" y="1093"/>
                  </a:lnTo>
                  <a:lnTo>
                    <a:pt x="4157" y="1097"/>
                  </a:lnTo>
                  <a:lnTo>
                    <a:pt x="4157" y="1084"/>
                  </a:lnTo>
                  <a:lnTo>
                    <a:pt x="4177" y="1082"/>
                  </a:lnTo>
                  <a:lnTo>
                    <a:pt x="4193" y="1082"/>
                  </a:lnTo>
                  <a:lnTo>
                    <a:pt x="4213" y="1084"/>
                  </a:lnTo>
                  <a:lnTo>
                    <a:pt x="4217" y="1078"/>
                  </a:lnTo>
                  <a:lnTo>
                    <a:pt x="4218" y="1075"/>
                  </a:lnTo>
                  <a:lnTo>
                    <a:pt x="4220" y="1071"/>
                  </a:lnTo>
                  <a:lnTo>
                    <a:pt x="4224" y="1066"/>
                  </a:lnTo>
                  <a:lnTo>
                    <a:pt x="4226" y="1060"/>
                  </a:lnTo>
                  <a:lnTo>
                    <a:pt x="4289" y="1060"/>
                  </a:lnTo>
                  <a:lnTo>
                    <a:pt x="4286" y="1104"/>
                  </a:lnTo>
                  <a:lnTo>
                    <a:pt x="4289" y="1104"/>
                  </a:lnTo>
                  <a:lnTo>
                    <a:pt x="4298" y="1095"/>
                  </a:lnTo>
                  <a:lnTo>
                    <a:pt x="4313" y="1091"/>
                  </a:lnTo>
                  <a:lnTo>
                    <a:pt x="4333" y="1093"/>
                  </a:lnTo>
                  <a:lnTo>
                    <a:pt x="4337" y="1097"/>
                  </a:lnTo>
                  <a:lnTo>
                    <a:pt x="4340" y="1100"/>
                  </a:lnTo>
                  <a:lnTo>
                    <a:pt x="4344" y="1106"/>
                  </a:lnTo>
                  <a:lnTo>
                    <a:pt x="4348" y="1109"/>
                  </a:lnTo>
                  <a:lnTo>
                    <a:pt x="4351" y="1113"/>
                  </a:lnTo>
                  <a:lnTo>
                    <a:pt x="4353" y="1120"/>
                  </a:lnTo>
                  <a:lnTo>
                    <a:pt x="4357" y="1120"/>
                  </a:lnTo>
                  <a:lnTo>
                    <a:pt x="4357" y="1113"/>
                  </a:lnTo>
                  <a:lnTo>
                    <a:pt x="4358" y="1106"/>
                  </a:lnTo>
                  <a:lnTo>
                    <a:pt x="4360" y="1100"/>
                  </a:lnTo>
                  <a:lnTo>
                    <a:pt x="4362" y="1097"/>
                  </a:lnTo>
                  <a:lnTo>
                    <a:pt x="4368" y="1095"/>
                  </a:lnTo>
                  <a:lnTo>
                    <a:pt x="4373" y="1093"/>
                  </a:lnTo>
                  <a:lnTo>
                    <a:pt x="4373" y="1088"/>
                  </a:lnTo>
                  <a:lnTo>
                    <a:pt x="4380" y="1086"/>
                  </a:lnTo>
                  <a:lnTo>
                    <a:pt x="4393" y="1082"/>
                  </a:lnTo>
                  <a:lnTo>
                    <a:pt x="4408" y="1080"/>
                  </a:lnTo>
                  <a:lnTo>
                    <a:pt x="4422" y="1078"/>
                  </a:lnTo>
                  <a:lnTo>
                    <a:pt x="4433" y="1080"/>
                  </a:lnTo>
                  <a:lnTo>
                    <a:pt x="4437" y="1088"/>
                  </a:lnTo>
                  <a:lnTo>
                    <a:pt x="4457" y="1093"/>
                  </a:lnTo>
                  <a:lnTo>
                    <a:pt x="4457" y="1124"/>
                  </a:lnTo>
                  <a:lnTo>
                    <a:pt x="4464" y="1124"/>
                  </a:lnTo>
                  <a:lnTo>
                    <a:pt x="4469" y="1126"/>
                  </a:lnTo>
                  <a:lnTo>
                    <a:pt x="4471" y="1126"/>
                  </a:lnTo>
                  <a:lnTo>
                    <a:pt x="4475" y="1128"/>
                  </a:lnTo>
                  <a:lnTo>
                    <a:pt x="4477" y="1129"/>
                  </a:lnTo>
                  <a:lnTo>
                    <a:pt x="4480" y="1131"/>
                  </a:lnTo>
                  <a:lnTo>
                    <a:pt x="4486" y="1131"/>
                  </a:lnTo>
                  <a:lnTo>
                    <a:pt x="4486" y="1137"/>
                  </a:lnTo>
                  <a:lnTo>
                    <a:pt x="4488" y="1140"/>
                  </a:lnTo>
                  <a:lnTo>
                    <a:pt x="4488" y="1140"/>
                  </a:lnTo>
                  <a:lnTo>
                    <a:pt x="4489" y="1142"/>
                  </a:lnTo>
                  <a:lnTo>
                    <a:pt x="4489" y="1142"/>
                  </a:lnTo>
                  <a:lnTo>
                    <a:pt x="4491" y="1142"/>
                  </a:lnTo>
                  <a:lnTo>
                    <a:pt x="4493" y="1142"/>
                  </a:lnTo>
                  <a:lnTo>
                    <a:pt x="4497" y="1144"/>
                  </a:lnTo>
                  <a:lnTo>
                    <a:pt x="4497" y="1148"/>
                  </a:lnTo>
                  <a:lnTo>
                    <a:pt x="4500" y="1151"/>
                  </a:lnTo>
                  <a:lnTo>
                    <a:pt x="4506" y="1151"/>
                  </a:lnTo>
                  <a:lnTo>
                    <a:pt x="4511" y="1151"/>
                  </a:lnTo>
                  <a:lnTo>
                    <a:pt x="4517" y="1151"/>
                  </a:lnTo>
                  <a:lnTo>
                    <a:pt x="4517" y="1168"/>
                  </a:lnTo>
                  <a:lnTo>
                    <a:pt x="4518" y="1169"/>
                  </a:lnTo>
                  <a:lnTo>
                    <a:pt x="4518" y="1169"/>
                  </a:lnTo>
                  <a:lnTo>
                    <a:pt x="4520" y="1169"/>
                  </a:lnTo>
                  <a:lnTo>
                    <a:pt x="4520" y="1169"/>
                  </a:lnTo>
                  <a:lnTo>
                    <a:pt x="4520" y="1171"/>
                  </a:lnTo>
                  <a:lnTo>
                    <a:pt x="4520" y="1173"/>
                  </a:lnTo>
                  <a:lnTo>
                    <a:pt x="4533" y="1173"/>
                  </a:lnTo>
                  <a:lnTo>
                    <a:pt x="4533" y="1184"/>
                  </a:lnTo>
                  <a:lnTo>
                    <a:pt x="4537" y="1202"/>
                  </a:lnTo>
                  <a:lnTo>
                    <a:pt x="4538" y="1222"/>
                  </a:lnTo>
                  <a:lnTo>
                    <a:pt x="4542" y="1240"/>
                  </a:lnTo>
                  <a:lnTo>
                    <a:pt x="4546" y="1248"/>
                  </a:lnTo>
                  <a:lnTo>
                    <a:pt x="4546" y="1242"/>
                  </a:lnTo>
                  <a:lnTo>
                    <a:pt x="4548" y="1238"/>
                  </a:lnTo>
                  <a:lnTo>
                    <a:pt x="4548" y="1235"/>
                  </a:lnTo>
                  <a:lnTo>
                    <a:pt x="4549" y="1233"/>
                  </a:lnTo>
                  <a:lnTo>
                    <a:pt x="4551" y="1229"/>
                  </a:lnTo>
                  <a:lnTo>
                    <a:pt x="4553" y="1224"/>
                  </a:lnTo>
                  <a:lnTo>
                    <a:pt x="4586" y="1224"/>
                  </a:lnTo>
                  <a:lnTo>
                    <a:pt x="4588" y="1238"/>
                  </a:lnTo>
                  <a:lnTo>
                    <a:pt x="4589" y="1257"/>
                  </a:lnTo>
                  <a:lnTo>
                    <a:pt x="4600" y="1260"/>
                  </a:lnTo>
                  <a:lnTo>
                    <a:pt x="4606" y="1271"/>
                  </a:lnTo>
                  <a:lnTo>
                    <a:pt x="4609" y="1271"/>
                  </a:lnTo>
                  <a:lnTo>
                    <a:pt x="4609" y="1280"/>
                  </a:lnTo>
                  <a:lnTo>
                    <a:pt x="4613" y="1280"/>
                  </a:lnTo>
                  <a:lnTo>
                    <a:pt x="4613" y="1313"/>
                  </a:lnTo>
                  <a:lnTo>
                    <a:pt x="4617" y="1313"/>
                  </a:lnTo>
                  <a:lnTo>
                    <a:pt x="4617" y="1324"/>
                  </a:lnTo>
                  <a:lnTo>
                    <a:pt x="4620" y="1324"/>
                  </a:lnTo>
                  <a:lnTo>
                    <a:pt x="4620" y="1337"/>
                  </a:lnTo>
                  <a:lnTo>
                    <a:pt x="4626" y="1337"/>
                  </a:lnTo>
                  <a:lnTo>
                    <a:pt x="4626" y="1348"/>
                  </a:lnTo>
                  <a:lnTo>
                    <a:pt x="4629" y="1348"/>
                  </a:lnTo>
                  <a:lnTo>
                    <a:pt x="4629" y="1360"/>
                  </a:lnTo>
                  <a:lnTo>
                    <a:pt x="4633" y="1360"/>
                  </a:lnTo>
                  <a:lnTo>
                    <a:pt x="4633" y="1373"/>
                  </a:lnTo>
                  <a:lnTo>
                    <a:pt x="4637" y="1373"/>
                  </a:lnTo>
                  <a:lnTo>
                    <a:pt x="4637" y="1380"/>
                  </a:lnTo>
                  <a:lnTo>
                    <a:pt x="4640" y="1380"/>
                  </a:lnTo>
                  <a:lnTo>
                    <a:pt x="4640" y="1400"/>
                  </a:lnTo>
                  <a:lnTo>
                    <a:pt x="4646" y="1400"/>
                  </a:lnTo>
                  <a:lnTo>
                    <a:pt x="4646" y="1377"/>
                  </a:lnTo>
                  <a:lnTo>
                    <a:pt x="4649" y="1357"/>
                  </a:lnTo>
                  <a:lnTo>
                    <a:pt x="4697" y="1351"/>
                  </a:lnTo>
                  <a:lnTo>
                    <a:pt x="4697" y="1373"/>
                  </a:lnTo>
                  <a:lnTo>
                    <a:pt x="4700" y="1375"/>
                  </a:lnTo>
                  <a:lnTo>
                    <a:pt x="4702" y="1377"/>
                  </a:lnTo>
                  <a:lnTo>
                    <a:pt x="4706" y="1377"/>
                  </a:lnTo>
                  <a:lnTo>
                    <a:pt x="4708" y="1378"/>
                  </a:lnTo>
                  <a:lnTo>
                    <a:pt x="4713" y="1380"/>
                  </a:lnTo>
                  <a:lnTo>
                    <a:pt x="4726" y="1364"/>
                  </a:lnTo>
                  <a:lnTo>
                    <a:pt x="4753" y="1364"/>
                  </a:lnTo>
                  <a:lnTo>
                    <a:pt x="4753" y="1360"/>
                  </a:lnTo>
                  <a:lnTo>
                    <a:pt x="4757" y="1360"/>
                  </a:lnTo>
                  <a:lnTo>
                    <a:pt x="4757" y="1351"/>
                  </a:lnTo>
                  <a:lnTo>
                    <a:pt x="4766" y="1348"/>
                  </a:lnTo>
                  <a:lnTo>
                    <a:pt x="4769" y="1342"/>
                  </a:lnTo>
                  <a:lnTo>
                    <a:pt x="4773" y="1335"/>
                  </a:lnTo>
                  <a:lnTo>
                    <a:pt x="4775" y="1328"/>
                  </a:lnTo>
                  <a:lnTo>
                    <a:pt x="4777" y="1320"/>
                  </a:lnTo>
                  <a:lnTo>
                    <a:pt x="4782" y="1318"/>
                  </a:lnTo>
                  <a:lnTo>
                    <a:pt x="4786" y="1317"/>
                  </a:lnTo>
                  <a:lnTo>
                    <a:pt x="4789" y="1315"/>
                  </a:lnTo>
                  <a:lnTo>
                    <a:pt x="4793" y="1313"/>
                  </a:lnTo>
                  <a:lnTo>
                    <a:pt x="4793" y="1308"/>
                  </a:lnTo>
                  <a:lnTo>
                    <a:pt x="4809" y="1304"/>
                  </a:lnTo>
                  <a:lnTo>
                    <a:pt x="4813" y="1297"/>
                  </a:lnTo>
                  <a:lnTo>
                    <a:pt x="4849" y="1297"/>
                  </a:lnTo>
                  <a:lnTo>
                    <a:pt x="4853" y="1308"/>
                  </a:lnTo>
                  <a:lnTo>
                    <a:pt x="4857" y="1308"/>
                  </a:lnTo>
                  <a:lnTo>
                    <a:pt x="4857" y="1333"/>
                  </a:lnTo>
                  <a:lnTo>
                    <a:pt x="4860" y="1333"/>
                  </a:lnTo>
                  <a:lnTo>
                    <a:pt x="4880" y="1357"/>
                  </a:lnTo>
                  <a:lnTo>
                    <a:pt x="4882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3"/>
                  </a:lnTo>
                  <a:lnTo>
                    <a:pt x="4886" y="1351"/>
                  </a:lnTo>
                  <a:lnTo>
                    <a:pt x="4889" y="1351"/>
                  </a:lnTo>
                  <a:lnTo>
                    <a:pt x="4893" y="1340"/>
                  </a:lnTo>
                  <a:lnTo>
                    <a:pt x="4926" y="1340"/>
                  </a:lnTo>
                  <a:lnTo>
                    <a:pt x="4920" y="1393"/>
                  </a:lnTo>
                  <a:lnTo>
                    <a:pt x="4929" y="1393"/>
                  </a:lnTo>
                  <a:lnTo>
                    <a:pt x="4933" y="1395"/>
                  </a:lnTo>
                  <a:lnTo>
                    <a:pt x="4937" y="1397"/>
                  </a:lnTo>
                  <a:lnTo>
                    <a:pt x="4938" y="1400"/>
                  </a:lnTo>
                  <a:lnTo>
                    <a:pt x="4938" y="1402"/>
                  </a:lnTo>
                  <a:lnTo>
                    <a:pt x="4940" y="1404"/>
                  </a:lnTo>
                  <a:lnTo>
                    <a:pt x="4940" y="1408"/>
                  </a:lnTo>
                  <a:lnTo>
                    <a:pt x="4942" y="1409"/>
                  </a:lnTo>
                  <a:lnTo>
                    <a:pt x="4946" y="1411"/>
                  </a:lnTo>
                  <a:lnTo>
                    <a:pt x="4953" y="1411"/>
                  </a:lnTo>
                  <a:lnTo>
                    <a:pt x="4949" y="1368"/>
                  </a:lnTo>
                  <a:lnTo>
                    <a:pt x="4980" y="1368"/>
                  </a:lnTo>
                  <a:lnTo>
                    <a:pt x="4986" y="1388"/>
                  </a:lnTo>
                  <a:lnTo>
                    <a:pt x="4989" y="1388"/>
                  </a:lnTo>
                  <a:lnTo>
                    <a:pt x="4989" y="1380"/>
                  </a:lnTo>
                  <a:lnTo>
                    <a:pt x="5020" y="1380"/>
                  </a:lnTo>
                  <a:lnTo>
                    <a:pt x="5024" y="1384"/>
                  </a:lnTo>
                  <a:lnTo>
                    <a:pt x="5028" y="1386"/>
                  </a:lnTo>
                  <a:lnTo>
                    <a:pt x="5029" y="1388"/>
                  </a:lnTo>
                  <a:lnTo>
                    <a:pt x="5029" y="1397"/>
                  </a:lnTo>
                  <a:lnTo>
                    <a:pt x="5037" y="1400"/>
                  </a:lnTo>
                  <a:lnTo>
                    <a:pt x="5037" y="1408"/>
                  </a:lnTo>
                  <a:lnTo>
                    <a:pt x="5040" y="1408"/>
                  </a:lnTo>
                  <a:lnTo>
                    <a:pt x="5040" y="1417"/>
                  </a:lnTo>
                  <a:lnTo>
                    <a:pt x="5046" y="1417"/>
                  </a:lnTo>
                  <a:lnTo>
                    <a:pt x="5046" y="1424"/>
                  </a:lnTo>
                  <a:lnTo>
                    <a:pt x="5049" y="1424"/>
                  </a:lnTo>
                  <a:lnTo>
                    <a:pt x="5049" y="1431"/>
                  </a:lnTo>
                  <a:lnTo>
                    <a:pt x="5053" y="1431"/>
                  </a:lnTo>
                  <a:lnTo>
                    <a:pt x="5053" y="1440"/>
                  </a:lnTo>
                  <a:lnTo>
                    <a:pt x="5060" y="1444"/>
                  </a:lnTo>
                  <a:lnTo>
                    <a:pt x="5060" y="1488"/>
                  </a:lnTo>
                  <a:lnTo>
                    <a:pt x="5053" y="1491"/>
                  </a:lnTo>
                  <a:lnTo>
                    <a:pt x="5053" y="1500"/>
                  </a:lnTo>
                  <a:lnTo>
                    <a:pt x="5037" y="1502"/>
                  </a:lnTo>
                  <a:lnTo>
                    <a:pt x="5028" y="1502"/>
                  </a:lnTo>
                  <a:lnTo>
                    <a:pt x="5022" y="1500"/>
                  </a:lnTo>
                  <a:lnTo>
                    <a:pt x="5015" y="1495"/>
                  </a:lnTo>
                  <a:lnTo>
                    <a:pt x="5006" y="1488"/>
                  </a:lnTo>
                  <a:lnTo>
                    <a:pt x="5006" y="1513"/>
                  </a:lnTo>
                  <a:lnTo>
                    <a:pt x="4977" y="1513"/>
                  </a:lnTo>
                  <a:lnTo>
                    <a:pt x="4973" y="1500"/>
                  </a:lnTo>
                  <a:lnTo>
                    <a:pt x="4969" y="1500"/>
                  </a:lnTo>
                  <a:lnTo>
                    <a:pt x="4969" y="1491"/>
                  </a:lnTo>
                  <a:lnTo>
                    <a:pt x="4957" y="1484"/>
                  </a:lnTo>
                  <a:lnTo>
                    <a:pt x="4953" y="1468"/>
                  </a:lnTo>
                  <a:lnTo>
                    <a:pt x="4951" y="1466"/>
                  </a:lnTo>
                  <a:lnTo>
                    <a:pt x="4948" y="1464"/>
                  </a:lnTo>
                  <a:lnTo>
                    <a:pt x="4944" y="1462"/>
                  </a:lnTo>
                  <a:lnTo>
                    <a:pt x="4940" y="1460"/>
                  </a:lnTo>
                  <a:lnTo>
                    <a:pt x="4937" y="1457"/>
                  </a:lnTo>
                  <a:lnTo>
                    <a:pt x="4933" y="1457"/>
                  </a:lnTo>
                  <a:lnTo>
                    <a:pt x="4933" y="1468"/>
                  </a:lnTo>
                  <a:lnTo>
                    <a:pt x="4937" y="1477"/>
                  </a:lnTo>
                  <a:lnTo>
                    <a:pt x="4938" y="1491"/>
                  </a:lnTo>
                  <a:lnTo>
                    <a:pt x="4937" y="1504"/>
                  </a:lnTo>
                  <a:lnTo>
                    <a:pt x="4933" y="1504"/>
                  </a:lnTo>
                  <a:lnTo>
                    <a:pt x="4933" y="1513"/>
                  </a:lnTo>
                  <a:lnTo>
                    <a:pt x="4929" y="1513"/>
                  </a:lnTo>
                  <a:lnTo>
                    <a:pt x="4929" y="1580"/>
                  </a:lnTo>
                  <a:lnTo>
                    <a:pt x="4926" y="1584"/>
                  </a:lnTo>
                  <a:lnTo>
                    <a:pt x="4922" y="1586"/>
                  </a:lnTo>
                  <a:lnTo>
                    <a:pt x="4922" y="1588"/>
                  </a:lnTo>
                  <a:lnTo>
                    <a:pt x="4920" y="1591"/>
                  </a:lnTo>
                  <a:lnTo>
                    <a:pt x="4918" y="1593"/>
                  </a:lnTo>
                  <a:lnTo>
                    <a:pt x="4915" y="1595"/>
                  </a:lnTo>
                  <a:lnTo>
                    <a:pt x="4909" y="1597"/>
                  </a:lnTo>
                  <a:lnTo>
                    <a:pt x="4909" y="1600"/>
                  </a:lnTo>
                  <a:lnTo>
                    <a:pt x="4886" y="1600"/>
                  </a:lnTo>
                  <a:lnTo>
                    <a:pt x="4889" y="1517"/>
                  </a:lnTo>
                  <a:lnTo>
                    <a:pt x="4886" y="1517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2" y="1518"/>
                  </a:lnTo>
                  <a:lnTo>
                    <a:pt x="4880" y="1520"/>
                  </a:lnTo>
                  <a:lnTo>
                    <a:pt x="4878" y="1535"/>
                  </a:lnTo>
                  <a:lnTo>
                    <a:pt x="4875" y="1546"/>
                  </a:lnTo>
                  <a:lnTo>
                    <a:pt x="4869" y="1555"/>
                  </a:lnTo>
                  <a:lnTo>
                    <a:pt x="4857" y="1560"/>
                  </a:lnTo>
                  <a:lnTo>
                    <a:pt x="4857" y="1564"/>
                  </a:lnTo>
                  <a:lnTo>
                    <a:pt x="4833" y="1564"/>
                  </a:lnTo>
                  <a:lnTo>
                    <a:pt x="4833" y="1560"/>
                  </a:lnTo>
                  <a:lnTo>
                    <a:pt x="4826" y="1564"/>
                  </a:lnTo>
                  <a:lnTo>
                    <a:pt x="4822" y="1569"/>
                  </a:lnTo>
                  <a:lnTo>
                    <a:pt x="4820" y="1573"/>
                  </a:lnTo>
                  <a:lnTo>
                    <a:pt x="4818" y="1577"/>
                  </a:lnTo>
                  <a:lnTo>
                    <a:pt x="4818" y="1582"/>
                  </a:lnTo>
                  <a:lnTo>
                    <a:pt x="4817" y="1588"/>
                  </a:lnTo>
                  <a:lnTo>
                    <a:pt x="4809" y="1588"/>
                  </a:lnTo>
                  <a:lnTo>
                    <a:pt x="4806" y="1591"/>
                  </a:lnTo>
                  <a:lnTo>
                    <a:pt x="4802" y="1593"/>
                  </a:lnTo>
                  <a:lnTo>
                    <a:pt x="4800" y="1595"/>
                  </a:lnTo>
                  <a:lnTo>
                    <a:pt x="4797" y="1597"/>
                  </a:lnTo>
                  <a:lnTo>
                    <a:pt x="4793" y="1608"/>
                  </a:lnTo>
                  <a:lnTo>
                    <a:pt x="4786" y="1608"/>
                  </a:lnTo>
                  <a:lnTo>
                    <a:pt x="4777" y="1620"/>
                  </a:lnTo>
                  <a:lnTo>
                    <a:pt x="4769" y="1620"/>
                  </a:lnTo>
                  <a:lnTo>
                    <a:pt x="4757" y="1637"/>
                  </a:lnTo>
                  <a:lnTo>
                    <a:pt x="4740" y="1640"/>
                  </a:lnTo>
                  <a:lnTo>
                    <a:pt x="4729" y="1657"/>
                  </a:lnTo>
                  <a:lnTo>
                    <a:pt x="4717" y="1660"/>
                  </a:lnTo>
                  <a:lnTo>
                    <a:pt x="4717" y="1668"/>
                  </a:lnTo>
                  <a:lnTo>
                    <a:pt x="4713" y="1668"/>
                  </a:lnTo>
                  <a:lnTo>
                    <a:pt x="4711" y="1671"/>
                  </a:lnTo>
                  <a:lnTo>
                    <a:pt x="4709" y="1673"/>
                  </a:lnTo>
                  <a:lnTo>
                    <a:pt x="4709" y="1673"/>
                  </a:lnTo>
                  <a:lnTo>
                    <a:pt x="4708" y="1675"/>
                  </a:lnTo>
                  <a:lnTo>
                    <a:pt x="4706" y="1675"/>
                  </a:lnTo>
                  <a:lnTo>
                    <a:pt x="4700" y="1677"/>
                  </a:lnTo>
                  <a:lnTo>
                    <a:pt x="4700" y="1684"/>
                  </a:lnTo>
                  <a:lnTo>
                    <a:pt x="4677" y="1704"/>
                  </a:lnTo>
                  <a:lnTo>
                    <a:pt x="4677" y="1708"/>
                  </a:lnTo>
                  <a:lnTo>
                    <a:pt x="4649" y="1708"/>
                  </a:lnTo>
                  <a:lnTo>
                    <a:pt x="4646" y="1704"/>
                  </a:lnTo>
                  <a:lnTo>
                    <a:pt x="4642" y="1698"/>
                  </a:lnTo>
                  <a:lnTo>
                    <a:pt x="4638" y="1693"/>
                  </a:lnTo>
                  <a:lnTo>
                    <a:pt x="4635" y="1688"/>
                  </a:lnTo>
                  <a:lnTo>
                    <a:pt x="4633" y="1684"/>
                  </a:lnTo>
                  <a:lnTo>
                    <a:pt x="4631" y="1668"/>
                  </a:lnTo>
                  <a:lnTo>
                    <a:pt x="4631" y="1646"/>
                  </a:lnTo>
                  <a:lnTo>
                    <a:pt x="4635" y="1628"/>
                  </a:lnTo>
                  <a:lnTo>
                    <a:pt x="4637" y="1613"/>
                  </a:lnTo>
                  <a:lnTo>
                    <a:pt x="4613" y="1613"/>
                  </a:lnTo>
                  <a:lnTo>
                    <a:pt x="4609" y="1540"/>
                  </a:lnTo>
                  <a:lnTo>
                    <a:pt x="4613" y="1540"/>
                  </a:lnTo>
                  <a:lnTo>
                    <a:pt x="4613" y="1528"/>
                  </a:lnTo>
                  <a:lnTo>
                    <a:pt x="4600" y="1528"/>
                  </a:lnTo>
                  <a:lnTo>
                    <a:pt x="4597" y="1520"/>
                  </a:lnTo>
                  <a:lnTo>
                    <a:pt x="4591" y="1509"/>
                  </a:lnTo>
                  <a:lnTo>
                    <a:pt x="4591" y="1500"/>
                  </a:lnTo>
                  <a:lnTo>
                    <a:pt x="4589" y="1488"/>
                  </a:lnTo>
                  <a:lnTo>
                    <a:pt x="4586" y="1488"/>
                  </a:lnTo>
                  <a:lnTo>
                    <a:pt x="4586" y="1480"/>
                  </a:lnTo>
                  <a:lnTo>
                    <a:pt x="4580" y="1480"/>
                  </a:lnTo>
                  <a:lnTo>
                    <a:pt x="4580" y="1464"/>
                  </a:lnTo>
                  <a:lnTo>
                    <a:pt x="4577" y="1464"/>
                  </a:lnTo>
                  <a:lnTo>
                    <a:pt x="4577" y="1457"/>
                  </a:lnTo>
                  <a:lnTo>
                    <a:pt x="4573" y="1457"/>
                  </a:lnTo>
                  <a:lnTo>
                    <a:pt x="4573" y="1417"/>
                  </a:lnTo>
                  <a:lnTo>
                    <a:pt x="4560" y="1408"/>
                  </a:lnTo>
                  <a:lnTo>
                    <a:pt x="4557" y="1388"/>
                  </a:lnTo>
                  <a:lnTo>
                    <a:pt x="4546" y="1380"/>
                  </a:lnTo>
                  <a:lnTo>
                    <a:pt x="4546" y="1324"/>
                  </a:lnTo>
                  <a:lnTo>
                    <a:pt x="4540" y="1324"/>
                  </a:lnTo>
                  <a:lnTo>
                    <a:pt x="4540" y="1308"/>
                  </a:lnTo>
                  <a:lnTo>
                    <a:pt x="4537" y="1308"/>
                  </a:lnTo>
                  <a:lnTo>
                    <a:pt x="4537" y="1284"/>
                  </a:lnTo>
                  <a:lnTo>
                    <a:pt x="4533" y="1284"/>
                  </a:lnTo>
                  <a:lnTo>
                    <a:pt x="4533" y="1288"/>
                  </a:lnTo>
                  <a:lnTo>
                    <a:pt x="4520" y="1288"/>
                  </a:lnTo>
                  <a:lnTo>
                    <a:pt x="4520" y="1293"/>
                  </a:lnTo>
                  <a:lnTo>
                    <a:pt x="4518" y="1297"/>
                  </a:lnTo>
                  <a:lnTo>
                    <a:pt x="4517" y="1300"/>
                  </a:lnTo>
                  <a:lnTo>
                    <a:pt x="4513" y="1304"/>
                  </a:lnTo>
                  <a:lnTo>
                    <a:pt x="4509" y="1304"/>
                  </a:lnTo>
                  <a:lnTo>
                    <a:pt x="4509" y="1313"/>
                  </a:lnTo>
                  <a:lnTo>
                    <a:pt x="4500" y="1317"/>
                  </a:lnTo>
                  <a:lnTo>
                    <a:pt x="4500" y="1324"/>
                  </a:lnTo>
                  <a:lnTo>
                    <a:pt x="4489" y="1333"/>
                  </a:lnTo>
                  <a:lnTo>
                    <a:pt x="4489" y="1340"/>
                  </a:lnTo>
                  <a:lnTo>
                    <a:pt x="4480" y="1344"/>
                  </a:lnTo>
                  <a:lnTo>
                    <a:pt x="4477" y="1364"/>
                  </a:lnTo>
                  <a:lnTo>
                    <a:pt x="4466" y="1373"/>
                  </a:lnTo>
                  <a:lnTo>
                    <a:pt x="4460" y="1388"/>
                  </a:lnTo>
                  <a:lnTo>
                    <a:pt x="4457" y="1388"/>
                  </a:lnTo>
                  <a:lnTo>
                    <a:pt x="4457" y="1444"/>
                  </a:lnTo>
                  <a:lnTo>
                    <a:pt x="4453" y="1444"/>
                  </a:lnTo>
                  <a:lnTo>
                    <a:pt x="4453" y="1457"/>
                  </a:lnTo>
                  <a:lnTo>
                    <a:pt x="4449" y="1457"/>
                  </a:lnTo>
                  <a:lnTo>
                    <a:pt x="4449" y="1473"/>
                  </a:lnTo>
                  <a:lnTo>
                    <a:pt x="4453" y="1473"/>
                  </a:lnTo>
                  <a:lnTo>
                    <a:pt x="4455" y="1491"/>
                  </a:lnTo>
                  <a:lnTo>
                    <a:pt x="4451" y="1509"/>
                  </a:lnTo>
                  <a:lnTo>
                    <a:pt x="4449" y="1524"/>
                  </a:lnTo>
                  <a:lnTo>
                    <a:pt x="4429" y="1524"/>
                  </a:lnTo>
                  <a:lnTo>
                    <a:pt x="4377" y="1600"/>
                  </a:lnTo>
                  <a:lnTo>
                    <a:pt x="4368" y="1602"/>
                  </a:lnTo>
                  <a:lnTo>
                    <a:pt x="4357" y="1602"/>
                  </a:lnTo>
                  <a:lnTo>
                    <a:pt x="4346" y="1604"/>
                  </a:lnTo>
                  <a:lnTo>
                    <a:pt x="4337" y="1617"/>
                  </a:lnTo>
                  <a:lnTo>
                    <a:pt x="4329" y="1617"/>
                  </a:lnTo>
                  <a:lnTo>
                    <a:pt x="4329" y="1620"/>
                  </a:lnTo>
                  <a:lnTo>
                    <a:pt x="4317" y="1624"/>
                  </a:lnTo>
                  <a:lnTo>
                    <a:pt x="4313" y="1631"/>
                  </a:lnTo>
                  <a:lnTo>
                    <a:pt x="4306" y="1631"/>
                  </a:lnTo>
                  <a:lnTo>
                    <a:pt x="4297" y="1644"/>
                  </a:lnTo>
                  <a:lnTo>
                    <a:pt x="4286" y="1648"/>
                  </a:lnTo>
                  <a:lnTo>
                    <a:pt x="4280" y="1657"/>
                  </a:lnTo>
                  <a:lnTo>
                    <a:pt x="4266" y="1660"/>
                  </a:lnTo>
                  <a:lnTo>
                    <a:pt x="4260" y="1668"/>
                  </a:lnTo>
                  <a:lnTo>
                    <a:pt x="4253" y="1668"/>
                  </a:lnTo>
                  <a:lnTo>
                    <a:pt x="4249" y="1677"/>
                  </a:lnTo>
                  <a:lnTo>
                    <a:pt x="4240" y="1677"/>
                  </a:lnTo>
                  <a:lnTo>
                    <a:pt x="4237" y="1684"/>
                  </a:lnTo>
                  <a:lnTo>
                    <a:pt x="4229" y="1684"/>
                  </a:lnTo>
                  <a:lnTo>
                    <a:pt x="4229" y="1688"/>
                  </a:lnTo>
                  <a:lnTo>
                    <a:pt x="4217" y="1691"/>
                  </a:lnTo>
                  <a:lnTo>
                    <a:pt x="4213" y="1700"/>
                  </a:lnTo>
                  <a:lnTo>
                    <a:pt x="4206" y="1700"/>
                  </a:lnTo>
                  <a:lnTo>
                    <a:pt x="4197" y="1711"/>
                  </a:lnTo>
                  <a:lnTo>
                    <a:pt x="4189" y="1711"/>
                  </a:lnTo>
                  <a:lnTo>
                    <a:pt x="4186" y="1720"/>
                  </a:lnTo>
                  <a:lnTo>
                    <a:pt x="4177" y="1720"/>
                  </a:lnTo>
                  <a:lnTo>
                    <a:pt x="4169" y="1733"/>
                  </a:lnTo>
                  <a:lnTo>
                    <a:pt x="4160" y="1733"/>
                  </a:lnTo>
                  <a:lnTo>
                    <a:pt x="4157" y="1740"/>
                  </a:lnTo>
                  <a:lnTo>
                    <a:pt x="4146" y="1748"/>
                  </a:lnTo>
                  <a:lnTo>
                    <a:pt x="4146" y="1753"/>
                  </a:lnTo>
                  <a:lnTo>
                    <a:pt x="4137" y="1753"/>
                  </a:lnTo>
                  <a:lnTo>
                    <a:pt x="4126" y="1768"/>
                  </a:lnTo>
                  <a:lnTo>
                    <a:pt x="4117" y="1768"/>
                  </a:lnTo>
                  <a:lnTo>
                    <a:pt x="4113" y="1777"/>
                  </a:lnTo>
                  <a:lnTo>
                    <a:pt x="4109" y="1777"/>
                  </a:lnTo>
                  <a:lnTo>
                    <a:pt x="4109" y="1788"/>
                  </a:lnTo>
                  <a:lnTo>
                    <a:pt x="4106" y="1788"/>
                  </a:lnTo>
                  <a:lnTo>
                    <a:pt x="4106" y="1797"/>
                  </a:lnTo>
                  <a:lnTo>
                    <a:pt x="4100" y="1797"/>
                  </a:lnTo>
                  <a:lnTo>
                    <a:pt x="4100" y="1808"/>
                  </a:lnTo>
                  <a:lnTo>
                    <a:pt x="4097" y="1808"/>
                  </a:lnTo>
                  <a:lnTo>
                    <a:pt x="4097" y="1817"/>
                  </a:lnTo>
                  <a:lnTo>
                    <a:pt x="4093" y="1817"/>
                  </a:lnTo>
                  <a:lnTo>
                    <a:pt x="4093" y="1820"/>
                  </a:lnTo>
                  <a:lnTo>
                    <a:pt x="4097" y="1820"/>
                  </a:lnTo>
                  <a:lnTo>
                    <a:pt x="4097" y="1844"/>
                  </a:lnTo>
                  <a:lnTo>
                    <a:pt x="4100" y="1851"/>
                  </a:lnTo>
                  <a:lnTo>
                    <a:pt x="4104" y="1866"/>
                  </a:lnTo>
                  <a:lnTo>
                    <a:pt x="4106" y="1878"/>
                  </a:lnTo>
                  <a:lnTo>
                    <a:pt x="4106" y="1888"/>
                  </a:lnTo>
                  <a:lnTo>
                    <a:pt x="4100" y="1888"/>
                  </a:lnTo>
                  <a:lnTo>
                    <a:pt x="4098" y="1891"/>
                  </a:lnTo>
                  <a:lnTo>
                    <a:pt x="4097" y="1893"/>
                  </a:lnTo>
                  <a:lnTo>
                    <a:pt x="4095" y="1893"/>
                  </a:lnTo>
                  <a:lnTo>
                    <a:pt x="4093" y="1895"/>
                  </a:lnTo>
                  <a:lnTo>
                    <a:pt x="4091" y="1897"/>
                  </a:lnTo>
                  <a:lnTo>
                    <a:pt x="4091" y="1898"/>
                  </a:lnTo>
                  <a:lnTo>
                    <a:pt x="4089" y="1904"/>
                  </a:lnTo>
                  <a:lnTo>
                    <a:pt x="4080" y="1904"/>
                  </a:lnTo>
                  <a:lnTo>
                    <a:pt x="4069" y="1920"/>
                  </a:lnTo>
                  <a:lnTo>
                    <a:pt x="4066" y="1920"/>
                  </a:lnTo>
                  <a:lnTo>
                    <a:pt x="4060" y="1948"/>
                  </a:lnTo>
                  <a:lnTo>
                    <a:pt x="4057" y="1948"/>
                  </a:lnTo>
                  <a:lnTo>
                    <a:pt x="4057" y="1960"/>
                  </a:lnTo>
                  <a:lnTo>
                    <a:pt x="4053" y="1960"/>
                  </a:lnTo>
                  <a:lnTo>
                    <a:pt x="4053" y="1968"/>
                  </a:lnTo>
                  <a:lnTo>
                    <a:pt x="4049" y="1968"/>
                  </a:lnTo>
                  <a:lnTo>
                    <a:pt x="4049" y="1984"/>
                  </a:lnTo>
                  <a:lnTo>
                    <a:pt x="4046" y="1984"/>
                  </a:lnTo>
                  <a:lnTo>
                    <a:pt x="4040" y="2013"/>
                  </a:lnTo>
                  <a:lnTo>
                    <a:pt x="4037" y="2013"/>
                  </a:lnTo>
                  <a:lnTo>
                    <a:pt x="4033" y="2077"/>
                  </a:lnTo>
                  <a:lnTo>
                    <a:pt x="4029" y="2077"/>
                  </a:lnTo>
                  <a:lnTo>
                    <a:pt x="4026" y="2100"/>
                  </a:lnTo>
                  <a:lnTo>
                    <a:pt x="4029" y="2100"/>
                  </a:lnTo>
                  <a:lnTo>
                    <a:pt x="4029" y="2117"/>
                  </a:lnTo>
                  <a:lnTo>
                    <a:pt x="4033" y="2117"/>
                  </a:lnTo>
                  <a:lnTo>
                    <a:pt x="4035" y="2129"/>
                  </a:lnTo>
                  <a:lnTo>
                    <a:pt x="4033" y="2142"/>
                  </a:lnTo>
                  <a:lnTo>
                    <a:pt x="4037" y="2153"/>
                  </a:lnTo>
                  <a:lnTo>
                    <a:pt x="4038" y="2124"/>
                  </a:lnTo>
                  <a:lnTo>
                    <a:pt x="4042" y="2098"/>
                  </a:lnTo>
                  <a:lnTo>
                    <a:pt x="4049" y="2077"/>
                  </a:lnTo>
                  <a:lnTo>
                    <a:pt x="4049" y="2051"/>
                  </a:lnTo>
                  <a:lnTo>
                    <a:pt x="4053" y="2051"/>
                  </a:lnTo>
                  <a:lnTo>
                    <a:pt x="4053" y="2044"/>
                  </a:lnTo>
                  <a:lnTo>
                    <a:pt x="4057" y="2044"/>
                  </a:lnTo>
                  <a:lnTo>
                    <a:pt x="4057" y="2033"/>
                  </a:lnTo>
                  <a:lnTo>
                    <a:pt x="4066" y="2028"/>
                  </a:lnTo>
                  <a:lnTo>
                    <a:pt x="4069" y="2004"/>
                  </a:lnTo>
                  <a:lnTo>
                    <a:pt x="4077" y="2000"/>
                  </a:lnTo>
                  <a:lnTo>
                    <a:pt x="4077" y="1988"/>
                  </a:lnTo>
                  <a:lnTo>
                    <a:pt x="4080" y="1988"/>
                  </a:lnTo>
                  <a:lnTo>
                    <a:pt x="4086" y="1971"/>
                  </a:lnTo>
                  <a:lnTo>
                    <a:pt x="4089" y="1971"/>
                  </a:lnTo>
                  <a:lnTo>
                    <a:pt x="4089" y="1960"/>
                  </a:lnTo>
                  <a:lnTo>
                    <a:pt x="4093" y="1960"/>
                  </a:lnTo>
                  <a:lnTo>
                    <a:pt x="4097" y="1944"/>
                  </a:lnTo>
                  <a:lnTo>
                    <a:pt x="4100" y="1944"/>
                  </a:lnTo>
                  <a:lnTo>
                    <a:pt x="4106" y="1928"/>
                  </a:lnTo>
                  <a:lnTo>
                    <a:pt x="4113" y="1924"/>
                  </a:lnTo>
                  <a:lnTo>
                    <a:pt x="4113" y="1917"/>
                  </a:lnTo>
                  <a:lnTo>
                    <a:pt x="4126" y="1908"/>
                  </a:lnTo>
                  <a:lnTo>
                    <a:pt x="4126" y="1900"/>
                  </a:lnTo>
                  <a:lnTo>
                    <a:pt x="4137" y="1893"/>
                  </a:lnTo>
                  <a:lnTo>
                    <a:pt x="4137" y="1884"/>
                  </a:lnTo>
                  <a:lnTo>
                    <a:pt x="4149" y="1877"/>
                  </a:lnTo>
                  <a:lnTo>
                    <a:pt x="4149" y="1868"/>
                  </a:lnTo>
                  <a:lnTo>
                    <a:pt x="4157" y="1864"/>
                  </a:lnTo>
                  <a:lnTo>
                    <a:pt x="4164" y="1857"/>
                  </a:lnTo>
                  <a:lnTo>
                    <a:pt x="4169" y="1846"/>
                  </a:lnTo>
                  <a:lnTo>
                    <a:pt x="4173" y="1837"/>
                  </a:lnTo>
                  <a:lnTo>
                    <a:pt x="4178" y="1835"/>
                  </a:lnTo>
                  <a:lnTo>
                    <a:pt x="4182" y="1833"/>
                  </a:lnTo>
                  <a:lnTo>
                    <a:pt x="4186" y="1831"/>
                  </a:lnTo>
                  <a:lnTo>
                    <a:pt x="4189" y="1828"/>
                  </a:lnTo>
                  <a:lnTo>
                    <a:pt x="4189" y="1824"/>
                  </a:lnTo>
                  <a:lnTo>
                    <a:pt x="4197" y="1824"/>
                  </a:lnTo>
                  <a:lnTo>
                    <a:pt x="4200" y="1817"/>
                  </a:lnTo>
                  <a:lnTo>
                    <a:pt x="4209" y="1817"/>
                  </a:lnTo>
                  <a:lnTo>
                    <a:pt x="4217" y="1804"/>
                  </a:lnTo>
                  <a:lnTo>
                    <a:pt x="4233" y="1798"/>
                  </a:lnTo>
                  <a:lnTo>
                    <a:pt x="4255" y="1797"/>
                  </a:lnTo>
                  <a:lnTo>
                    <a:pt x="4280" y="1797"/>
                  </a:lnTo>
                  <a:lnTo>
                    <a:pt x="4300" y="1797"/>
                  </a:lnTo>
                  <a:lnTo>
                    <a:pt x="4308" y="1808"/>
                  </a:lnTo>
                  <a:lnTo>
                    <a:pt x="4317" y="1822"/>
                  </a:lnTo>
                  <a:lnTo>
                    <a:pt x="4326" y="1831"/>
                  </a:lnTo>
                  <a:lnTo>
                    <a:pt x="4324" y="1848"/>
                  </a:lnTo>
                  <a:lnTo>
                    <a:pt x="4322" y="1860"/>
                  </a:lnTo>
                  <a:lnTo>
                    <a:pt x="4318" y="1869"/>
                  </a:lnTo>
                  <a:lnTo>
                    <a:pt x="4313" y="1880"/>
                  </a:lnTo>
                  <a:lnTo>
                    <a:pt x="4313" y="1893"/>
                  </a:lnTo>
                  <a:lnTo>
                    <a:pt x="4311" y="1898"/>
                  </a:lnTo>
                  <a:lnTo>
                    <a:pt x="4308" y="1906"/>
                  </a:lnTo>
                  <a:lnTo>
                    <a:pt x="4304" y="1913"/>
                  </a:lnTo>
                  <a:lnTo>
                    <a:pt x="4300" y="1920"/>
                  </a:lnTo>
                  <a:lnTo>
                    <a:pt x="4246" y="1948"/>
                  </a:lnTo>
                  <a:lnTo>
                    <a:pt x="4246" y="1953"/>
                  </a:lnTo>
                  <a:lnTo>
                    <a:pt x="4266" y="1953"/>
                  </a:lnTo>
                  <a:lnTo>
                    <a:pt x="4266" y="1948"/>
                  </a:lnTo>
                  <a:lnTo>
                    <a:pt x="4293" y="1953"/>
                  </a:lnTo>
                  <a:lnTo>
                    <a:pt x="4300" y="1942"/>
                  </a:lnTo>
                  <a:lnTo>
                    <a:pt x="4308" y="1931"/>
                  </a:lnTo>
                  <a:lnTo>
                    <a:pt x="4313" y="1920"/>
                  </a:lnTo>
                  <a:lnTo>
                    <a:pt x="4340" y="1920"/>
                  </a:lnTo>
                  <a:lnTo>
                    <a:pt x="4349" y="1940"/>
                  </a:lnTo>
                  <a:lnTo>
                    <a:pt x="4358" y="1962"/>
                  </a:lnTo>
                  <a:lnTo>
                    <a:pt x="4366" y="1984"/>
                  </a:lnTo>
                  <a:lnTo>
                    <a:pt x="4386" y="1984"/>
                  </a:lnTo>
                  <a:lnTo>
                    <a:pt x="4426" y="2028"/>
                  </a:lnTo>
                  <a:lnTo>
                    <a:pt x="4440" y="2028"/>
                  </a:lnTo>
                  <a:lnTo>
                    <a:pt x="4448" y="2029"/>
                  </a:lnTo>
                  <a:lnTo>
                    <a:pt x="4460" y="2029"/>
                  </a:lnTo>
                  <a:lnTo>
                    <a:pt x="4473" y="2029"/>
                  </a:lnTo>
                  <a:lnTo>
                    <a:pt x="4489" y="2029"/>
                  </a:lnTo>
                  <a:lnTo>
                    <a:pt x="4500" y="2028"/>
                  </a:lnTo>
                  <a:lnTo>
                    <a:pt x="4500" y="2040"/>
                  </a:lnTo>
                  <a:lnTo>
                    <a:pt x="4506" y="2040"/>
                  </a:lnTo>
                  <a:lnTo>
                    <a:pt x="4506" y="2037"/>
                  </a:lnTo>
                  <a:lnTo>
                    <a:pt x="4533" y="2033"/>
                  </a:lnTo>
                  <a:lnTo>
                    <a:pt x="4533" y="2028"/>
                  </a:lnTo>
                  <a:lnTo>
                    <a:pt x="4546" y="2028"/>
                  </a:lnTo>
                  <a:lnTo>
                    <a:pt x="4546" y="2024"/>
                  </a:lnTo>
                  <a:lnTo>
                    <a:pt x="4560" y="2020"/>
                  </a:lnTo>
                  <a:lnTo>
                    <a:pt x="4560" y="2017"/>
                  </a:lnTo>
                  <a:lnTo>
                    <a:pt x="4586" y="2013"/>
                  </a:lnTo>
                  <a:lnTo>
                    <a:pt x="4600" y="1991"/>
                  </a:lnTo>
                  <a:lnTo>
                    <a:pt x="4606" y="1991"/>
                  </a:lnTo>
                  <a:lnTo>
                    <a:pt x="4606" y="1980"/>
                  </a:lnTo>
                  <a:lnTo>
                    <a:pt x="4609" y="1980"/>
                  </a:lnTo>
                  <a:lnTo>
                    <a:pt x="4611" y="1977"/>
                  </a:lnTo>
                  <a:lnTo>
                    <a:pt x="4613" y="1975"/>
                  </a:lnTo>
                  <a:lnTo>
                    <a:pt x="4615" y="1971"/>
                  </a:lnTo>
                  <a:lnTo>
                    <a:pt x="4615" y="1969"/>
                  </a:lnTo>
                  <a:lnTo>
                    <a:pt x="4617" y="1964"/>
                  </a:lnTo>
                  <a:lnTo>
                    <a:pt x="4620" y="1964"/>
                  </a:lnTo>
                  <a:lnTo>
                    <a:pt x="4626" y="1966"/>
                  </a:lnTo>
                  <a:lnTo>
                    <a:pt x="4631" y="1966"/>
                  </a:lnTo>
                  <a:lnTo>
                    <a:pt x="4637" y="1966"/>
                  </a:lnTo>
                  <a:lnTo>
                    <a:pt x="4640" y="1968"/>
                  </a:lnTo>
                  <a:lnTo>
                    <a:pt x="4644" y="1968"/>
                  </a:lnTo>
                  <a:lnTo>
                    <a:pt x="4646" y="1968"/>
                  </a:lnTo>
                  <a:lnTo>
                    <a:pt x="4649" y="1960"/>
                  </a:lnTo>
                  <a:lnTo>
                    <a:pt x="4657" y="1960"/>
                  </a:lnTo>
                  <a:lnTo>
                    <a:pt x="4648" y="1933"/>
                  </a:lnTo>
                  <a:lnTo>
                    <a:pt x="4637" y="1908"/>
                  </a:lnTo>
                  <a:lnTo>
                    <a:pt x="4633" y="1808"/>
                  </a:lnTo>
                  <a:lnTo>
                    <a:pt x="4660" y="1813"/>
                  </a:lnTo>
                  <a:lnTo>
                    <a:pt x="4660" y="1817"/>
                  </a:lnTo>
                  <a:lnTo>
                    <a:pt x="4671" y="1831"/>
                  </a:lnTo>
                  <a:lnTo>
                    <a:pt x="4678" y="1849"/>
                  </a:lnTo>
                  <a:lnTo>
                    <a:pt x="4686" y="1868"/>
                  </a:lnTo>
                  <a:lnTo>
                    <a:pt x="4686" y="1868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9" y="1864"/>
                  </a:lnTo>
                  <a:lnTo>
                    <a:pt x="4695" y="1862"/>
                  </a:lnTo>
                  <a:lnTo>
                    <a:pt x="4700" y="1858"/>
                  </a:lnTo>
                  <a:lnTo>
                    <a:pt x="4704" y="1855"/>
                  </a:lnTo>
                  <a:lnTo>
                    <a:pt x="4708" y="1851"/>
                  </a:lnTo>
                  <a:lnTo>
                    <a:pt x="4709" y="1844"/>
                  </a:lnTo>
                  <a:lnTo>
                    <a:pt x="4733" y="1844"/>
                  </a:lnTo>
                  <a:lnTo>
                    <a:pt x="4737" y="1860"/>
                  </a:lnTo>
                  <a:lnTo>
                    <a:pt x="4737" y="1875"/>
                  </a:lnTo>
                  <a:lnTo>
                    <a:pt x="4733" y="1893"/>
                  </a:lnTo>
                  <a:lnTo>
                    <a:pt x="4733" y="1911"/>
                  </a:lnTo>
                  <a:lnTo>
                    <a:pt x="4729" y="1911"/>
                  </a:lnTo>
                  <a:lnTo>
                    <a:pt x="4726" y="1928"/>
                  </a:lnTo>
                  <a:lnTo>
                    <a:pt x="4713" y="1937"/>
                  </a:lnTo>
                  <a:lnTo>
                    <a:pt x="4700" y="1946"/>
                  </a:lnTo>
                  <a:lnTo>
                    <a:pt x="4686" y="1953"/>
                  </a:lnTo>
                  <a:lnTo>
                    <a:pt x="4689" y="1968"/>
                  </a:lnTo>
                  <a:lnTo>
                    <a:pt x="4706" y="1971"/>
                  </a:lnTo>
                  <a:lnTo>
                    <a:pt x="4700" y="2004"/>
                  </a:lnTo>
                  <a:lnTo>
                    <a:pt x="4693" y="2008"/>
                  </a:lnTo>
                  <a:lnTo>
                    <a:pt x="4693" y="2020"/>
                  </a:lnTo>
                  <a:lnTo>
                    <a:pt x="4686" y="2024"/>
                  </a:lnTo>
                  <a:lnTo>
                    <a:pt x="4686" y="2037"/>
                  </a:lnTo>
                  <a:lnTo>
                    <a:pt x="4680" y="2037"/>
                  </a:lnTo>
                  <a:lnTo>
                    <a:pt x="4680" y="2044"/>
                  </a:lnTo>
                  <a:lnTo>
                    <a:pt x="4677" y="2044"/>
                  </a:lnTo>
                  <a:lnTo>
                    <a:pt x="4677" y="2051"/>
                  </a:lnTo>
                  <a:lnTo>
                    <a:pt x="4669" y="2057"/>
                  </a:lnTo>
                  <a:lnTo>
                    <a:pt x="4666" y="2077"/>
                  </a:lnTo>
                  <a:lnTo>
                    <a:pt x="4657" y="2080"/>
                  </a:lnTo>
                  <a:lnTo>
                    <a:pt x="4657" y="2088"/>
                  </a:lnTo>
                  <a:lnTo>
                    <a:pt x="4646" y="2097"/>
                  </a:lnTo>
                  <a:lnTo>
                    <a:pt x="4646" y="2104"/>
                  </a:lnTo>
                  <a:lnTo>
                    <a:pt x="4633" y="2111"/>
                  </a:lnTo>
                  <a:lnTo>
                    <a:pt x="4633" y="2120"/>
                  </a:lnTo>
                  <a:lnTo>
                    <a:pt x="4617" y="2131"/>
                  </a:lnTo>
                  <a:lnTo>
                    <a:pt x="4613" y="2144"/>
                  </a:lnTo>
                  <a:lnTo>
                    <a:pt x="4606" y="2148"/>
                  </a:lnTo>
                  <a:lnTo>
                    <a:pt x="4606" y="2173"/>
                  </a:lnTo>
                  <a:lnTo>
                    <a:pt x="4600" y="2173"/>
                  </a:lnTo>
                  <a:lnTo>
                    <a:pt x="4593" y="2184"/>
                  </a:lnTo>
                  <a:lnTo>
                    <a:pt x="4580" y="2188"/>
                  </a:lnTo>
                  <a:lnTo>
                    <a:pt x="4580" y="2257"/>
                  </a:lnTo>
                  <a:lnTo>
                    <a:pt x="4577" y="2257"/>
                  </a:lnTo>
                  <a:lnTo>
                    <a:pt x="4577" y="2268"/>
                  </a:lnTo>
                  <a:lnTo>
                    <a:pt x="4573" y="2268"/>
                  </a:lnTo>
                  <a:lnTo>
                    <a:pt x="4573" y="2304"/>
                  </a:lnTo>
                  <a:lnTo>
                    <a:pt x="4569" y="2304"/>
                  </a:lnTo>
                  <a:lnTo>
                    <a:pt x="4569" y="2313"/>
                  </a:lnTo>
                  <a:lnTo>
                    <a:pt x="4560" y="2317"/>
                  </a:lnTo>
                  <a:lnTo>
                    <a:pt x="4560" y="2324"/>
                  </a:lnTo>
                  <a:lnTo>
                    <a:pt x="4557" y="2324"/>
                  </a:lnTo>
                  <a:lnTo>
                    <a:pt x="4557" y="2340"/>
                  </a:lnTo>
                  <a:lnTo>
                    <a:pt x="4553" y="2340"/>
                  </a:lnTo>
                  <a:lnTo>
                    <a:pt x="4553" y="2344"/>
                  </a:lnTo>
                  <a:lnTo>
                    <a:pt x="4526" y="2344"/>
                  </a:lnTo>
                  <a:lnTo>
                    <a:pt x="4513" y="2335"/>
                  </a:lnTo>
                  <a:lnTo>
                    <a:pt x="4497" y="2328"/>
                  </a:lnTo>
                  <a:lnTo>
                    <a:pt x="4480" y="2324"/>
                  </a:lnTo>
                  <a:lnTo>
                    <a:pt x="4478" y="2317"/>
                  </a:lnTo>
                  <a:lnTo>
                    <a:pt x="4477" y="2313"/>
                  </a:lnTo>
                  <a:lnTo>
                    <a:pt x="4473" y="2309"/>
                  </a:lnTo>
                  <a:lnTo>
                    <a:pt x="4469" y="2304"/>
                  </a:lnTo>
                  <a:lnTo>
                    <a:pt x="4466" y="2304"/>
                  </a:lnTo>
                  <a:lnTo>
                    <a:pt x="4462" y="2295"/>
                  </a:lnTo>
                  <a:lnTo>
                    <a:pt x="4460" y="2282"/>
                  </a:lnTo>
                  <a:lnTo>
                    <a:pt x="4460" y="2268"/>
                  </a:lnTo>
                  <a:lnTo>
                    <a:pt x="4453" y="2268"/>
                  </a:lnTo>
                  <a:lnTo>
                    <a:pt x="4455" y="2246"/>
                  </a:lnTo>
                  <a:lnTo>
                    <a:pt x="4460" y="2228"/>
                  </a:lnTo>
                  <a:lnTo>
                    <a:pt x="4473" y="2220"/>
                  </a:lnTo>
                  <a:lnTo>
                    <a:pt x="4473" y="2211"/>
                  </a:lnTo>
                  <a:lnTo>
                    <a:pt x="4477" y="2211"/>
                  </a:lnTo>
                  <a:lnTo>
                    <a:pt x="4477" y="2197"/>
                  </a:lnTo>
                  <a:lnTo>
                    <a:pt x="4486" y="2191"/>
                  </a:lnTo>
                  <a:lnTo>
                    <a:pt x="4486" y="2173"/>
                  </a:lnTo>
                  <a:lnTo>
                    <a:pt x="4489" y="2173"/>
                  </a:lnTo>
                  <a:lnTo>
                    <a:pt x="4489" y="2160"/>
                  </a:lnTo>
                  <a:lnTo>
                    <a:pt x="4493" y="2160"/>
                  </a:lnTo>
                  <a:lnTo>
                    <a:pt x="4493" y="2153"/>
                  </a:lnTo>
                  <a:lnTo>
                    <a:pt x="4497" y="2153"/>
                  </a:lnTo>
                  <a:lnTo>
                    <a:pt x="4497" y="2137"/>
                  </a:lnTo>
                  <a:lnTo>
                    <a:pt x="4513" y="2124"/>
                  </a:lnTo>
                  <a:lnTo>
                    <a:pt x="4517" y="2117"/>
                  </a:lnTo>
                  <a:lnTo>
                    <a:pt x="4529" y="2117"/>
                  </a:lnTo>
                  <a:lnTo>
                    <a:pt x="4529" y="2111"/>
                  </a:lnTo>
                  <a:lnTo>
                    <a:pt x="4533" y="2111"/>
                  </a:lnTo>
                  <a:lnTo>
                    <a:pt x="4533" y="2108"/>
                  </a:lnTo>
                  <a:lnTo>
                    <a:pt x="4520" y="2108"/>
                  </a:lnTo>
                  <a:lnTo>
                    <a:pt x="4513" y="2115"/>
                  </a:lnTo>
                  <a:lnTo>
                    <a:pt x="4504" y="2118"/>
                  </a:lnTo>
                  <a:lnTo>
                    <a:pt x="4489" y="2120"/>
                  </a:lnTo>
                  <a:lnTo>
                    <a:pt x="4486" y="2088"/>
                  </a:lnTo>
                  <a:lnTo>
                    <a:pt x="4473" y="2093"/>
                  </a:lnTo>
                  <a:lnTo>
                    <a:pt x="4473" y="2117"/>
                  </a:lnTo>
                  <a:lnTo>
                    <a:pt x="4466" y="2120"/>
                  </a:lnTo>
                  <a:lnTo>
                    <a:pt x="4458" y="2135"/>
                  </a:lnTo>
                  <a:lnTo>
                    <a:pt x="4453" y="2153"/>
                  </a:lnTo>
                  <a:lnTo>
                    <a:pt x="4448" y="2169"/>
                  </a:lnTo>
                  <a:lnTo>
                    <a:pt x="4440" y="2186"/>
                  </a:lnTo>
                  <a:lnTo>
                    <a:pt x="4431" y="2197"/>
                  </a:lnTo>
                  <a:lnTo>
                    <a:pt x="4417" y="2204"/>
                  </a:lnTo>
                  <a:lnTo>
                    <a:pt x="4413" y="2213"/>
                  </a:lnTo>
                  <a:lnTo>
                    <a:pt x="4406" y="2226"/>
                  </a:lnTo>
                  <a:lnTo>
                    <a:pt x="4398" y="2237"/>
                  </a:lnTo>
                  <a:lnTo>
                    <a:pt x="4393" y="2244"/>
                  </a:lnTo>
                  <a:lnTo>
                    <a:pt x="4386" y="2244"/>
                  </a:lnTo>
                  <a:lnTo>
                    <a:pt x="4380" y="2251"/>
                  </a:lnTo>
                  <a:lnTo>
                    <a:pt x="4369" y="2251"/>
                  </a:lnTo>
                  <a:lnTo>
                    <a:pt x="4364" y="2255"/>
                  </a:lnTo>
                  <a:lnTo>
                    <a:pt x="4362" y="2257"/>
                  </a:lnTo>
                  <a:lnTo>
                    <a:pt x="4362" y="2260"/>
                  </a:lnTo>
                  <a:lnTo>
                    <a:pt x="4362" y="2266"/>
                  </a:lnTo>
                  <a:lnTo>
                    <a:pt x="4360" y="2271"/>
                  </a:lnTo>
                  <a:lnTo>
                    <a:pt x="4349" y="2275"/>
                  </a:lnTo>
                  <a:lnTo>
                    <a:pt x="4337" y="2278"/>
                  </a:lnTo>
                  <a:lnTo>
                    <a:pt x="4320" y="2280"/>
                  </a:lnTo>
                  <a:lnTo>
                    <a:pt x="4311" y="2266"/>
                  </a:lnTo>
                  <a:lnTo>
                    <a:pt x="4298" y="2257"/>
                  </a:lnTo>
                  <a:lnTo>
                    <a:pt x="4282" y="2251"/>
                  </a:lnTo>
                  <a:lnTo>
                    <a:pt x="4260" y="2248"/>
                  </a:lnTo>
                  <a:lnTo>
                    <a:pt x="4260" y="2242"/>
                  </a:lnTo>
                  <a:lnTo>
                    <a:pt x="4260" y="2238"/>
                  </a:lnTo>
                  <a:lnTo>
                    <a:pt x="4258" y="2235"/>
                  </a:lnTo>
                  <a:lnTo>
                    <a:pt x="4257" y="2233"/>
                  </a:lnTo>
                  <a:lnTo>
                    <a:pt x="4253" y="2233"/>
                  </a:lnTo>
                  <a:lnTo>
                    <a:pt x="4253" y="2224"/>
                  </a:lnTo>
                  <a:lnTo>
                    <a:pt x="4246" y="2220"/>
                  </a:lnTo>
                  <a:lnTo>
                    <a:pt x="4246" y="2211"/>
                  </a:lnTo>
                  <a:lnTo>
                    <a:pt x="4237" y="2208"/>
                  </a:lnTo>
                  <a:lnTo>
                    <a:pt x="4237" y="2200"/>
                  </a:lnTo>
                  <a:lnTo>
                    <a:pt x="4229" y="2197"/>
                  </a:lnTo>
                  <a:lnTo>
                    <a:pt x="4229" y="2188"/>
                  </a:lnTo>
                  <a:lnTo>
                    <a:pt x="4217" y="2180"/>
                  </a:lnTo>
                  <a:lnTo>
                    <a:pt x="4217" y="2173"/>
                  </a:lnTo>
                  <a:lnTo>
                    <a:pt x="4206" y="2164"/>
                  </a:lnTo>
                  <a:lnTo>
                    <a:pt x="4206" y="2153"/>
                  </a:lnTo>
                  <a:lnTo>
                    <a:pt x="4197" y="2148"/>
                  </a:lnTo>
                  <a:lnTo>
                    <a:pt x="4197" y="2140"/>
                  </a:lnTo>
                  <a:lnTo>
                    <a:pt x="4189" y="2137"/>
                  </a:lnTo>
                  <a:lnTo>
                    <a:pt x="4189" y="2131"/>
                  </a:lnTo>
                  <a:lnTo>
                    <a:pt x="4180" y="2131"/>
                  </a:lnTo>
                  <a:lnTo>
                    <a:pt x="4180" y="2128"/>
                  </a:lnTo>
                  <a:lnTo>
                    <a:pt x="4140" y="2137"/>
                  </a:lnTo>
                  <a:lnTo>
                    <a:pt x="4137" y="2148"/>
                  </a:lnTo>
                  <a:lnTo>
                    <a:pt x="4089" y="2157"/>
                  </a:lnTo>
                  <a:lnTo>
                    <a:pt x="4086" y="2184"/>
                  </a:lnTo>
                  <a:lnTo>
                    <a:pt x="4080" y="2184"/>
                  </a:lnTo>
                  <a:lnTo>
                    <a:pt x="4086" y="2268"/>
                  </a:lnTo>
                  <a:lnTo>
                    <a:pt x="4089" y="2268"/>
                  </a:lnTo>
                  <a:lnTo>
                    <a:pt x="4089" y="2280"/>
                  </a:lnTo>
                  <a:lnTo>
                    <a:pt x="4093" y="2280"/>
                  </a:lnTo>
                  <a:lnTo>
                    <a:pt x="4093" y="2293"/>
                  </a:lnTo>
                  <a:lnTo>
                    <a:pt x="4097" y="2293"/>
                  </a:lnTo>
                  <a:lnTo>
                    <a:pt x="4097" y="2313"/>
                  </a:lnTo>
                  <a:lnTo>
                    <a:pt x="4100" y="2313"/>
                  </a:lnTo>
                  <a:lnTo>
                    <a:pt x="4100" y="2324"/>
                  </a:lnTo>
                  <a:lnTo>
                    <a:pt x="4106" y="2324"/>
                  </a:lnTo>
                  <a:lnTo>
                    <a:pt x="4106" y="2337"/>
                  </a:lnTo>
                  <a:lnTo>
                    <a:pt x="4109" y="2337"/>
                  </a:lnTo>
                  <a:lnTo>
                    <a:pt x="4109" y="2357"/>
                  </a:lnTo>
                  <a:lnTo>
                    <a:pt x="4109" y="2357"/>
                  </a:lnTo>
                  <a:lnTo>
                    <a:pt x="4111" y="2358"/>
                  </a:lnTo>
                  <a:lnTo>
                    <a:pt x="4113" y="2360"/>
                  </a:lnTo>
                  <a:lnTo>
                    <a:pt x="4113" y="2364"/>
                  </a:lnTo>
                  <a:lnTo>
                    <a:pt x="4113" y="2368"/>
                  </a:lnTo>
                  <a:lnTo>
                    <a:pt x="4109" y="2368"/>
                  </a:lnTo>
                  <a:lnTo>
                    <a:pt x="4106" y="2397"/>
                  </a:lnTo>
                  <a:lnTo>
                    <a:pt x="4100" y="2397"/>
                  </a:lnTo>
                  <a:lnTo>
                    <a:pt x="4100" y="2411"/>
                  </a:lnTo>
                  <a:lnTo>
                    <a:pt x="4077" y="2433"/>
                  </a:lnTo>
                  <a:lnTo>
                    <a:pt x="4075" y="2442"/>
                  </a:lnTo>
                  <a:lnTo>
                    <a:pt x="4073" y="2455"/>
                  </a:lnTo>
                  <a:lnTo>
                    <a:pt x="4069" y="2464"/>
                  </a:lnTo>
                  <a:lnTo>
                    <a:pt x="4066" y="2468"/>
                  </a:lnTo>
                  <a:lnTo>
                    <a:pt x="4064" y="2469"/>
                  </a:lnTo>
                  <a:lnTo>
                    <a:pt x="4060" y="2469"/>
                  </a:lnTo>
                  <a:lnTo>
                    <a:pt x="4058" y="2469"/>
                  </a:lnTo>
                  <a:lnTo>
                    <a:pt x="4057" y="2471"/>
                  </a:lnTo>
                  <a:lnTo>
                    <a:pt x="4053" y="2471"/>
                  </a:lnTo>
                  <a:lnTo>
                    <a:pt x="4049" y="2480"/>
                  </a:lnTo>
                  <a:lnTo>
                    <a:pt x="4037" y="2480"/>
                  </a:lnTo>
                  <a:lnTo>
                    <a:pt x="4033" y="2488"/>
                  </a:lnTo>
                  <a:lnTo>
                    <a:pt x="4026" y="2488"/>
                  </a:lnTo>
                  <a:lnTo>
                    <a:pt x="4026" y="2493"/>
                  </a:lnTo>
                  <a:lnTo>
                    <a:pt x="4013" y="2493"/>
                  </a:lnTo>
                  <a:lnTo>
                    <a:pt x="4009" y="2500"/>
                  </a:lnTo>
                  <a:lnTo>
                    <a:pt x="3989" y="2504"/>
                  </a:lnTo>
                  <a:lnTo>
                    <a:pt x="3986" y="2513"/>
                  </a:lnTo>
                  <a:lnTo>
                    <a:pt x="3977" y="2513"/>
                  </a:lnTo>
                  <a:lnTo>
                    <a:pt x="3977" y="2517"/>
                  </a:lnTo>
                  <a:lnTo>
                    <a:pt x="3966" y="2517"/>
                  </a:lnTo>
                  <a:lnTo>
                    <a:pt x="3960" y="2524"/>
                  </a:lnTo>
                  <a:lnTo>
                    <a:pt x="3946" y="2528"/>
                  </a:lnTo>
                  <a:lnTo>
                    <a:pt x="3946" y="2531"/>
                  </a:lnTo>
                  <a:lnTo>
                    <a:pt x="3937" y="2531"/>
                  </a:lnTo>
                  <a:lnTo>
                    <a:pt x="3933" y="2540"/>
                  </a:lnTo>
                  <a:lnTo>
                    <a:pt x="3920" y="2540"/>
                  </a:lnTo>
                  <a:lnTo>
                    <a:pt x="3917" y="2548"/>
                  </a:lnTo>
                  <a:lnTo>
                    <a:pt x="3880" y="2548"/>
                  </a:lnTo>
                  <a:lnTo>
                    <a:pt x="3880" y="2564"/>
                  </a:lnTo>
                  <a:lnTo>
                    <a:pt x="3875" y="2568"/>
                  </a:lnTo>
                  <a:lnTo>
                    <a:pt x="3871" y="2571"/>
                  </a:lnTo>
                  <a:lnTo>
                    <a:pt x="3866" y="2575"/>
                  </a:lnTo>
                  <a:lnTo>
                    <a:pt x="3860" y="2578"/>
                  </a:lnTo>
                  <a:lnTo>
                    <a:pt x="3853" y="2580"/>
                  </a:lnTo>
                  <a:lnTo>
                    <a:pt x="3846" y="2602"/>
                  </a:lnTo>
                  <a:lnTo>
                    <a:pt x="3833" y="2618"/>
                  </a:lnTo>
                  <a:lnTo>
                    <a:pt x="3820" y="2637"/>
                  </a:lnTo>
                  <a:lnTo>
                    <a:pt x="3820" y="2644"/>
                  </a:lnTo>
                  <a:lnTo>
                    <a:pt x="3793" y="2668"/>
                  </a:lnTo>
                  <a:lnTo>
                    <a:pt x="3793" y="2677"/>
                  </a:lnTo>
                  <a:lnTo>
                    <a:pt x="3777" y="2684"/>
                  </a:lnTo>
                  <a:lnTo>
                    <a:pt x="3777" y="2691"/>
                  </a:lnTo>
                  <a:lnTo>
                    <a:pt x="3769" y="2697"/>
                  </a:lnTo>
                  <a:lnTo>
                    <a:pt x="3769" y="2700"/>
                  </a:lnTo>
                  <a:lnTo>
                    <a:pt x="3764" y="2704"/>
                  </a:lnTo>
                  <a:lnTo>
                    <a:pt x="3760" y="2704"/>
                  </a:lnTo>
                  <a:lnTo>
                    <a:pt x="3757" y="2706"/>
                  </a:lnTo>
                  <a:lnTo>
                    <a:pt x="3753" y="2706"/>
                  </a:lnTo>
                  <a:lnTo>
                    <a:pt x="3749" y="2708"/>
                  </a:lnTo>
                  <a:lnTo>
                    <a:pt x="3746" y="2711"/>
                  </a:lnTo>
                  <a:lnTo>
                    <a:pt x="3740" y="2717"/>
                  </a:lnTo>
                  <a:lnTo>
                    <a:pt x="3737" y="2717"/>
                  </a:lnTo>
                  <a:lnTo>
                    <a:pt x="3738" y="2718"/>
                  </a:lnTo>
                  <a:lnTo>
                    <a:pt x="3738" y="2724"/>
                  </a:lnTo>
                  <a:lnTo>
                    <a:pt x="3740" y="2728"/>
                  </a:lnTo>
                  <a:lnTo>
                    <a:pt x="3742" y="2733"/>
                  </a:lnTo>
                  <a:lnTo>
                    <a:pt x="3742" y="2738"/>
                  </a:lnTo>
                  <a:lnTo>
                    <a:pt x="3740" y="2744"/>
                  </a:lnTo>
                  <a:lnTo>
                    <a:pt x="3700" y="2751"/>
                  </a:lnTo>
                  <a:lnTo>
                    <a:pt x="3682" y="2762"/>
                  </a:lnTo>
                  <a:lnTo>
                    <a:pt x="3664" y="2775"/>
                  </a:lnTo>
                  <a:lnTo>
                    <a:pt x="3646" y="2788"/>
                  </a:lnTo>
                  <a:lnTo>
                    <a:pt x="3626" y="2797"/>
                  </a:lnTo>
                  <a:lnTo>
                    <a:pt x="3624" y="2802"/>
                  </a:lnTo>
                  <a:lnTo>
                    <a:pt x="3622" y="2806"/>
                  </a:lnTo>
                  <a:lnTo>
                    <a:pt x="3620" y="2808"/>
                  </a:lnTo>
                  <a:lnTo>
                    <a:pt x="3617" y="2811"/>
                  </a:lnTo>
                  <a:lnTo>
                    <a:pt x="3613" y="2811"/>
                  </a:lnTo>
                  <a:lnTo>
                    <a:pt x="3613" y="2820"/>
                  </a:lnTo>
                  <a:lnTo>
                    <a:pt x="3606" y="2824"/>
                  </a:lnTo>
                  <a:lnTo>
                    <a:pt x="3606" y="2831"/>
                  </a:lnTo>
                  <a:lnTo>
                    <a:pt x="3597" y="2837"/>
                  </a:lnTo>
                  <a:lnTo>
                    <a:pt x="3591" y="2849"/>
                  </a:lnTo>
                  <a:lnTo>
                    <a:pt x="3589" y="2868"/>
                  </a:lnTo>
                  <a:lnTo>
                    <a:pt x="3593" y="2868"/>
                  </a:lnTo>
                  <a:lnTo>
                    <a:pt x="3593" y="2873"/>
                  </a:lnTo>
                  <a:lnTo>
                    <a:pt x="3604" y="2869"/>
                  </a:lnTo>
                  <a:lnTo>
                    <a:pt x="3615" y="2868"/>
                  </a:lnTo>
                  <a:lnTo>
                    <a:pt x="3624" y="2869"/>
                  </a:lnTo>
                  <a:lnTo>
                    <a:pt x="3629" y="2880"/>
                  </a:lnTo>
                  <a:lnTo>
                    <a:pt x="3633" y="2886"/>
                  </a:lnTo>
                  <a:lnTo>
                    <a:pt x="3637" y="2891"/>
                  </a:lnTo>
                  <a:lnTo>
                    <a:pt x="3637" y="2898"/>
                  </a:lnTo>
                  <a:lnTo>
                    <a:pt x="3637" y="2908"/>
                  </a:lnTo>
                  <a:lnTo>
                    <a:pt x="3633" y="2911"/>
                  </a:lnTo>
                  <a:lnTo>
                    <a:pt x="3631" y="2915"/>
                  </a:lnTo>
                  <a:lnTo>
                    <a:pt x="3629" y="2917"/>
                  </a:lnTo>
                  <a:lnTo>
                    <a:pt x="3620" y="2917"/>
                  </a:lnTo>
                  <a:lnTo>
                    <a:pt x="3620" y="2920"/>
                  </a:lnTo>
                  <a:lnTo>
                    <a:pt x="3600" y="2924"/>
                  </a:lnTo>
                  <a:lnTo>
                    <a:pt x="3600" y="2928"/>
                  </a:lnTo>
                  <a:lnTo>
                    <a:pt x="3589" y="2928"/>
                  </a:lnTo>
                  <a:lnTo>
                    <a:pt x="3589" y="2933"/>
                  </a:lnTo>
                  <a:lnTo>
                    <a:pt x="3577" y="2940"/>
                  </a:lnTo>
                  <a:lnTo>
                    <a:pt x="3577" y="2948"/>
                  </a:lnTo>
                  <a:lnTo>
                    <a:pt x="3557" y="2964"/>
                  </a:lnTo>
                  <a:lnTo>
                    <a:pt x="3553" y="2971"/>
                  </a:lnTo>
                  <a:lnTo>
                    <a:pt x="3529" y="2971"/>
                  </a:lnTo>
                  <a:lnTo>
                    <a:pt x="3529" y="2977"/>
                  </a:lnTo>
                  <a:lnTo>
                    <a:pt x="3520" y="2977"/>
                  </a:lnTo>
                  <a:lnTo>
                    <a:pt x="3520" y="2980"/>
                  </a:lnTo>
                  <a:lnTo>
                    <a:pt x="3509" y="2980"/>
                  </a:lnTo>
                  <a:lnTo>
                    <a:pt x="3500" y="2993"/>
                  </a:lnTo>
                  <a:lnTo>
                    <a:pt x="3493" y="2993"/>
                  </a:lnTo>
                  <a:lnTo>
                    <a:pt x="3489" y="3000"/>
                  </a:lnTo>
                  <a:lnTo>
                    <a:pt x="3480" y="3000"/>
                  </a:lnTo>
                  <a:lnTo>
                    <a:pt x="3475" y="3009"/>
                  </a:lnTo>
                  <a:lnTo>
                    <a:pt x="3473" y="3022"/>
                  </a:lnTo>
                  <a:lnTo>
                    <a:pt x="3469" y="3031"/>
                  </a:lnTo>
                  <a:lnTo>
                    <a:pt x="3460" y="3037"/>
                  </a:lnTo>
                  <a:lnTo>
                    <a:pt x="3460" y="3044"/>
                  </a:lnTo>
                  <a:lnTo>
                    <a:pt x="3440" y="3060"/>
                  </a:lnTo>
                  <a:lnTo>
                    <a:pt x="3431" y="3071"/>
                  </a:lnTo>
                  <a:lnTo>
                    <a:pt x="3422" y="3080"/>
                  </a:lnTo>
                  <a:lnTo>
                    <a:pt x="3413" y="3088"/>
                  </a:lnTo>
                  <a:lnTo>
                    <a:pt x="3398" y="3091"/>
                  </a:lnTo>
                  <a:lnTo>
                    <a:pt x="3377" y="3091"/>
                  </a:lnTo>
                  <a:lnTo>
                    <a:pt x="3377" y="3060"/>
                  </a:lnTo>
                  <a:lnTo>
                    <a:pt x="3382" y="3057"/>
                  </a:lnTo>
                  <a:lnTo>
                    <a:pt x="3386" y="3055"/>
                  </a:lnTo>
                  <a:lnTo>
                    <a:pt x="3389" y="3053"/>
                  </a:lnTo>
                  <a:lnTo>
                    <a:pt x="3395" y="3049"/>
                  </a:lnTo>
                  <a:lnTo>
                    <a:pt x="3400" y="3048"/>
                  </a:lnTo>
                  <a:lnTo>
                    <a:pt x="3397" y="3024"/>
                  </a:lnTo>
                  <a:lnTo>
                    <a:pt x="3391" y="3004"/>
                  </a:lnTo>
                  <a:lnTo>
                    <a:pt x="3384" y="2982"/>
                  </a:lnTo>
                  <a:lnTo>
                    <a:pt x="3380" y="2957"/>
                  </a:lnTo>
                  <a:lnTo>
                    <a:pt x="3393" y="2951"/>
                  </a:lnTo>
                  <a:lnTo>
                    <a:pt x="3393" y="2948"/>
                  </a:lnTo>
                  <a:lnTo>
                    <a:pt x="3400" y="2948"/>
                  </a:lnTo>
                  <a:lnTo>
                    <a:pt x="3400" y="2944"/>
                  </a:lnTo>
                  <a:lnTo>
                    <a:pt x="3413" y="2937"/>
                  </a:lnTo>
                  <a:lnTo>
                    <a:pt x="3413" y="2928"/>
                  </a:lnTo>
                  <a:lnTo>
                    <a:pt x="3417" y="2928"/>
                  </a:lnTo>
                  <a:lnTo>
                    <a:pt x="3409" y="2884"/>
                  </a:lnTo>
                  <a:lnTo>
                    <a:pt x="3406" y="2884"/>
                  </a:lnTo>
                  <a:lnTo>
                    <a:pt x="3406" y="2873"/>
                  </a:lnTo>
                  <a:lnTo>
                    <a:pt x="3400" y="2873"/>
                  </a:lnTo>
                  <a:lnTo>
                    <a:pt x="3400" y="2777"/>
                  </a:lnTo>
                  <a:lnTo>
                    <a:pt x="3393" y="2773"/>
                  </a:lnTo>
                  <a:lnTo>
                    <a:pt x="3393" y="2768"/>
                  </a:lnTo>
                  <a:lnTo>
                    <a:pt x="3386" y="2764"/>
                  </a:lnTo>
                  <a:lnTo>
                    <a:pt x="3386" y="2757"/>
                  </a:lnTo>
                  <a:lnTo>
                    <a:pt x="3377" y="2751"/>
                  </a:lnTo>
                  <a:lnTo>
                    <a:pt x="3377" y="2728"/>
                  </a:lnTo>
                  <a:lnTo>
                    <a:pt x="3391" y="2729"/>
                  </a:lnTo>
                  <a:lnTo>
                    <a:pt x="3404" y="2733"/>
                  </a:lnTo>
                  <a:lnTo>
                    <a:pt x="3413" y="2737"/>
                  </a:lnTo>
                  <a:lnTo>
                    <a:pt x="3426" y="2740"/>
                  </a:lnTo>
                  <a:lnTo>
                    <a:pt x="3426" y="2744"/>
                  </a:lnTo>
                  <a:lnTo>
                    <a:pt x="3428" y="2746"/>
                  </a:lnTo>
                  <a:lnTo>
                    <a:pt x="3428" y="2748"/>
                  </a:lnTo>
                  <a:lnTo>
                    <a:pt x="3429" y="2749"/>
                  </a:lnTo>
                  <a:lnTo>
                    <a:pt x="3429" y="2751"/>
                  </a:lnTo>
                  <a:lnTo>
                    <a:pt x="3433" y="2751"/>
                  </a:lnTo>
                  <a:lnTo>
                    <a:pt x="3440" y="2757"/>
                  </a:lnTo>
                  <a:lnTo>
                    <a:pt x="3453" y="2760"/>
                  </a:lnTo>
                  <a:lnTo>
                    <a:pt x="3466" y="2760"/>
                  </a:lnTo>
                  <a:lnTo>
                    <a:pt x="3466" y="2757"/>
                  </a:lnTo>
                  <a:lnTo>
                    <a:pt x="3473" y="2757"/>
                  </a:lnTo>
                  <a:lnTo>
                    <a:pt x="3473" y="2751"/>
                  </a:lnTo>
                  <a:lnTo>
                    <a:pt x="3500" y="2751"/>
                  </a:lnTo>
                  <a:lnTo>
                    <a:pt x="3506" y="2717"/>
                  </a:lnTo>
                  <a:lnTo>
                    <a:pt x="3500" y="2713"/>
                  </a:lnTo>
                  <a:lnTo>
                    <a:pt x="3497" y="2711"/>
                  </a:lnTo>
                  <a:lnTo>
                    <a:pt x="3491" y="2709"/>
                  </a:lnTo>
                  <a:lnTo>
                    <a:pt x="3486" y="2708"/>
                  </a:lnTo>
                  <a:lnTo>
                    <a:pt x="3480" y="2691"/>
                  </a:lnTo>
                  <a:lnTo>
                    <a:pt x="3471" y="2688"/>
                  </a:lnTo>
                  <a:lnTo>
                    <a:pt x="3462" y="2684"/>
                  </a:lnTo>
                  <a:lnTo>
                    <a:pt x="3453" y="2680"/>
                  </a:lnTo>
                  <a:lnTo>
                    <a:pt x="3453" y="2677"/>
                  </a:lnTo>
                  <a:lnTo>
                    <a:pt x="3437" y="2677"/>
                  </a:lnTo>
                  <a:lnTo>
                    <a:pt x="3420" y="2657"/>
                  </a:lnTo>
                  <a:lnTo>
                    <a:pt x="3413" y="2657"/>
                  </a:lnTo>
                  <a:lnTo>
                    <a:pt x="3413" y="2653"/>
                  </a:lnTo>
                  <a:lnTo>
                    <a:pt x="3406" y="2651"/>
                  </a:lnTo>
                  <a:lnTo>
                    <a:pt x="3400" y="2651"/>
                  </a:lnTo>
                  <a:lnTo>
                    <a:pt x="3395" y="2653"/>
                  </a:lnTo>
                  <a:lnTo>
                    <a:pt x="3389" y="2655"/>
                  </a:lnTo>
                  <a:lnTo>
                    <a:pt x="3386" y="2657"/>
                  </a:lnTo>
                  <a:lnTo>
                    <a:pt x="3333" y="2657"/>
                  </a:lnTo>
                  <a:lnTo>
                    <a:pt x="3333" y="2660"/>
                  </a:lnTo>
                  <a:lnTo>
                    <a:pt x="3309" y="2660"/>
                  </a:lnTo>
                  <a:lnTo>
                    <a:pt x="3309" y="2664"/>
                  </a:lnTo>
                  <a:lnTo>
                    <a:pt x="3293" y="2664"/>
                  </a:lnTo>
                  <a:lnTo>
                    <a:pt x="3293" y="2668"/>
                  </a:lnTo>
                  <a:lnTo>
                    <a:pt x="3277" y="2668"/>
                  </a:lnTo>
                  <a:lnTo>
                    <a:pt x="3277" y="2671"/>
                  </a:lnTo>
                  <a:lnTo>
                    <a:pt x="3253" y="2671"/>
                  </a:lnTo>
                  <a:lnTo>
                    <a:pt x="3244" y="2675"/>
                  </a:lnTo>
                  <a:lnTo>
                    <a:pt x="3226" y="2677"/>
                  </a:lnTo>
                  <a:lnTo>
                    <a:pt x="3206" y="2680"/>
                  </a:lnTo>
                  <a:lnTo>
                    <a:pt x="3184" y="2682"/>
                  </a:lnTo>
                  <a:lnTo>
                    <a:pt x="3166" y="2682"/>
                  </a:lnTo>
                  <a:lnTo>
                    <a:pt x="3153" y="2680"/>
                  </a:lnTo>
                  <a:lnTo>
                    <a:pt x="3149" y="2671"/>
                  </a:lnTo>
                  <a:lnTo>
                    <a:pt x="3140" y="2671"/>
                  </a:lnTo>
                  <a:lnTo>
                    <a:pt x="3140" y="2668"/>
                  </a:lnTo>
                  <a:lnTo>
                    <a:pt x="3129" y="2664"/>
                  </a:lnTo>
                  <a:lnTo>
                    <a:pt x="3129" y="2653"/>
                  </a:lnTo>
                  <a:lnTo>
                    <a:pt x="3124" y="2649"/>
                  </a:lnTo>
                  <a:lnTo>
                    <a:pt x="3122" y="2646"/>
                  </a:lnTo>
                  <a:lnTo>
                    <a:pt x="3120" y="2642"/>
                  </a:lnTo>
                  <a:lnTo>
                    <a:pt x="3118" y="2638"/>
                  </a:lnTo>
                  <a:lnTo>
                    <a:pt x="3117" y="2637"/>
                  </a:lnTo>
                  <a:lnTo>
                    <a:pt x="3113" y="2635"/>
                  </a:lnTo>
                  <a:lnTo>
                    <a:pt x="3109" y="2635"/>
                  </a:lnTo>
                  <a:lnTo>
                    <a:pt x="3106" y="2635"/>
                  </a:lnTo>
                  <a:lnTo>
                    <a:pt x="3104" y="2635"/>
                  </a:lnTo>
                  <a:lnTo>
                    <a:pt x="3100" y="2633"/>
                  </a:lnTo>
                  <a:lnTo>
                    <a:pt x="3100" y="2620"/>
                  </a:lnTo>
                  <a:lnTo>
                    <a:pt x="3097" y="2620"/>
                  </a:lnTo>
                  <a:lnTo>
                    <a:pt x="3097" y="2608"/>
                  </a:lnTo>
                  <a:lnTo>
                    <a:pt x="3089" y="2604"/>
                  </a:lnTo>
                  <a:lnTo>
                    <a:pt x="3089" y="2597"/>
                  </a:lnTo>
                  <a:lnTo>
                    <a:pt x="3069" y="2584"/>
                  </a:lnTo>
                  <a:lnTo>
                    <a:pt x="3053" y="2540"/>
                  </a:lnTo>
                  <a:lnTo>
                    <a:pt x="3040" y="2544"/>
                  </a:lnTo>
                  <a:lnTo>
                    <a:pt x="3040" y="2548"/>
                  </a:lnTo>
                  <a:lnTo>
                    <a:pt x="3033" y="2548"/>
                  </a:lnTo>
                  <a:lnTo>
                    <a:pt x="3033" y="2551"/>
                  </a:lnTo>
                  <a:lnTo>
                    <a:pt x="2989" y="2551"/>
                  </a:lnTo>
                  <a:lnTo>
                    <a:pt x="2978" y="2537"/>
                  </a:lnTo>
                  <a:lnTo>
                    <a:pt x="2964" y="2522"/>
                  </a:lnTo>
                  <a:lnTo>
                    <a:pt x="2951" y="2509"/>
                  </a:lnTo>
                  <a:lnTo>
                    <a:pt x="2940" y="2493"/>
                  </a:lnTo>
                  <a:lnTo>
                    <a:pt x="2929" y="2493"/>
                  </a:lnTo>
                  <a:lnTo>
                    <a:pt x="2929" y="2488"/>
                  </a:lnTo>
                  <a:lnTo>
                    <a:pt x="2926" y="2488"/>
                  </a:lnTo>
                  <a:lnTo>
                    <a:pt x="2926" y="2493"/>
                  </a:lnTo>
                  <a:lnTo>
                    <a:pt x="2900" y="2493"/>
                  </a:lnTo>
                  <a:lnTo>
                    <a:pt x="2900" y="2513"/>
                  </a:lnTo>
                  <a:lnTo>
                    <a:pt x="2877" y="2513"/>
                  </a:lnTo>
                  <a:lnTo>
                    <a:pt x="2877" y="2508"/>
                  </a:lnTo>
                  <a:lnTo>
                    <a:pt x="2875" y="2506"/>
                  </a:lnTo>
                  <a:lnTo>
                    <a:pt x="2875" y="2504"/>
                  </a:lnTo>
                  <a:lnTo>
                    <a:pt x="2873" y="2504"/>
                  </a:lnTo>
                  <a:lnTo>
                    <a:pt x="2871" y="2502"/>
                  </a:lnTo>
                  <a:lnTo>
                    <a:pt x="2869" y="2500"/>
                  </a:lnTo>
                  <a:lnTo>
                    <a:pt x="2858" y="2495"/>
                  </a:lnTo>
                  <a:lnTo>
                    <a:pt x="2842" y="2491"/>
                  </a:lnTo>
                  <a:lnTo>
                    <a:pt x="2826" y="2493"/>
                  </a:lnTo>
                  <a:lnTo>
                    <a:pt x="2817" y="2537"/>
                  </a:lnTo>
                  <a:lnTo>
                    <a:pt x="2806" y="2537"/>
                  </a:lnTo>
                  <a:lnTo>
                    <a:pt x="2806" y="2540"/>
                  </a:lnTo>
                  <a:lnTo>
                    <a:pt x="2802" y="2544"/>
                  </a:lnTo>
                  <a:lnTo>
                    <a:pt x="2800" y="2546"/>
                  </a:lnTo>
                  <a:lnTo>
                    <a:pt x="2798" y="2551"/>
                  </a:lnTo>
                  <a:lnTo>
                    <a:pt x="2797" y="2557"/>
                  </a:lnTo>
                  <a:lnTo>
                    <a:pt x="2777" y="2557"/>
                  </a:lnTo>
                  <a:lnTo>
                    <a:pt x="2771" y="2580"/>
                  </a:lnTo>
                  <a:lnTo>
                    <a:pt x="2762" y="2597"/>
                  </a:lnTo>
                  <a:lnTo>
                    <a:pt x="2749" y="2611"/>
                  </a:lnTo>
                  <a:lnTo>
                    <a:pt x="2746" y="2620"/>
                  </a:lnTo>
                  <a:lnTo>
                    <a:pt x="2733" y="2620"/>
                  </a:lnTo>
                  <a:lnTo>
                    <a:pt x="2729" y="2628"/>
                  </a:lnTo>
                  <a:lnTo>
                    <a:pt x="2660" y="2633"/>
                  </a:lnTo>
                  <a:lnTo>
                    <a:pt x="2657" y="2640"/>
                  </a:lnTo>
                  <a:lnTo>
                    <a:pt x="2609" y="2644"/>
                  </a:lnTo>
                  <a:lnTo>
                    <a:pt x="2609" y="2640"/>
                  </a:lnTo>
                  <a:lnTo>
                    <a:pt x="2600" y="2640"/>
                  </a:lnTo>
                  <a:lnTo>
                    <a:pt x="2600" y="2637"/>
                  </a:lnTo>
                  <a:lnTo>
                    <a:pt x="2589" y="2637"/>
                  </a:lnTo>
                  <a:lnTo>
                    <a:pt x="2586" y="2628"/>
                  </a:lnTo>
                  <a:lnTo>
                    <a:pt x="2573" y="2628"/>
                  </a:lnTo>
                  <a:lnTo>
                    <a:pt x="2573" y="2624"/>
                  </a:lnTo>
                  <a:lnTo>
                    <a:pt x="2566" y="2624"/>
                  </a:lnTo>
                  <a:lnTo>
                    <a:pt x="2566" y="2620"/>
                  </a:lnTo>
                  <a:lnTo>
                    <a:pt x="2549" y="2620"/>
                  </a:lnTo>
                  <a:lnTo>
                    <a:pt x="2549" y="2617"/>
                  </a:lnTo>
                  <a:lnTo>
                    <a:pt x="2537" y="2617"/>
                  </a:lnTo>
                  <a:lnTo>
                    <a:pt x="2537" y="2611"/>
                  </a:lnTo>
                  <a:lnTo>
                    <a:pt x="2520" y="2611"/>
                  </a:lnTo>
                  <a:lnTo>
                    <a:pt x="2520" y="2608"/>
                  </a:lnTo>
                  <a:lnTo>
                    <a:pt x="2508" y="2608"/>
                  </a:lnTo>
                  <a:lnTo>
                    <a:pt x="2495" y="2611"/>
                  </a:lnTo>
                  <a:lnTo>
                    <a:pt x="2486" y="2617"/>
                  </a:lnTo>
                  <a:lnTo>
                    <a:pt x="2477" y="2620"/>
                  </a:lnTo>
                  <a:lnTo>
                    <a:pt x="2464" y="2620"/>
                  </a:lnTo>
                  <a:lnTo>
                    <a:pt x="2446" y="2618"/>
                  </a:lnTo>
                  <a:lnTo>
                    <a:pt x="2428" y="2615"/>
                  </a:lnTo>
                  <a:lnTo>
                    <a:pt x="2409" y="2611"/>
                  </a:lnTo>
                  <a:lnTo>
                    <a:pt x="2397" y="2608"/>
                  </a:lnTo>
                  <a:lnTo>
                    <a:pt x="2397" y="2600"/>
                  </a:lnTo>
                  <a:lnTo>
                    <a:pt x="2393" y="2598"/>
                  </a:lnTo>
                  <a:lnTo>
                    <a:pt x="2389" y="2597"/>
                  </a:lnTo>
                  <a:lnTo>
                    <a:pt x="2388" y="2597"/>
                  </a:lnTo>
                  <a:lnTo>
                    <a:pt x="2386" y="2595"/>
                  </a:lnTo>
                  <a:lnTo>
                    <a:pt x="2386" y="2593"/>
                  </a:lnTo>
                  <a:lnTo>
                    <a:pt x="2384" y="2591"/>
                  </a:lnTo>
                  <a:lnTo>
                    <a:pt x="2380" y="2588"/>
                  </a:lnTo>
                  <a:lnTo>
                    <a:pt x="2380" y="2584"/>
                  </a:lnTo>
                  <a:lnTo>
                    <a:pt x="2373" y="2584"/>
                  </a:lnTo>
                  <a:lnTo>
                    <a:pt x="2369" y="2593"/>
                  </a:lnTo>
                  <a:lnTo>
                    <a:pt x="2362" y="2595"/>
                  </a:lnTo>
                  <a:lnTo>
                    <a:pt x="2349" y="2598"/>
                  </a:lnTo>
                  <a:lnTo>
                    <a:pt x="2333" y="2600"/>
                  </a:lnTo>
                  <a:lnTo>
                    <a:pt x="2315" y="2604"/>
                  </a:lnTo>
                  <a:lnTo>
                    <a:pt x="2300" y="2606"/>
                  </a:lnTo>
                  <a:lnTo>
                    <a:pt x="2289" y="2604"/>
                  </a:lnTo>
                  <a:lnTo>
                    <a:pt x="2289" y="2600"/>
                  </a:lnTo>
                  <a:lnTo>
                    <a:pt x="2266" y="2600"/>
                  </a:lnTo>
                  <a:lnTo>
                    <a:pt x="2266" y="2604"/>
                  </a:lnTo>
                  <a:lnTo>
                    <a:pt x="2249" y="2604"/>
                  </a:lnTo>
                  <a:lnTo>
                    <a:pt x="2249" y="2608"/>
                  </a:lnTo>
                  <a:lnTo>
                    <a:pt x="2200" y="2608"/>
                  </a:lnTo>
                  <a:lnTo>
                    <a:pt x="2200" y="2611"/>
                  </a:lnTo>
                  <a:lnTo>
                    <a:pt x="2146" y="2611"/>
                  </a:lnTo>
                  <a:lnTo>
                    <a:pt x="2146" y="2617"/>
                  </a:lnTo>
                  <a:lnTo>
                    <a:pt x="2100" y="2617"/>
                  </a:lnTo>
                  <a:lnTo>
                    <a:pt x="2100" y="2620"/>
                  </a:lnTo>
                  <a:lnTo>
                    <a:pt x="2046" y="2620"/>
                  </a:lnTo>
                  <a:lnTo>
                    <a:pt x="2046" y="2624"/>
                  </a:lnTo>
                  <a:lnTo>
                    <a:pt x="2009" y="2624"/>
                  </a:lnTo>
                  <a:lnTo>
                    <a:pt x="2009" y="2628"/>
                  </a:lnTo>
                  <a:lnTo>
                    <a:pt x="1960" y="2628"/>
                  </a:lnTo>
                  <a:lnTo>
                    <a:pt x="1935" y="2633"/>
                  </a:lnTo>
                  <a:lnTo>
                    <a:pt x="1906" y="2635"/>
                  </a:lnTo>
                  <a:lnTo>
                    <a:pt x="1873" y="2637"/>
                  </a:lnTo>
                  <a:lnTo>
                    <a:pt x="1793" y="2633"/>
                  </a:lnTo>
                  <a:lnTo>
                    <a:pt x="1793" y="2637"/>
                  </a:lnTo>
                  <a:lnTo>
                    <a:pt x="1733" y="2637"/>
                  </a:lnTo>
                  <a:lnTo>
                    <a:pt x="1733" y="2633"/>
                  </a:lnTo>
                  <a:lnTo>
                    <a:pt x="1637" y="2633"/>
                  </a:lnTo>
                  <a:lnTo>
                    <a:pt x="1588" y="2633"/>
                  </a:lnTo>
                  <a:lnTo>
                    <a:pt x="1537" y="2631"/>
                  </a:lnTo>
                  <a:lnTo>
                    <a:pt x="1491" y="2628"/>
                  </a:lnTo>
                  <a:lnTo>
                    <a:pt x="1449" y="2620"/>
                  </a:lnTo>
                  <a:lnTo>
                    <a:pt x="1353" y="2620"/>
                  </a:lnTo>
                  <a:lnTo>
                    <a:pt x="1353" y="2617"/>
                  </a:lnTo>
                  <a:lnTo>
                    <a:pt x="1346" y="2617"/>
                  </a:lnTo>
                  <a:lnTo>
                    <a:pt x="1337" y="2604"/>
                  </a:lnTo>
                  <a:lnTo>
                    <a:pt x="1300" y="2604"/>
                  </a:lnTo>
                  <a:lnTo>
                    <a:pt x="1300" y="2600"/>
                  </a:lnTo>
                  <a:lnTo>
                    <a:pt x="1273" y="2600"/>
                  </a:lnTo>
                  <a:lnTo>
                    <a:pt x="1273" y="2597"/>
                  </a:lnTo>
                  <a:lnTo>
                    <a:pt x="1253" y="2597"/>
                  </a:lnTo>
                  <a:lnTo>
                    <a:pt x="1253" y="2593"/>
                  </a:lnTo>
                  <a:lnTo>
                    <a:pt x="1126" y="2584"/>
                  </a:lnTo>
                  <a:lnTo>
                    <a:pt x="1126" y="2580"/>
                  </a:lnTo>
                  <a:lnTo>
                    <a:pt x="1097" y="2580"/>
                  </a:lnTo>
                  <a:lnTo>
                    <a:pt x="1097" y="2577"/>
                  </a:lnTo>
                  <a:lnTo>
                    <a:pt x="1077" y="2577"/>
                  </a:lnTo>
                  <a:lnTo>
                    <a:pt x="1077" y="2573"/>
                  </a:lnTo>
                  <a:lnTo>
                    <a:pt x="1020" y="2573"/>
                  </a:lnTo>
                  <a:lnTo>
                    <a:pt x="1020" y="2568"/>
                  </a:lnTo>
                  <a:lnTo>
                    <a:pt x="989" y="2568"/>
                  </a:lnTo>
                  <a:lnTo>
                    <a:pt x="989" y="2564"/>
                  </a:lnTo>
                  <a:lnTo>
                    <a:pt x="980" y="2564"/>
                  </a:lnTo>
                  <a:lnTo>
                    <a:pt x="980" y="2560"/>
                  </a:lnTo>
                  <a:lnTo>
                    <a:pt x="953" y="2560"/>
                  </a:lnTo>
                  <a:lnTo>
                    <a:pt x="915" y="2551"/>
                  </a:lnTo>
                  <a:lnTo>
                    <a:pt x="875" y="2542"/>
                  </a:lnTo>
                  <a:lnTo>
                    <a:pt x="837" y="2531"/>
                  </a:lnTo>
                  <a:lnTo>
                    <a:pt x="786" y="2528"/>
                  </a:lnTo>
                  <a:lnTo>
                    <a:pt x="786" y="2524"/>
                  </a:lnTo>
                  <a:lnTo>
                    <a:pt x="773" y="2524"/>
                  </a:lnTo>
                  <a:lnTo>
                    <a:pt x="773" y="2520"/>
                  </a:lnTo>
                  <a:lnTo>
                    <a:pt x="717" y="2513"/>
                  </a:lnTo>
                  <a:lnTo>
                    <a:pt x="717" y="2508"/>
                  </a:lnTo>
                  <a:lnTo>
                    <a:pt x="700" y="2508"/>
                  </a:lnTo>
                  <a:lnTo>
                    <a:pt x="700" y="2504"/>
                  </a:lnTo>
                  <a:lnTo>
                    <a:pt x="689" y="2504"/>
                  </a:lnTo>
                  <a:lnTo>
                    <a:pt x="689" y="2500"/>
                  </a:lnTo>
                  <a:lnTo>
                    <a:pt x="669" y="2500"/>
                  </a:lnTo>
                  <a:lnTo>
                    <a:pt x="669" y="2497"/>
                  </a:lnTo>
                  <a:lnTo>
                    <a:pt x="660" y="2497"/>
                  </a:lnTo>
                  <a:lnTo>
                    <a:pt x="660" y="2493"/>
                  </a:lnTo>
                  <a:lnTo>
                    <a:pt x="649" y="2493"/>
                  </a:lnTo>
                  <a:lnTo>
                    <a:pt x="649" y="2488"/>
                  </a:lnTo>
                  <a:lnTo>
                    <a:pt x="626" y="2488"/>
                  </a:lnTo>
                  <a:lnTo>
                    <a:pt x="626" y="2484"/>
                  </a:lnTo>
                  <a:lnTo>
                    <a:pt x="597" y="2480"/>
                  </a:lnTo>
                  <a:lnTo>
                    <a:pt x="597" y="2477"/>
                  </a:lnTo>
                  <a:lnTo>
                    <a:pt x="586" y="2477"/>
                  </a:lnTo>
                  <a:lnTo>
                    <a:pt x="586" y="2471"/>
                  </a:lnTo>
                  <a:lnTo>
                    <a:pt x="569" y="2471"/>
                  </a:lnTo>
                  <a:lnTo>
                    <a:pt x="569" y="2468"/>
                  </a:lnTo>
                  <a:lnTo>
                    <a:pt x="533" y="2464"/>
                  </a:lnTo>
                  <a:lnTo>
                    <a:pt x="533" y="2460"/>
                  </a:lnTo>
                  <a:lnTo>
                    <a:pt x="517" y="2460"/>
                  </a:lnTo>
                  <a:lnTo>
                    <a:pt x="517" y="2457"/>
                  </a:lnTo>
                  <a:lnTo>
                    <a:pt x="509" y="2457"/>
                  </a:lnTo>
                  <a:lnTo>
                    <a:pt x="509" y="2453"/>
                  </a:lnTo>
                  <a:lnTo>
                    <a:pt x="493" y="2453"/>
                  </a:lnTo>
                  <a:lnTo>
                    <a:pt x="493" y="2448"/>
                  </a:lnTo>
                  <a:lnTo>
                    <a:pt x="477" y="2448"/>
                  </a:lnTo>
                  <a:lnTo>
                    <a:pt x="466" y="2433"/>
                  </a:lnTo>
                  <a:lnTo>
                    <a:pt x="457" y="2428"/>
                  </a:lnTo>
                  <a:lnTo>
                    <a:pt x="457" y="2391"/>
                  </a:lnTo>
                  <a:lnTo>
                    <a:pt x="449" y="2391"/>
                  </a:lnTo>
                  <a:lnTo>
                    <a:pt x="449" y="2353"/>
                  </a:lnTo>
                  <a:lnTo>
                    <a:pt x="420" y="2353"/>
                  </a:lnTo>
                  <a:lnTo>
                    <a:pt x="420" y="2308"/>
                  </a:lnTo>
                  <a:lnTo>
                    <a:pt x="373" y="2300"/>
                  </a:lnTo>
                  <a:lnTo>
                    <a:pt x="373" y="2304"/>
                  </a:lnTo>
                  <a:lnTo>
                    <a:pt x="393" y="2328"/>
                  </a:lnTo>
                  <a:lnTo>
                    <a:pt x="400" y="2331"/>
                  </a:lnTo>
                  <a:lnTo>
                    <a:pt x="400" y="2340"/>
                  </a:lnTo>
                  <a:lnTo>
                    <a:pt x="417" y="2353"/>
                  </a:lnTo>
                  <a:lnTo>
                    <a:pt x="417" y="2380"/>
                  </a:lnTo>
                  <a:lnTo>
                    <a:pt x="424" y="2406"/>
                  </a:lnTo>
                  <a:lnTo>
                    <a:pt x="428" y="2433"/>
                  </a:lnTo>
                  <a:lnTo>
                    <a:pt x="429" y="2464"/>
                  </a:lnTo>
                  <a:lnTo>
                    <a:pt x="377" y="2464"/>
                  </a:lnTo>
                  <a:lnTo>
                    <a:pt x="373" y="2457"/>
                  </a:lnTo>
                  <a:lnTo>
                    <a:pt x="366" y="2457"/>
                  </a:lnTo>
                  <a:lnTo>
                    <a:pt x="366" y="2448"/>
                  </a:lnTo>
                  <a:lnTo>
                    <a:pt x="348" y="2438"/>
                  </a:lnTo>
                  <a:lnTo>
                    <a:pt x="335" y="2426"/>
                  </a:lnTo>
                  <a:lnTo>
                    <a:pt x="320" y="2411"/>
                  </a:lnTo>
                  <a:lnTo>
                    <a:pt x="313" y="2408"/>
                  </a:lnTo>
                  <a:lnTo>
                    <a:pt x="306" y="2368"/>
                  </a:lnTo>
                  <a:lnTo>
                    <a:pt x="280" y="2364"/>
                  </a:lnTo>
                  <a:lnTo>
                    <a:pt x="280" y="2337"/>
                  </a:lnTo>
                  <a:lnTo>
                    <a:pt x="277" y="2337"/>
                  </a:lnTo>
                  <a:lnTo>
                    <a:pt x="269" y="2322"/>
                  </a:lnTo>
                  <a:lnTo>
                    <a:pt x="260" y="2311"/>
                  </a:lnTo>
                  <a:lnTo>
                    <a:pt x="249" y="2300"/>
                  </a:lnTo>
                  <a:lnTo>
                    <a:pt x="240" y="2297"/>
                  </a:lnTo>
                  <a:lnTo>
                    <a:pt x="240" y="2248"/>
                  </a:lnTo>
                  <a:lnTo>
                    <a:pt x="237" y="2246"/>
                  </a:lnTo>
                  <a:lnTo>
                    <a:pt x="233" y="2242"/>
                  </a:lnTo>
                  <a:lnTo>
                    <a:pt x="231" y="2240"/>
                  </a:lnTo>
                  <a:lnTo>
                    <a:pt x="228" y="2237"/>
                  </a:lnTo>
                  <a:lnTo>
                    <a:pt x="224" y="2235"/>
                  </a:lnTo>
                  <a:lnTo>
                    <a:pt x="218" y="2233"/>
                  </a:lnTo>
                  <a:lnTo>
                    <a:pt x="213" y="2233"/>
                  </a:lnTo>
                  <a:lnTo>
                    <a:pt x="213" y="2226"/>
                  </a:lnTo>
                  <a:lnTo>
                    <a:pt x="213" y="2218"/>
                  </a:lnTo>
                  <a:lnTo>
                    <a:pt x="211" y="2215"/>
                  </a:lnTo>
                  <a:lnTo>
                    <a:pt x="209" y="2209"/>
                  </a:lnTo>
                  <a:lnTo>
                    <a:pt x="209" y="2204"/>
                  </a:lnTo>
                  <a:lnTo>
                    <a:pt x="202" y="2202"/>
                  </a:lnTo>
                  <a:lnTo>
                    <a:pt x="197" y="2200"/>
                  </a:lnTo>
                  <a:lnTo>
                    <a:pt x="193" y="2197"/>
                  </a:lnTo>
                  <a:lnTo>
                    <a:pt x="188" y="2195"/>
                  </a:lnTo>
                  <a:lnTo>
                    <a:pt x="180" y="2191"/>
                  </a:lnTo>
                  <a:lnTo>
                    <a:pt x="180" y="2140"/>
                  </a:lnTo>
                  <a:lnTo>
                    <a:pt x="200" y="2137"/>
                  </a:lnTo>
                  <a:lnTo>
                    <a:pt x="200" y="2108"/>
                  </a:lnTo>
                  <a:lnTo>
                    <a:pt x="226" y="2108"/>
                  </a:lnTo>
                  <a:lnTo>
                    <a:pt x="226" y="2060"/>
                  </a:lnTo>
                  <a:lnTo>
                    <a:pt x="233" y="2060"/>
                  </a:lnTo>
                  <a:lnTo>
                    <a:pt x="235" y="2057"/>
                  </a:lnTo>
                  <a:lnTo>
                    <a:pt x="237" y="2055"/>
                  </a:lnTo>
                  <a:lnTo>
                    <a:pt x="238" y="2051"/>
                  </a:lnTo>
                  <a:lnTo>
                    <a:pt x="240" y="2049"/>
                  </a:lnTo>
                  <a:lnTo>
                    <a:pt x="240" y="2044"/>
                  </a:lnTo>
                  <a:lnTo>
                    <a:pt x="237" y="2033"/>
                  </a:lnTo>
                  <a:lnTo>
                    <a:pt x="235" y="2020"/>
                  </a:lnTo>
                  <a:lnTo>
                    <a:pt x="238" y="2004"/>
                  </a:lnTo>
                  <a:lnTo>
                    <a:pt x="242" y="1989"/>
                  </a:lnTo>
                  <a:lnTo>
                    <a:pt x="246" y="1977"/>
                  </a:lnTo>
                  <a:lnTo>
                    <a:pt x="249" y="1968"/>
                  </a:lnTo>
                  <a:lnTo>
                    <a:pt x="246" y="1966"/>
                  </a:lnTo>
                  <a:lnTo>
                    <a:pt x="244" y="1964"/>
                  </a:lnTo>
                  <a:lnTo>
                    <a:pt x="242" y="1962"/>
                  </a:lnTo>
                  <a:lnTo>
                    <a:pt x="242" y="1960"/>
                  </a:lnTo>
                  <a:lnTo>
                    <a:pt x="244" y="1960"/>
                  </a:lnTo>
                  <a:lnTo>
                    <a:pt x="244" y="1958"/>
                  </a:lnTo>
                  <a:lnTo>
                    <a:pt x="242" y="1955"/>
                  </a:lnTo>
                  <a:lnTo>
                    <a:pt x="240" y="1953"/>
                  </a:lnTo>
                  <a:lnTo>
                    <a:pt x="237" y="1953"/>
                  </a:lnTo>
                  <a:lnTo>
                    <a:pt x="229" y="1940"/>
                  </a:lnTo>
                  <a:lnTo>
                    <a:pt x="217" y="1937"/>
                  </a:lnTo>
                  <a:lnTo>
                    <a:pt x="213" y="1926"/>
                  </a:lnTo>
                  <a:lnTo>
                    <a:pt x="211" y="1906"/>
                  </a:lnTo>
                  <a:lnTo>
                    <a:pt x="209" y="1882"/>
                  </a:lnTo>
                  <a:lnTo>
                    <a:pt x="208" y="1860"/>
                  </a:lnTo>
                  <a:lnTo>
                    <a:pt x="209" y="1844"/>
                  </a:lnTo>
                  <a:lnTo>
                    <a:pt x="211" y="1840"/>
                  </a:lnTo>
                  <a:lnTo>
                    <a:pt x="213" y="1837"/>
                  </a:lnTo>
                  <a:lnTo>
                    <a:pt x="215" y="1833"/>
                  </a:lnTo>
                  <a:lnTo>
                    <a:pt x="217" y="1829"/>
                  </a:lnTo>
                  <a:lnTo>
                    <a:pt x="218" y="1826"/>
                  </a:lnTo>
                  <a:lnTo>
                    <a:pt x="217" y="1820"/>
                  </a:lnTo>
                  <a:lnTo>
                    <a:pt x="209" y="1817"/>
                  </a:lnTo>
                  <a:lnTo>
                    <a:pt x="209" y="1800"/>
                  </a:lnTo>
                  <a:lnTo>
                    <a:pt x="206" y="1800"/>
                  </a:lnTo>
                  <a:lnTo>
                    <a:pt x="200" y="1771"/>
                  </a:lnTo>
                  <a:lnTo>
                    <a:pt x="197" y="1771"/>
                  </a:lnTo>
                  <a:lnTo>
                    <a:pt x="197" y="1744"/>
                  </a:lnTo>
                  <a:lnTo>
                    <a:pt x="200" y="1744"/>
                  </a:lnTo>
                  <a:lnTo>
                    <a:pt x="200" y="1740"/>
                  </a:lnTo>
                  <a:lnTo>
                    <a:pt x="198" y="1724"/>
                  </a:lnTo>
                  <a:lnTo>
                    <a:pt x="195" y="1704"/>
                  </a:lnTo>
                  <a:lnTo>
                    <a:pt x="197" y="1684"/>
                  </a:lnTo>
                  <a:lnTo>
                    <a:pt x="200" y="1684"/>
                  </a:lnTo>
                  <a:lnTo>
                    <a:pt x="206" y="1664"/>
                  </a:lnTo>
                  <a:lnTo>
                    <a:pt x="220" y="1664"/>
                  </a:lnTo>
                  <a:lnTo>
                    <a:pt x="222" y="1662"/>
                  </a:lnTo>
                  <a:lnTo>
                    <a:pt x="224" y="1660"/>
                  </a:lnTo>
                  <a:lnTo>
                    <a:pt x="226" y="1657"/>
                  </a:lnTo>
                  <a:lnTo>
                    <a:pt x="229" y="1651"/>
                  </a:lnTo>
                  <a:lnTo>
                    <a:pt x="231" y="1648"/>
                  </a:lnTo>
                  <a:lnTo>
                    <a:pt x="235" y="1644"/>
                  </a:lnTo>
                  <a:lnTo>
                    <a:pt x="237" y="1642"/>
                  </a:lnTo>
                  <a:lnTo>
                    <a:pt x="237" y="1640"/>
                  </a:lnTo>
                  <a:lnTo>
                    <a:pt x="249" y="1640"/>
                  </a:lnTo>
                  <a:lnTo>
                    <a:pt x="253" y="1631"/>
                  </a:lnTo>
                  <a:lnTo>
                    <a:pt x="257" y="1631"/>
                  </a:lnTo>
                  <a:lnTo>
                    <a:pt x="257" y="1624"/>
                  </a:lnTo>
                  <a:lnTo>
                    <a:pt x="260" y="1624"/>
                  </a:lnTo>
                  <a:lnTo>
                    <a:pt x="260" y="1617"/>
                  </a:lnTo>
                  <a:lnTo>
                    <a:pt x="266" y="1617"/>
                  </a:lnTo>
                  <a:lnTo>
                    <a:pt x="266" y="1604"/>
                  </a:lnTo>
                  <a:lnTo>
                    <a:pt x="269" y="1604"/>
                  </a:lnTo>
                  <a:lnTo>
                    <a:pt x="269" y="1593"/>
                  </a:lnTo>
                  <a:lnTo>
                    <a:pt x="277" y="1588"/>
                  </a:lnTo>
                  <a:lnTo>
                    <a:pt x="280" y="1564"/>
                  </a:lnTo>
                  <a:lnTo>
                    <a:pt x="277" y="1560"/>
                  </a:lnTo>
                  <a:lnTo>
                    <a:pt x="273" y="1558"/>
                  </a:lnTo>
                  <a:lnTo>
                    <a:pt x="271" y="1555"/>
                  </a:lnTo>
                  <a:lnTo>
                    <a:pt x="271" y="1551"/>
                  </a:lnTo>
                  <a:lnTo>
                    <a:pt x="269" y="1549"/>
                  </a:lnTo>
                  <a:lnTo>
                    <a:pt x="268" y="1544"/>
                  </a:lnTo>
                  <a:lnTo>
                    <a:pt x="266" y="1540"/>
                  </a:lnTo>
                  <a:lnTo>
                    <a:pt x="249" y="1528"/>
                  </a:lnTo>
                  <a:lnTo>
                    <a:pt x="249" y="1520"/>
                  </a:lnTo>
                  <a:lnTo>
                    <a:pt x="233" y="1508"/>
                  </a:lnTo>
                  <a:lnTo>
                    <a:pt x="233" y="1500"/>
                  </a:lnTo>
                  <a:lnTo>
                    <a:pt x="220" y="1491"/>
                  </a:lnTo>
                  <a:lnTo>
                    <a:pt x="220" y="1388"/>
                  </a:lnTo>
                  <a:lnTo>
                    <a:pt x="224" y="1378"/>
                  </a:lnTo>
                  <a:lnTo>
                    <a:pt x="224" y="1362"/>
                  </a:lnTo>
                  <a:lnTo>
                    <a:pt x="222" y="1344"/>
                  </a:lnTo>
                  <a:lnTo>
                    <a:pt x="222" y="1324"/>
                  </a:lnTo>
                  <a:lnTo>
                    <a:pt x="220" y="1308"/>
                  </a:lnTo>
                  <a:lnTo>
                    <a:pt x="217" y="1233"/>
                  </a:lnTo>
                  <a:lnTo>
                    <a:pt x="213" y="1233"/>
                  </a:lnTo>
                  <a:lnTo>
                    <a:pt x="213" y="1224"/>
                  </a:lnTo>
                  <a:lnTo>
                    <a:pt x="206" y="1220"/>
                  </a:lnTo>
                  <a:lnTo>
                    <a:pt x="206" y="1200"/>
                  </a:lnTo>
                  <a:lnTo>
                    <a:pt x="200" y="1200"/>
                  </a:lnTo>
                  <a:lnTo>
                    <a:pt x="200" y="1173"/>
                  </a:lnTo>
                  <a:lnTo>
                    <a:pt x="206" y="1173"/>
                  </a:lnTo>
                  <a:lnTo>
                    <a:pt x="208" y="1148"/>
                  </a:lnTo>
                  <a:lnTo>
                    <a:pt x="202" y="1126"/>
                  </a:lnTo>
                  <a:lnTo>
                    <a:pt x="197" y="1108"/>
                  </a:lnTo>
                  <a:lnTo>
                    <a:pt x="182" y="1104"/>
                  </a:lnTo>
                  <a:lnTo>
                    <a:pt x="166" y="1104"/>
                  </a:lnTo>
                  <a:lnTo>
                    <a:pt x="155" y="1115"/>
                  </a:lnTo>
                  <a:lnTo>
                    <a:pt x="140" y="1120"/>
                  </a:lnTo>
                  <a:lnTo>
                    <a:pt x="122" y="1124"/>
                  </a:lnTo>
                  <a:lnTo>
                    <a:pt x="104" y="1122"/>
                  </a:lnTo>
                  <a:lnTo>
                    <a:pt x="84" y="1122"/>
                  </a:lnTo>
                  <a:lnTo>
                    <a:pt x="66" y="1120"/>
                  </a:lnTo>
                  <a:lnTo>
                    <a:pt x="66" y="1044"/>
                  </a:lnTo>
                  <a:lnTo>
                    <a:pt x="60" y="1044"/>
                  </a:lnTo>
                  <a:lnTo>
                    <a:pt x="60" y="1033"/>
                  </a:lnTo>
                  <a:lnTo>
                    <a:pt x="57" y="1033"/>
                  </a:lnTo>
                  <a:lnTo>
                    <a:pt x="57" y="1024"/>
                  </a:lnTo>
                  <a:lnTo>
                    <a:pt x="53" y="1024"/>
                  </a:lnTo>
                  <a:lnTo>
                    <a:pt x="53" y="980"/>
                  </a:lnTo>
                  <a:lnTo>
                    <a:pt x="66" y="980"/>
                  </a:lnTo>
                  <a:lnTo>
                    <a:pt x="66" y="951"/>
                  </a:lnTo>
                  <a:lnTo>
                    <a:pt x="53" y="948"/>
                  </a:lnTo>
                  <a:lnTo>
                    <a:pt x="53" y="944"/>
                  </a:lnTo>
                  <a:lnTo>
                    <a:pt x="46" y="944"/>
                  </a:lnTo>
                  <a:lnTo>
                    <a:pt x="46" y="940"/>
                  </a:lnTo>
                  <a:lnTo>
                    <a:pt x="37" y="940"/>
                  </a:lnTo>
                  <a:lnTo>
                    <a:pt x="29" y="928"/>
                  </a:lnTo>
                  <a:lnTo>
                    <a:pt x="20" y="928"/>
                  </a:lnTo>
                  <a:lnTo>
                    <a:pt x="20" y="924"/>
                  </a:lnTo>
                  <a:lnTo>
                    <a:pt x="17" y="922"/>
                  </a:lnTo>
                  <a:lnTo>
                    <a:pt x="13" y="922"/>
                  </a:lnTo>
                  <a:lnTo>
                    <a:pt x="8" y="920"/>
                  </a:lnTo>
                  <a:lnTo>
                    <a:pt x="4" y="918"/>
                  </a:lnTo>
                  <a:lnTo>
                    <a:pt x="0" y="917"/>
                  </a:lnTo>
                  <a:lnTo>
                    <a:pt x="0" y="888"/>
                  </a:lnTo>
                  <a:lnTo>
                    <a:pt x="6" y="888"/>
                  </a:lnTo>
                  <a:lnTo>
                    <a:pt x="6" y="877"/>
                  </a:lnTo>
                  <a:lnTo>
                    <a:pt x="13" y="871"/>
                  </a:lnTo>
                  <a:lnTo>
                    <a:pt x="13" y="864"/>
                  </a:lnTo>
                  <a:lnTo>
                    <a:pt x="26" y="857"/>
                  </a:lnTo>
                  <a:lnTo>
                    <a:pt x="26" y="844"/>
                  </a:lnTo>
                  <a:lnTo>
                    <a:pt x="33" y="840"/>
                  </a:lnTo>
                  <a:lnTo>
                    <a:pt x="37" y="828"/>
                  </a:lnTo>
                  <a:lnTo>
                    <a:pt x="49" y="820"/>
                  </a:lnTo>
                  <a:lnTo>
                    <a:pt x="53" y="804"/>
                  </a:lnTo>
                  <a:lnTo>
                    <a:pt x="69" y="791"/>
                  </a:lnTo>
                  <a:lnTo>
                    <a:pt x="69" y="784"/>
                  </a:lnTo>
                  <a:lnTo>
                    <a:pt x="77" y="780"/>
                  </a:lnTo>
                  <a:lnTo>
                    <a:pt x="80" y="764"/>
                  </a:lnTo>
                  <a:lnTo>
                    <a:pt x="89" y="760"/>
                  </a:lnTo>
                  <a:lnTo>
                    <a:pt x="93" y="748"/>
                  </a:lnTo>
                  <a:lnTo>
                    <a:pt x="106" y="740"/>
                  </a:lnTo>
                  <a:lnTo>
                    <a:pt x="106" y="731"/>
                  </a:lnTo>
                  <a:lnTo>
                    <a:pt x="113" y="728"/>
                  </a:lnTo>
                  <a:lnTo>
                    <a:pt x="117" y="711"/>
                  </a:lnTo>
                  <a:lnTo>
                    <a:pt x="129" y="704"/>
                  </a:lnTo>
                  <a:lnTo>
                    <a:pt x="129" y="697"/>
                  </a:lnTo>
                  <a:lnTo>
                    <a:pt x="140" y="688"/>
                  </a:lnTo>
                  <a:lnTo>
                    <a:pt x="140" y="680"/>
                  </a:lnTo>
                  <a:lnTo>
                    <a:pt x="146" y="680"/>
                  </a:lnTo>
                  <a:lnTo>
                    <a:pt x="149" y="668"/>
                  </a:lnTo>
                  <a:lnTo>
                    <a:pt x="157" y="664"/>
                  </a:lnTo>
                  <a:lnTo>
                    <a:pt x="157" y="657"/>
                  </a:lnTo>
                  <a:lnTo>
                    <a:pt x="169" y="648"/>
                  </a:lnTo>
                  <a:lnTo>
                    <a:pt x="173" y="637"/>
                  </a:lnTo>
                  <a:lnTo>
                    <a:pt x="180" y="633"/>
                  </a:lnTo>
                  <a:lnTo>
                    <a:pt x="180" y="624"/>
                  </a:lnTo>
                  <a:lnTo>
                    <a:pt x="186" y="624"/>
                  </a:lnTo>
                  <a:lnTo>
                    <a:pt x="186" y="617"/>
                  </a:lnTo>
                  <a:lnTo>
                    <a:pt x="193" y="613"/>
                  </a:lnTo>
                  <a:lnTo>
                    <a:pt x="197" y="597"/>
                  </a:lnTo>
                  <a:lnTo>
                    <a:pt x="206" y="591"/>
                  </a:lnTo>
                  <a:lnTo>
                    <a:pt x="206" y="584"/>
                  </a:lnTo>
                  <a:lnTo>
                    <a:pt x="217" y="577"/>
                  </a:lnTo>
                  <a:lnTo>
                    <a:pt x="220" y="560"/>
                  </a:lnTo>
                  <a:lnTo>
                    <a:pt x="229" y="557"/>
                  </a:lnTo>
                  <a:lnTo>
                    <a:pt x="229" y="548"/>
                  </a:lnTo>
                  <a:lnTo>
                    <a:pt x="240" y="540"/>
                  </a:lnTo>
                  <a:lnTo>
                    <a:pt x="240" y="531"/>
                  </a:lnTo>
                  <a:lnTo>
                    <a:pt x="253" y="524"/>
                  </a:lnTo>
                  <a:lnTo>
                    <a:pt x="260" y="500"/>
                  </a:lnTo>
                  <a:lnTo>
                    <a:pt x="266" y="500"/>
                  </a:lnTo>
                  <a:lnTo>
                    <a:pt x="269" y="488"/>
                  </a:lnTo>
                  <a:lnTo>
                    <a:pt x="277" y="484"/>
                  </a:lnTo>
                  <a:lnTo>
                    <a:pt x="277" y="477"/>
                  </a:lnTo>
                  <a:lnTo>
                    <a:pt x="286" y="473"/>
                  </a:lnTo>
                  <a:lnTo>
                    <a:pt x="286" y="464"/>
                  </a:lnTo>
                  <a:lnTo>
                    <a:pt x="297" y="457"/>
                  </a:lnTo>
                  <a:lnTo>
                    <a:pt x="300" y="440"/>
                  </a:lnTo>
                  <a:lnTo>
                    <a:pt x="313" y="431"/>
                  </a:lnTo>
                  <a:lnTo>
                    <a:pt x="317" y="417"/>
                  </a:lnTo>
                  <a:lnTo>
                    <a:pt x="329" y="408"/>
                  </a:lnTo>
                  <a:lnTo>
                    <a:pt x="329" y="400"/>
                  </a:lnTo>
                  <a:lnTo>
                    <a:pt x="337" y="397"/>
                  </a:lnTo>
                  <a:lnTo>
                    <a:pt x="340" y="380"/>
                  </a:lnTo>
                  <a:lnTo>
                    <a:pt x="349" y="377"/>
                  </a:lnTo>
                  <a:lnTo>
                    <a:pt x="349" y="368"/>
                  </a:lnTo>
                  <a:lnTo>
                    <a:pt x="360" y="360"/>
                  </a:lnTo>
                  <a:lnTo>
                    <a:pt x="360" y="353"/>
                  </a:lnTo>
                  <a:lnTo>
                    <a:pt x="366" y="353"/>
                  </a:lnTo>
                  <a:lnTo>
                    <a:pt x="369" y="340"/>
                  </a:lnTo>
                  <a:lnTo>
                    <a:pt x="377" y="337"/>
                  </a:lnTo>
                  <a:lnTo>
                    <a:pt x="377" y="328"/>
                  </a:lnTo>
                  <a:lnTo>
                    <a:pt x="389" y="320"/>
                  </a:lnTo>
                  <a:lnTo>
                    <a:pt x="389" y="311"/>
                  </a:lnTo>
                  <a:lnTo>
                    <a:pt x="397" y="308"/>
                  </a:lnTo>
                  <a:lnTo>
                    <a:pt x="397" y="300"/>
                  </a:lnTo>
                  <a:lnTo>
                    <a:pt x="406" y="297"/>
                  </a:lnTo>
                  <a:lnTo>
                    <a:pt x="406" y="288"/>
                  </a:lnTo>
                  <a:lnTo>
                    <a:pt x="417" y="280"/>
                  </a:lnTo>
                  <a:lnTo>
                    <a:pt x="417" y="273"/>
                  </a:lnTo>
                  <a:lnTo>
                    <a:pt x="426" y="268"/>
                  </a:lnTo>
                  <a:lnTo>
                    <a:pt x="426" y="260"/>
                  </a:lnTo>
                  <a:lnTo>
                    <a:pt x="429" y="260"/>
                  </a:lnTo>
                  <a:lnTo>
                    <a:pt x="429" y="253"/>
                  </a:lnTo>
                  <a:lnTo>
                    <a:pt x="433" y="253"/>
                  </a:lnTo>
                  <a:lnTo>
                    <a:pt x="437" y="240"/>
                  </a:lnTo>
                  <a:lnTo>
                    <a:pt x="446" y="240"/>
                  </a:lnTo>
                  <a:lnTo>
                    <a:pt x="448" y="233"/>
                  </a:lnTo>
                  <a:lnTo>
                    <a:pt x="449" y="228"/>
                  </a:lnTo>
                  <a:lnTo>
                    <a:pt x="453" y="222"/>
                  </a:lnTo>
                  <a:lnTo>
                    <a:pt x="457" y="217"/>
                  </a:lnTo>
                  <a:lnTo>
                    <a:pt x="460" y="213"/>
                  </a:lnTo>
                  <a:lnTo>
                    <a:pt x="466" y="213"/>
                  </a:lnTo>
                  <a:lnTo>
                    <a:pt x="469" y="197"/>
                  </a:lnTo>
                  <a:lnTo>
                    <a:pt x="477" y="193"/>
                  </a:lnTo>
                  <a:lnTo>
                    <a:pt x="477" y="184"/>
                  </a:lnTo>
                  <a:lnTo>
                    <a:pt x="486" y="180"/>
                  </a:lnTo>
                  <a:lnTo>
                    <a:pt x="486" y="171"/>
                  </a:lnTo>
                  <a:lnTo>
                    <a:pt x="497" y="164"/>
                  </a:lnTo>
                  <a:lnTo>
                    <a:pt x="500" y="148"/>
                  </a:lnTo>
                  <a:lnTo>
                    <a:pt x="509" y="144"/>
                  </a:lnTo>
                  <a:lnTo>
                    <a:pt x="509" y="137"/>
                  </a:lnTo>
                  <a:lnTo>
                    <a:pt x="520" y="128"/>
                  </a:lnTo>
                  <a:lnTo>
                    <a:pt x="520" y="120"/>
                  </a:lnTo>
                  <a:lnTo>
                    <a:pt x="533" y="113"/>
                  </a:lnTo>
                  <a:lnTo>
                    <a:pt x="533" y="108"/>
                  </a:lnTo>
                  <a:lnTo>
                    <a:pt x="566" y="108"/>
                  </a:lnTo>
                  <a:lnTo>
                    <a:pt x="589" y="148"/>
                  </a:lnTo>
                  <a:lnTo>
                    <a:pt x="589" y="177"/>
                  </a:lnTo>
                  <a:lnTo>
                    <a:pt x="593" y="177"/>
                  </a:lnTo>
                  <a:lnTo>
                    <a:pt x="593" y="188"/>
                  </a:lnTo>
                  <a:lnTo>
                    <a:pt x="597" y="188"/>
                  </a:lnTo>
                  <a:lnTo>
                    <a:pt x="597" y="197"/>
                  </a:lnTo>
                  <a:lnTo>
                    <a:pt x="600" y="197"/>
                  </a:lnTo>
                  <a:lnTo>
                    <a:pt x="606" y="217"/>
                  </a:lnTo>
                  <a:lnTo>
                    <a:pt x="649" y="257"/>
                  </a:lnTo>
                  <a:lnTo>
                    <a:pt x="649" y="277"/>
                  </a:lnTo>
                  <a:lnTo>
                    <a:pt x="657" y="277"/>
                  </a:lnTo>
                  <a:lnTo>
                    <a:pt x="657" y="268"/>
                  </a:lnTo>
                  <a:lnTo>
                    <a:pt x="677" y="268"/>
                  </a:lnTo>
                  <a:lnTo>
                    <a:pt x="678" y="271"/>
                  </a:lnTo>
                  <a:lnTo>
                    <a:pt x="682" y="273"/>
                  </a:lnTo>
                  <a:lnTo>
                    <a:pt x="684" y="275"/>
                  </a:lnTo>
                  <a:lnTo>
                    <a:pt x="686" y="277"/>
                  </a:lnTo>
                  <a:lnTo>
                    <a:pt x="689" y="297"/>
                  </a:lnTo>
                  <a:lnTo>
                    <a:pt x="693" y="297"/>
                  </a:lnTo>
                  <a:lnTo>
                    <a:pt x="693" y="277"/>
                  </a:lnTo>
                  <a:lnTo>
                    <a:pt x="697" y="260"/>
                  </a:lnTo>
                  <a:lnTo>
                    <a:pt x="689" y="260"/>
                  </a:lnTo>
                  <a:lnTo>
                    <a:pt x="689" y="228"/>
                  </a:lnTo>
                  <a:lnTo>
                    <a:pt x="706" y="224"/>
                  </a:lnTo>
                  <a:lnTo>
                    <a:pt x="722" y="222"/>
                  </a:lnTo>
                  <a:lnTo>
                    <a:pt x="740" y="220"/>
                  </a:lnTo>
                  <a:lnTo>
                    <a:pt x="740" y="244"/>
                  </a:lnTo>
                  <a:lnTo>
                    <a:pt x="726" y="253"/>
                  </a:lnTo>
                  <a:lnTo>
                    <a:pt x="726" y="257"/>
                  </a:lnTo>
                  <a:lnTo>
                    <a:pt x="733" y="257"/>
                  </a:lnTo>
                  <a:lnTo>
                    <a:pt x="742" y="251"/>
                  </a:lnTo>
                  <a:lnTo>
                    <a:pt x="755" y="251"/>
                  </a:lnTo>
                  <a:lnTo>
                    <a:pt x="766" y="248"/>
                  </a:lnTo>
                  <a:lnTo>
                    <a:pt x="769" y="240"/>
                  </a:lnTo>
                  <a:lnTo>
                    <a:pt x="777" y="240"/>
                  </a:lnTo>
                  <a:lnTo>
                    <a:pt x="777" y="237"/>
                  </a:lnTo>
                  <a:lnTo>
                    <a:pt x="826" y="240"/>
                  </a:lnTo>
                  <a:lnTo>
                    <a:pt x="826" y="237"/>
                  </a:lnTo>
                  <a:lnTo>
                    <a:pt x="837" y="237"/>
                  </a:lnTo>
                  <a:lnTo>
                    <a:pt x="837" y="231"/>
                  </a:lnTo>
                  <a:lnTo>
                    <a:pt x="853" y="231"/>
                  </a:lnTo>
                  <a:lnTo>
                    <a:pt x="853" y="228"/>
                  </a:lnTo>
                  <a:lnTo>
                    <a:pt x="868" y="228"/>
                  </a:lnTo>
                  <a:lnTo>
                    <a:pt x="882" y="229"/>
                  </a:lnTo>
                  <a:lnTo>
                    <a:pt x="895" y="233"/>
                  </a:lnTo>
                  <a:lnTo>
                    <a:pt x="909" y="237"/>
                  </a:lnTo>
                  <a:lnTo>
                    <a:pt x="909" y="260"/>
                  </a:lnTo>
                  <a:lnTo>
                    <a:pt x="886" y="268"/>
                  </a:lnTo>
                  <a:lnTo>
                    <a:pt x="886" y="273"/>
                  </a:lnTo>
                  <a:lnTo>
                    <a:pt x="913" y="273"/>
                  </a:lnTo>
                  <a:lnTo>
                    <a:pt x="913" y="280"/>
                  </a:lnTo>
                  <a:lnTo>
                    <a:pt x="929" y="277"/>
                  </a:lnTo>
                  <a:lnTo>
                    <a:pt x="933" y="268"/>
                  </a:lnTo>
                  <a:lnTo>
                    <a:pt x="960" y="260"/>
                  </a:lnTo>
                  <a:lnTo>
                    <a:pt x="960" y="240"/>
                  </a:lnTo>
                  <a:lnTo>
                    <a:pt x="966" y="238"/>
                  </a:lnTo>
                  <a:lnTo>
                    <a:pt x="971" y="237"/>
                  </a:lnTo>
                  <a:lnTo>
                    <a:pt x="977" y="237"/>
                  </a:lnTo>
                  <a:lnTo>
                    <a:pt x="986" y="237"/>
                  </a:lnTo>
                  <a:lnTo>
                    <a:pt x="986" y="248"/>
                  </a:lnTo>
                  <a:lnTo>
                    <a:pt x="989" y="248"/>
                  </a:lnTo>
                  <a:lnTo>
                    <a:pt x="989" y="333"/>
                  </a:lnTo>
                  <a:lnTo>
                    <a:pt x="993" y="333"/>
                  </a:lnTo>
                  <a:lnTo>
                    <a:pt x="997" y="353"/>
                  </a:lnTo>
                  <a:lnTo>
                    <a:pt x="1000" y="353"/>
                  </a:lnTo>
                  <a:lnTo>
                    <a:pt x="1000" y="357"/>
                  </a:lnTo>
                  <a:lnTo>
                    <a:pt x="1013" y="357"/>
                  </a:lnTo>
                  <a:lnTo>
                    <a:pt x="1037" y="328"/>
                  </a:lnTo>
                  <a:lnTo>
                    <a:pt x="1040" y="328"/>
                  </a:lnTo>
                  <a:lnTo>
                    <a:pt x="1046" y="317"/>
                  </a:lnTo>
                  <a:lnTo>
                    <a:pt x="1069" y="317"/>
                  </a:lnTo>
                  <a:lnTo>
                    <a:pt x="1069" y="368"/>
                  </a:lnTo>
                  <a:lnTo>
                    <a:pt x="1066" y="368"/>
                  </a:lnTo>
                  <a:lnTo>
                    <a:pt x="1060" y="384"/>
                  </a:lnTo>
                  <a:lnTo>
                    <a:pt x="1077" y="388"/>
                  </a:lnTo>
                  <a:lnTo>
                    <a:pt x="1100" y="360"/>
                  </a:lnTo>
                  <a:lnTo>
                    <a:pt x="1133" y="357"/>
                  </a:lnTo>
                  <a:lnTo>
                    <a:pt x="1137" y="360"/>
                  </a:lnTo>
                  <a:lnTo>
                    <a:pt x="1140" y="364"/>
                  </a:lnTo>
                  <a:lnTo>
                    <a:pt x="1142" y="364"/>
                  </a:lnTo>
                  <a:lnTo>
                    <a:pt x="1146" y="366"/>
                  </a:lnTo>
                  <a:lnTo>
                    <a:pt x="1149" y="366"/>
                  </a:lnTo>
                  <a:lnTo>
                    <a:pt x="1153" y="366"/>
                  </a:lnTo>
                  <a:lnTo>
                    <a:pt x="1157" y="366"/>
                  </a:lnTo>
                  <a:lnTo>
                    <a:pt x="1160" y="368"/>
                  </a:lnTo>
                  <a:lnTo>
                    <a:pt x="1166" y="377"/>
                  </a:lnTo>
                  <a:lnTo>
                    <a:pt x="1173" y="380"/>
                  </a:lnTo>
                  <a:lnTo>
                    <a:pt x="1173" y="388"/>
                  </a:lnTo>
                  <a:lnTo>
                    <a:pt x="1180" y="393"/>
                  </a:lnTo>
                  <a:lnTo>
                    <a:pt x="1180" y="404"/>
                  </a:lnTo>
                  <a:lnTo>
                    <a:pt x="1186" y="404"/>
                  </a:lnTo>
                  <a:lnTo>
                    <a:pt x="1186" y="413"/>
                  </a:lnTo>
                  <a:lnTo>
                    <a:pt x="1189" y="413"/>
                  </a:lnTo>
                  <a:lnTo>
                    <a:pt x="1191" y="415"/>
                  </a:lnTo>
                  <a:lnTo>
                    <a:pt x="1193" y="417"/>
                  </a:lnTo>
                  <a:lnTo>
                    <a:pt x="1193" y="417"/>
                  </a:lnTo>
                  <a:lnTo>
                    <a:pt x="1195" y="418"/>
                  </a:lnTo>
                  <a:lnTo>
                    <a:pt x="1197" y="418"/>
                  </a:lnTo>
                  <a:lnTo>
                    <a:pt x="1200" y="420"/>
                  </a:lnTo>
                  <a:lnTo>
                    <a:pt x="1200" y="431"/>
                  </a:lnTo>
                  <a:lnTo>
                    <a:pt x="1215" y="433"/>
                  </a:lnTo>
                  <a:lnTo>
                    <a:pt x="1224" y="437"/>
                  </a:lnTo>
                  <a:lnTo>
                    <a:pt x="1233" y="440"/>
                  </a:lnTo>
                  <a:lnTo>
                    <a:pt x="1233" y="448"/>
                  </a:lnTo>
                  <a:lnTo>
                    <a:pt x="1260" y="473"/>
                  </a:lnTo>
                  <a:lnTo>
                    <a:pt x="1266" y="480"/>
                  </a:lnTo>
                  <a:lnTo>
                    <a:pt x="1273" y="480"/>
                  </a:lnTo>
                  <a:lnTo>
                    <a:pt x="1273" y="484"/>
                  </a:lnTo>
                  <a:lnTo>
                    <a:pt x="1280" y="484"/>
                  </a:lnTo>
                  <a:lnTo>
                    <a:pt x="1280" y="488"/>
                  </a:lnTo>
                  <a:lnTo>
                    <a:pt x="1289" y="488"/>
                  </a:lnTo>
                  <a:lnTo>
                    <a:pt x="1289" y="493"/>
                  </a:lnTo>
                  <a:lnTo>
                    <a:pt x="1297" y="493"/>
                  </a:lnTo>
                  <a:lnTo>
                    <a:pt x="1297" y="497"/>
                  </a:lnTo>
                  <a:lnTo>
                    <a:pt x="1306" y="497"/>
                  </a:lnTo>
                  <a:lnTo>
                    <a:pt x="1306" y="500"/>
                  </a:lnTo>
                  <a:lnTo>
                    <a:pt x="1313" y="500"/>
                  </a:lnTo>
                  <a:lnTo>
                    <a:pt x="1317" y="508"/>
                  </a:lnTo>
                  <a:lnTo>
                    <a:pt x="1349" y="504"/>
                  </a:lnTo>
                  <a:lnTo>
                    <a:pt x="1349" y="508"/>
                  </a:lnTo>
                  <a:lnTo>
                    <a:pt x="1364" y="515"/>
                  </a:lnTo>
                  <a:lnTo>
                    <a:pt x="1375" y="522"/>
                  </a:lnTo>
                  <a:lnTo>
                    <a:pt x="1380" y="537"/>
                  </a:lnTo>
                  <a:lnTo>
                    <a:pt x="1388" y="546"/>
                  </a:lnTo>
                  <a:lnTo>
                    <a:pt x="1389" y="560"/>
                  </a:lnTo>
                  <a:lnTo>
                    <a:pt x="1389" y="577"/>
                  </a:lnTo>
                  <a:lnTo>
                    <a:pt x="1389" y="591"/>
                  </a:lnTo>
                  <a:lnTo>
                    <a:pt x="1373" y="593"/>
                  </a:lnTo>
                  <a:lnTo>
                    <a:pt x="1358" y="597"/>
                  </a:lnTo>
                  <a:lnTo>
                    <a:pt x="1346" y="600"/>
                  </a:lnTo>
                  <a:lnTo>
                    <a:pt x="1344" y="606"/>
                  </a:lnTo>
                  <a:lnTo>
                    <a:pt x="1344" y="609"/>
                  </a:lnTo>
                  <a:lnTo>
                    <a:pt x="1342" y="613"/>
                  </a:lnTo>
                  <a:lnTo>
                    <a:pt x="1340" y="617"/>
                  </a:lnTo>
                  <a:lnTo>
                    <a:pt x="1346" y="617"/>
                  </a:lnTo>
                  <a:lnTo>
                    <a:pt x="1353" y="626"/>
                  </a:lnTo>
                  <a:lnTo>
                    <a:pt x="1364" y="631"/>
                  </a:lnTo>
                  <a:lnTo>
                    <a:pt x="1377" y="637"/>
                  </a:lnTo>
                  <a:lnTo>
                    <a:pt x="1400" y="637"/>
                  </a:lnTo>
                  <a:lnTo>
                    <a:pt x="1400" y="640"/>
                  </a:lnTo>
                  <a:lnTo>
                    <a:pt x="1477" y="651"/>
                  </a:lnTo>
                  <a:lnTo>
                    <a:pt x="1477" y="648"/>
                  </a:lnTo>
                  <a:lnTo>
                    <a:pt x="1500" y="648"/>
                  </a:lnTo>
                  <a:lnTo>
                    <a:pt x="1500" y="644"/>
                  </a:lnTo>
                  <a:lnTo>
                    <a:pt x="1509" y="644"/>
                  </a:lnTo>
                  <a:lnTo>
                    <a:pt x="1513" y="637"/>
                  </a:lnTo>
                  <a:lnTo>
                    <a:pt x="1537" y="637"/>
                  </a:lnTo>
                  <a:lnTo>
                    <a:pt x="1537" y="640"/>
                  </a:lnTo>
                  <a:lnTo>
                    <a:pt x="1549" y="646"/>
                  </a:lnTo>
                  <a:lnTo>
                    <a:pt x="1558" y="655"/>
                  </a:lnTo>
                  <a:lnTo>
                    <a:pt x="1568" y="662"/>
                  </a:lnTo>
                  <a:lnTo>
                    <a:pt x="1580" y="668"/>
                  </a:lnTo>
                  <a:lnTo>
                    <a:pt x="1586" y="693"/>
                  </a:lnTo>
                  <a:lnTo>
                    <a:pt x="1606" y="693"/>
                  </a:lnTo>
                  <a:lnTo>
                    <a:pt x="1609" y="704"/>
                  </a:lnTo>
                  <a:lnTo>
                    <a:pt x="1615" y="715"/>
                  </a:lnTo>
                  <a:lnTo>
                    <a:pt x="1617" y="728"/>
                  </a:lnTo>
                  <a:lnTo>
                    <a:pt x="1615" y="742"/>
                  </a:lnTo>
                  <a:lnTo>
                    <a:pt x="1617" y="757"/>
                  </a:lnTo>
                  <a:lnTo>
                    <a:pt x="1626" y="757"/>
                  </a:lnTo>
                  <a:lnTo>
                    <a:pt x="1628" y="753"/>
                  </a:lnTo>
                  <a:lnTo>
                    <a:pt x="1629" y="749"/>
                  </a:lnTo>
                  <a:lnTo>
                    <a:pt x="1629" y="748"/>
                  </a:lnTo>
                  <a:lnTo>
                    <a:pt x="1631" y="744"/>
                  </a:lnTo>
                  <a:lnTo>
                    <a:pt x="1633" y="740"/>
                  </a:lnTo>
                  <a:lnTo>
                    <a:pt x="1629" y="740"/>
                  </a:lnTo>
                  <a:lnTo>
                    <a:pt x="1629" y="717"/>
                  </a:lnTo>
                  <a:lnTo>
                    <a:pt x="1626" y="717"/>
                  </a:lnTo>
                  <a:lnTo>
                    <a:pt x="1626" y="697"/>
                  </a:lnTo>
                  <a:lnTo>
                    <a:pt x="1620" y="697"/>
                  </a:lnTo>
                  <a:lnTo>
                    <a:pt x="1618" y="684"/>
                  </a:lnTo>
                  <a:lnTo>
                    <a:pt x="1617" y="671"/>
                  </a:lnTo>
                  <a:lnTo>
                    <a:pt x="1620" y="660"/>
                  </a:lnTo>
                  <a:lnTo>
                    <a:pt x="1624" y="651"/>
                  </a:lnTo>
                  <a:lnTo>
                    <a:pt x="1629" y="644"/>
                  </a:lnTo>
                  <a:lnTo>
                    <a:pt x="1635" y="637"/>
                  </a:lnTo>
                  <a:lnTo>
                    <a:pt x="1640" y="633"/>
                  </a:lnTo>
                  <a:lnTo>
                    <a:pt x="1649" y="633"/>
                  </a:lnTo>
                  <a:lnTo>
                    <a:pt x="1649" y="628"/>
                  </a:lnTo>
                  <a:lnTo>
                    <a:pt x="1669" y="624"/>
                  </a:lnTo>
                  <a:lnTo>
                    <a:pt x="1669" y="620"/>
                  </a:lnTo>
                  <a:lnTo>
                    <a:pt x="1677" y="617"/>
                  </a:lnTo>
                  <a:lnTo>
                    <a:pt x="1677" y="608"/>
                  </a:lnTo>
                  <a:lnTo>
                    <a:pt x="1680" y="608"/>
                  </a:lnTo>
                  <a:lnTo>
                    <a:pt x="1684" y="604"/>
                  </a:lnTo>
                  <a:lnTo>
                    <a:pt x="1686" y="602"/>
                  </a:lnTo>
                  <a:lnTo>
                    <a:pt x="1688" y="597"/>
                  </a:lnTo>
                  <a:lnTo>
                    <a:pt x="1689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89"/>
                  </a:lnTo>
                  <a:lnTo>
                    <a:pt x="1693" y="588"/>
                  </a:lnTo>
                  <a:lnTo>
                    <a:pt x="1689" y="588"/>
                  </a:lnTo>
                  <a:lnTo>
                    <a:pt x="1673" y="613"/>
                  </a:lnTo>
                  <a:lnTo>
                    <a:pt x="1637" y="613"/>
                  </a:lnTo>
                  <a:lnTo>
                    <a:pt x="1637" y="613"/>
                  </a:lnTo>
                  <a:lnTo>
                    <a:pt x="1635" y="615"/>
                  </a:lnTo>
                  <a:lnTo>
                    <a:pt x="1633" y="617"/>
                  </a:lnTo>
                  <a:lnTo>
                    <a:pt x="1631" y="618"/>
                  </a:lnTo>
                  <a:lnTo>
                    <a:pt x="1629" y="620"/>
                  </a:lnTo>
                  <a:lnTo>
                    <a:pt x="1629" y="633"/>
                  </a:lnTo>
                  <a:lnTo>
                    <a:pt x="1622" y="631"/>
                  </a:lnTo>
                  <a:lnTo>
                    <a:pt x="1617" y="631"/>
                  </a:lnTo>
                  <a:lnTo>
                    <a:pt x="1611" y="631"/>
                  </a:lnTo>
                  <a:lnTo>
                    <a:pt x="1606" y="629"/>
                  </a:lnTo>
                  <a:lnTo>
                    <a:pt x="1600" y="628"/>
                  </a:lnTo>
                  <a:lnTo>
                    <a:pt x="1597" y="618"/>
                  </a:lnTo>
                  <a:lnTo>
                    <a:pt x="1595" y="609"/>
                  </a:lnTo>
                  <a:lnTo>
                    <a:pt x="1593" y="597"/>
                  </a:lnTo>
                  <a:lnTo>
                    <a:pt x="1597" y="593"/>
                  </a:lnTo>
                  <a:lnTo>
                    <a:pt x="1598" y="589"/>
                  </a:lnTo>
                  <a:lnTo>
                    <a:pt x="1600" y="586"/>
                  </a:lnTo>
                  <a:lnTo>
                    <a:pt x="1600" y="580"/>
                  </a:lnTo>
                  <a:lnTo>
                    <a:pt x="1622" y="575"/>
                  </a:lnTo>
                  <a:lnTo>
                    <a:pt x="1642" y="569"/>
                  </a:lnTo>
                  <a:lnTo>
                    <a:pt x="1662" y="562"/>
                  </a:lnTo>
                  <a:lnTo>
                    <a:pt x="1684" y="558"/>
                  </a:lnTo>
                  <a:lnTo>
                    <a:pt x="1709" y="557"/>
                  </a:lnTo>
                  <a:lnTo>
                    <a:pt x="1713" y="568"/>
                  </a:lnTo>
                  <a:lnTo>
                    <a:pt x="1726" y="568"/>
                  </a:lnTo>
                  <a:lnTo>
                    <a:pt x="1724" y="577"/>
                  </a:lnTo>
                  <a:lnTo>
                    <a:pt x="1722" y="589"/>
                  </a:lnTo>
                  <a:lnTo>
                    <a:pt x="1722" y="600"/>
                  </a:lnTo>
                  <a:lnTo>
                    <a:pt x="1720" y="604"/>
                  </a:lnTo>
                  <a:lnTo>
                    <a:pt x="1726" y="604"/>
                  </a:lnTo>
                  <a:lnTo>
                    <a:pt x="1729" y="609"/>
                  </a:lnTo>
                  <a:lnTo>
                    <a:pt x="1733" y="613"/>
                  </a:lnTo>
                  <a:lnTo>
                    <a:pt x="1735" y="617"/>
                  </a:lnTo>
                  <a:lnTo>
                    <a:pt x="1738" y="622"/>
                  </a:lnTo>
                  <a:lnTo>
                    <a:pt x="1740" y="628"/>
                  </a:lnTo>
                  <a:lnTo>
                    <a:pt x="1749" y="628"/>
                  </a:lnTo>
                  <a:lnTo>
                    <a:pt x="1749" y="633"/>
                  </a:lnTo>
                  <a:lnTo>
                    <a:pt x="1751" y="635"/>
                  </a:lnTo>
                  <a:lnTo>
                    <a:pt x="1751" y="637"/>
                  </a:lnTo>
                  <a:lnTo>
                    <a:pt x="1753" y="638"/>
                  </a:lnTo>
                  <a:lnTo>
                    <a:pt x="1757" y="638"/>
                  </a:lnTo>
                  <a:lnTo>
                    <a:pt x="1760" y="640"/>
                  </a:lnTo>
                  <a:lnTo>
                    <a:pt x="1760" y="644"/>
                  </a:lnTo>
                  <a:lnTo>
                    <a:pt x="1766" y="646"/>
                  </a:lnTo>
                  <a:lnTo>
                    <a:pt x="1769" y="644"/>
                  </a:lnTo>
                  <a:lnTo>
                    <a:pt x="1771" y="644"/>
                  </a:lnTo>
                  <a:lnTo>
                    <a:pt x="1775" y="642"/>
                  </a:lnTo>
                  <a:lnTo>
                    <a:pt x="1777" y="640"/>
                  </a:lnTo>
                  <a:lnTo>
                    <a:pt x="1777" y="637"/>
                  </a:lnTo>
                  <a:lnTo>
                    <a:pt x="1797" y="637"/>
                  </a:lnTo>
                  <a:lnTo>
                    <a:pt x="1809" y="653"/>
                  </a:lnTo>
                  <a:lnTo>
                    <a:pt x="1822" y="666"/>
                  </a:lnTo>
                  <a:lnTo>
                    <a:pt x="1837" y="680"/>
                  </a:lnTo>
                  <a:lnTo>
                    <a:pt x="1842" y="678"/>
                  </a:lnTo>
                  <a:lnTo>
                    <a:pt x="1844" y="678"/>
                  </a:lnTo>
                  <a:lnTo>
                    <a:pt x="1844" y="677"/>
                  </a:lnTo>
                  <a:lnTo>
                    <a:pt x="1846" y="677"/>
                  </a:lnTo>
                  <a:lnTo>
                    <a:pt x="1880" y="677"/>
                  </a:lnTo>
                  <a:lnTo>
                    <a:pt x="1880" y="671"/>
                  </a:lnTo>
                  <a:lnTo>
                    <a:pt x="1897" y="668"/>
                  </a:lnTo>
                  <a:lnTo>
                    <a:pt x="1897" y="664"/>
                  </a:lnTo>
                  <a:lnTo>
                    <a:pt x="1937" y="664"/>
                  </a:lnTo>
                  <a:lnTo>
                    <a:pt x="1937" y="668"/>
                  </a:lnTo>
                  <a:lnTo>
                    <a:pt x="1969" y="664"/>
                  </a:lnTo>
                  <a:lnTo>
                    <a:pt x="1969" y="651"/>
                  </a:lnTo>
                  <a:lnTo>
                    <a:pt x="1986" y="651"/>
                  </a:lnTo>
                  <a:lnTo>
                    <a:pt x="1986" y="648"/>
                  </a:lnTo>
                  <a:lnTo>
                    <a:pt x="1978" y="638"/>
                  </a:lnTo>
                  <a:lnTo>
                    <a:pt x="1975" y="624"/>
                  </a:lnTo>
                  <a:lnTo>
                    <a:pt x="1973" y="608"/>
                  </a:lnTo>
                  <a:lnTo>
                    <a:pt x="2006" y="591"/>
                  </a:lnTo>
                  <a:lnTo>
                    <a:pt x="2006" y="588"/>
                  </a:lnTo>
                  <a:lnTo>
                    <a:pt x="1991" y="584"/>
                  </a:lnTo>
                  <a:lnTo>
                    <a:pt x="1980" y="578"/>
                  </a:lnTo>
                  <a:lnTo>
                    <a:pt x="1969" y="571"/>
                  </a:lnTo>
                  <a:lnTo>
                    <a:pt x="1960" y="571"/>
                  </a:lnTo>
                  <a:lnTo>
                    <a:pt x="1960" y="568"/>
                  </a:lnTo>
                  <a:lnTo>
                    <a:pt x="1933" y="564"/>
                  </a:lnTo>
                  <a:lnTo>
                    <a:pt x="1933" y="537"/>
                  </a:lnTo>
                  <a:lnTo>
                    <a:pt x="1966" y="517"/>
                  </a:lnTo>
                  <a:lnTo>
                    <a:pt x="1966" y="484"/>
                  </a:lnTo>
                  <a:lnTo>
                    <a:pt x="1968" y="477"/>
                  </a:lnTo>
                  <a:lnTo>
                    <a:pt x="1971" y="471"/>
                  </a:lnTo>
                  <a:lnTo>
                    <a:pt x="1975" y="464"/>
                  </a:lnTo>
                  <a:lnTo>
                    <a:pt x="1977" y="457"/>
                  </a:lnTo>
                  <a:lnTo>
                    <a:pt x="2000" y="457"/>
                  </a:lnTo>
                  <a:lnTo>
                    <a:pt x="2040" y="500"/>
                  </a:lnTo>
                  <a:lnTo>
                    <a:pt x="2049" y="504"/>
                  </a:lnTo>
                  <a:lnTo>
                    <a:pt x="2049" y="511"/>
                  </a:lnTo>
                  <a:lnTo>
                    <a:pt x="2060" y="520"/>
                  </a:lnTo>
                  <a:lnTo>
                    <a:pt x="2071" y="533"/>
                  </a:lnTo>
                  <a:lnTo>
                    <a:pt x="2078" y="549"/>
                  </a:lnTo>
                  <a:lnTo>
                    <a:pt x="2080" y="571"/>
                  </a:lnTo>
                  <a:lnTo>
                    <a:pt x="2069" y="580"/>
                  </a:lnTo>
                  <a:lnTo>
                    <a:pt x="2062" y="588"/>
                  </a:lnTo>
                  <a:lnTo>
                    <a:pt x="2057" y="591"/>
                  </a:lnTo>
                  <a:lnTo>
                    <a:pt x="2048" y="595"/>
                  </a:lnTo>
                  <a:lnTo>
                    <a:pt x="2037" y="595"/>
                  </a:lnTo>
                  <a:lnTo>
                    <a:pt x="2017" y="591"/>
                  </a:lnTo>
                  <a:lnTo>
                    <a:pt x="2017" y="597"/>
                  </a:lnTo>
                  <a:lnTo>
                    <a:pt x="2026" y="597"/>
                  </a:lnTo>
                  <a:lnTo>
                    <a:pt x="2028" y="598"/>
                  </a:lnTo>
                  <a:lnTo>
                    <a:pt x="2029" y="600"/>
                  </a:lnTo>
                  <a:lnTo>
                    <a:pt x="2031" y="600"/>
                  </a:lnTo>
                  <a:lnTo>
                    <a:pt x="2033" y="600"/>
                  </a:lnTo>
                  <a:lnTo>
                    <a:pt x="2033" y="598"/>
                  </a:lnTo>
                  <a:lnTo>
                    <a:pt x="2035" y="598"/>
                  </a:lnTo>
                  <a:lnTo>
                    <a:pt x="2037" y="600"/>
                  </a:lnTo>
                  <a:lnTo>
                    <a:pt x="2037" y="604"/>
                  </a:lnTo>
                  <a:lnTo>
                    <a:pt x="2044" y="611"/>
                  </a:lnTo>
                  <a:lnTo>
                    <a:pt x="2046" y="615"/>
                  </a:lnTo>
                  <a:lnTo>
                    <a:pt x="2049" y="618"/>
                  </a:lnTo>
                  <a:lnTo>
                    <a:pt x="2057" y="620"/>
                  </a:lnTo>
                  <a:lnTo>
                    <a:pt x="2069" y="620"/>
                  </a:lnTo>
                  <a:lnTo>
                    <a:pt x="2073" y="684"/>
                  </a:lnTo>
                  <a:lnTo>
                    <a:pt x="2078" y="688"/>
                  </a:lnTo>
                  <a:lnTo>
                    <a:pt x="2082" y="689"/>
                  </a:lnTo>
                  <a:lnTo>
                    <a:pt x="2086" y="691"/>
                  </a:lnTo>
                  <a:lnTo>
                    <a:pt x="2091" y="695"/>
                  </a:lnTo>
                  <a:lnTo>
                    <a:pt x="2097" y="697"/>
                  </a:lnTo>
                  <a:lnTo>
                    <a:pt x="2095" y="684"/>
                  </a:lnTo>
                  <a:lnTo>
                    <a:pt x="2093" y="675"/>
                  </a:lnTo>
                  <a:lnTo>
                    <a:pt x="2089" y="664"/>
                  </a:lnTo>
                  <a:lnTo>
                    <a:pt x="2086" y="664"/>
                  </a:lnTo>
                  <a:lnTo>
                    <a:pt x="2089" y="624"/>
                  </a:lnTo>
                  <a:lnTo>
                    <a:pt x="2106" y="615"/>
                  </a:lnTo>
                  <a:lnTo>
                    <a:pt x="2126" y="608"/>
                  </a:lnTo>
                  <a:lnTo>
                    <a:pt x="2126" y="602"/>
                  </a:lnTo>
                  <a:lnTo>
                    <a:pt x="2128" y="597"/>
                  </a:lnTo>
                  <a:lnTo>
                    <a:pt x="2129" y="593"/>
                  </a:lnTo>
                  <a:lnTo>
                    <a:pt x="2131" y="589"/>
                  </a:lnTo>
                  <a:lnTo>
                    <a:pt x="2135" y="586"/>
                  </a:lnTo>
                  <a:lnTo>
                    <a:pt x="2137" y="580"/>
                  </a:lnTo>
                  <a:lnTo>
                    <a:pt x="2140" y="580"/>
                  </a:lnTo>
                  <a:lnTo>
                    <a:pt x="2137" y="540"/>
                  </a:lnTo>
                  <a:lnTo>
                    <a:pt x="2133" y="540"/>
                  </a:lnTo>
                  <a:lnTo>
                    <a:pt x="2133" y="544"/>
                  </a:lnTo>
                  <a:lnTo>
                    <a:pt x="2113" y="544"/>
                  </a:lnTo>
                  <a:lnTo>
                    <a:pt x="2117" y="493"/>
                  </a:lnTo>
                  <a:lnTo>
                    <a:pt x="2133" y="493"/>
                  </a:lnTo>
                  <a:lnTo>
                    <a:pt x="2133" y="484"/>
                  </a:lnTo>
                  <a:lnTo>
                    <a:pt x="2097" y="484"/>
                  </a:lnTo>
                  <a:lnTo>
                    <a:pt x="2093" y="477"/>
                  </a:lnTo>
                  <a:lnTo>
                    <a:pt x="2086" y="477"/>
                  </a:lnTo>
                  <a:lnTo>
                    <a:pt x="2080" y="468"/>
                  </a:lnTo>
                  <a:lnTo>
                    <a:pt x="2073" y="468"/>
                  </a:lnTo>
                  <a:lnTo>
                    <a:pt x="2073" y="464"/>
                  </a:lnTo>
                  <a:lnTo>
                    <a:pt x="2053" y="464"/>
                  </a:lnTo>
                  <a:lnTo>
                    <a:pt x="2040" y="448"/>
                  </a:lnTo>
                  <a:lnTo>
                    <a:pt x="2029" y="444"/>
                  </a:lnTo>
                  <a:lnTo>
                    <a:pt x="2026" y="393"/>
                  </a:lnTo>
                  <a:lnTo>
                    <a:pt x="2029" y="393"/>
                  </a:lnTo>
                  <a:lnTo>
                    <a:pt x="2033" y="368"/>
                  </a:lnTo>
                  <a:lnTo>
                    <a:pt x="2029" y="368"/>
                  </a:lnTo>
                  <a:lnTo>
                    <a:pt x="2029" y="360"/>
                  </a:lnTo>
                  <a:lnTo>
                    <a:pt x="2026" y="360"/>
                  </a:lnTo>
                  <a:lnTo>
                    <a:pt x="2026" y="300"/>
                  </a:lnTo>
                  <a:lnTo>
                    <a:pt x="2026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9" y="297"/>
                  </a:lnTo>
                  <a:lnTo>
                    <a:pt x="2040" y="297"/>
                  </a:lnTo>
                  <a:lnTo>
                    <a:pt x="2037" y="257"/>
                  </a:lnTo>
                  <a:lnTo>
                    <a:pt x="2046" y="253"/>
                  </a:lnTo>
                  <a:lnTo>
                    <a:pt x="2049" y="237"/>
                  </a:lnTo>
                  <a:lnTo>
                    <a:pt x="2057" y="237"/>
                  </a:lnTo>
                  <a:lnTo>
                    <a:pt x="2053" y="217"/>
                  </a:lnTo>
                  <a:lnTo>
                    <a:pt x="2049" y="217"/>
                  </a:lnTo>
                  <a:lnTo>
                    <a:pt x="2049" y="184"/>
                  </a:lnTo>
                  <a:lnTo>
                    <a:pt x="2033" y="171"/>
                  </a:lnTo>
                  <a:lnTo>
                    <a:pt x="2033" y="164"/>
                  </a:lnTo>
                  <a:lnTo>
                    <a:pt x="2029" y="164"/>
                  </a:lnTo>
                  <a:lnTo>
                    <a:pt x="2029" y="140"/>
                  </a:lnTo>
                  <a:lnTo>
                    <a:pt x="2024" y="113"/>
                  </a:lnTo>
                  <a:lnTo>
                    <a:pt x="2022" y="84"/>
                  </a:lnTo>
                  <a:lnTo>
                    <a:pt x="2020" y="53"/>
                  </a:lnTo>
                  <a:lnTo>
                    <a:pt x="2029" y="53"/>
                  </a:lnTo>
                  <a:lnTo>
                    <a:pt x="2026" y="37"/>
                  </a:lnTo>
                  <a:lnTo>
                    <a:pt x="2026" y="17"/>
                  </a:lnTo>
                  <a:lnTo>
                    <a:pt x="2037" y="11"/>
                  </a:lnTo>
                  <a:lnTo>
                    <a:pt x="2037" y="8"/>
                  </a:lnTo>
                  <a:lnTo>
                    <a:pt x="2060" y="4"/>
                  </a:lnTo>
                  <a:lnTo>
                    <a:pt x="2060" y="0"/>
                  </a:lnTo>
                  <a:lnTo>
                    <a:pt x="2071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0"/>
            <p:cNvSpPr>
              <a:spLocks noEditPoints="1"/>
            </p:cNvSpPr>
            <p:nvPr/>
          </p:nvSpPr>
          <p:spPr bwMode="auto">
            <a:xfrm>
              <a:off x="3963988" y="944563"/>
              <a:ext cx="3746500" cy="2940050"/>
            </a:xfrm>
            <a:custGeom>
              <a:avLst/>
              <a:gdLst>
                <a:gd name="T0" fmla="*/ 1631 w 2360"/>
                <a:gd name="T1" fmla="*/ 1105 h 1852"/>
                <a:gd name="T2" fmla="*/ 1831 w 2360"/>
                <a:gd name="T3" fmla="*/ 1172 h 1852"/>
                <a:gd name="T4" fmla="*/ 1935 w 2360"/>
                <a:gd name="T5" fmla="*/ 1287 h 1852"/>
                <a:gd name="T6" fmla="*/ 2258 w 2360"/>
                <a:gd name="T7" fmla="*/ 1318 h 1852"/>
                <a:gd name="T8" fmla="*/ 2057 w 2360"/>
                <a:gd name="T9" fmla="*/ 1469 h 1852"/>
                <a:gd name="T10" fmla="*/ 2277 w 2360"/>
                <a:gd name="T11" fmla="*/ 1596 h 1852"/>
                <a:gd name="T12" fmla="*/ 2326 w 2360"/>
                <a:gd name="T13" fmla="*/ 1720 h 1852"/>
                <a:gd name="T14" fmla="*/ 2355 w 2360"/>
                <a:gd name="T15" fmla="*/ 1825 h 1852"/>
                <a:gd name="T16" fmla="*/ 2044 w 2360"/>
                <a:gd name="T17" fmla="*/ 1803 h 1852"/>
                <a:gd name="T18" fmla="*/ 1853 w 2360"/>
                <a:gd name="T19" fmla="*/ 1800 h 1852"/>
                <a:gd name="T20" fmla="*/ 1846 w 2360"/>
                <a:gd name="T21" fmla="*/ 1647 h 1852"/>
                <a:gd name="T22" fmla="*/ 1742 w 2360"/>
                <a:gd name="T23" fmla="*/ 1410 h 1852"/>
                <a:gd name="T24" fmla="*/ 1629 w 2360"/>
                <a:gd name="T25" fmla="*/ 1369 h 1852"/>
                <a:gd name="T26" fmla="*/ 1480 w 2360"/>
                <a:gd name="T27" fmla="*/ 1372 h 1852"/>
                <a:gd name="T28" fmla="*/ 1197 w 2360"/>
                <a:gd name="T29" fmla="*/ 1409 h 1852"/>
                <a:gd name="T30" fmla="*/ 1120 w 2360"/>
                <a:gd name="T31" fmla="*/ 1096 h 1852"/>
                <a:gd name="T32" fmla="*/ 1237 w 2360"/>
                <a:gd name="T33" fmla="*/ 1212 h 1852"/>
                <a:gd name="T34" fmla="*/ 1331 w 2360"/>
                <a:gd name="T35" fmla="*/ 1040 h 1852"/>
                <a:gd name="T36" fmla="*/ 671 w 2360"/>
                <a:gd name="T37" fmla="*/ 949 h 1852"/>
                <a:gd name="T38" fmla="*/ 329 w 2360"/>
                <a:gd name="T39" fmla="*/ 1132 h 1852"/>
                <a:gd name="T40" fmla="*/ 549 w 2360"/>
                <a:gd name="T41" fmla="*/ 1312 h 1852"/>
                <a:gd name="T42" fmla="*/ 658 w 2360"/>
                <a:gd name="T43" fmla="*/ 1180 h 1852"/>
                <a:gd name="T44" fmla="*/ 780 w 2360"/>
                <a:gd name="T45" fmla="*/ 1532 h 1852"/>
                <a:gd name="T46" fmla="*/ 637 w 2360"/>
                <a:gd name="T47" fmla="*/ 1616 h 1852"/>
                <a:gd name="T48" fmla="*/ 313 w 2360"/>
                <a:gd name="T49" fmla="*/ 1560 h 1852"/>
                <a:gd name="T50" fmla="*/ 360 w 2360"/>
                <a:gd name="T51" fmla="*/ 1440 h 1852"/>
                <a:gd name="T52" fmla="*/ 217 w 2360"/>
                <a:gd name="T53" fmla="*/ 1283 h 1852"/>
                <a:gd name="T54" fmla="*/ 213 w 2360"/>
                <a:gd name="T55" fmla="*/ 1185 h 1852"/>
                <a:gd name="T56" fmla="*/ 17 w 2360"/>
                <a:gd name="T57" fmla="*/ 1200 h 1852"/>
                <a:gd name="T58" fmla="*/ 949 w 2360"/>
                <a:gd name="T59" fmla="*/ 940 h 1852"/>
                <a:gd name="T60" fmla="*/ 297 w 2360"/>
                <a:gd name="T61" fmla="*/ 889 h 1852"/>
                <a:gd name="T62" fmla="*/ 777 w 2360"/>
                <a:gd name="T63" fmla="*/ 923 h 1852"/>
                <a:gd name="T64" fmla="*/ 595 w 2360"/>
                <a:gd name="T65" fmla="*/ 890 h 1852"/>
                <a:gd name="T66" fmla="*/ 493 w 2360"/>
                <a:gd name="T67" fmla="*/ 1003 h 1852"/>
                <a:gd name="T68" fmla="*/ 413 w 2360"/>
                <a:gd name="T69" fmla="*/ 936 h 1852"/>
                <a:gd name="T70" fmla="*/ 409 w 2360"/>
                <a:gd name="T71" fmla="*/ 805 h 1852"/>
                <a:gd name="T72" fmla="*/ 540 w 2360"/>
                <a:gd name="T73" fmla="*/ 900 h 1852"/>
                <a:gd name="T74" fmla="*/ 1037 w 2360"/>
                <a:gd name="T75" fmla="*/ 845 h 1852"/>
                <a:gd name="T76" fmla="*/ 1286 w 2360"/>
                <a:gd name="T77" fmla="*/ 829 h 1852"/>
                <a:gd name="T78" fmla="*/ 1146 w 2360"/>
                <a:gd name="T79" fmla="*/ 989 h 1852"/>
                <a:gd name="T80" fmla="*/ 960 w 2360"/>
                <a:gd name="T81" fmla="*/ 872 h 1852"/>
                <a:gd name="T82" fmla="*/ 393 w 2360"/>
                <a:gd name="T83" fmla="*/ 752 h 1852"/>
                <a:gd name="T84" fmla="*/ 297 w 2360"/>
                <a:gd name="T85" fmla="*/ 820 h 1852"/>
                <a:gd name="T86" fmla="*/ 373 w 2360"/>
                <a:gd name="T87" fmla="*/ 705 h 1852"/>
                <a:gd name="T88" fmla="*/ 529 w 2360"/>
                <a:gd name="T89" fmla="*/ 692 h 1852"/>
                <a:gd name="T90" fmla="*/ 557 w 2360"/>
                <a:gd name="T91" fmla="*/ 589 h 1852"/>
                <a:gd name="T92" fmla="*/ 729 w 2360"/>
                <a:gd name="T93" fmla="*/ 552 h 1852"/>
                <a:gd name="T94" fmla="*/ 689 w 2360"/>
                <a:gd name="T95" fmla="*/ 616 h 1852"/>
                <a:gd name="T96" fmla="*/ 795 w 2360"/>
                <a:gd name="T97" fmla="*/ 465 h 1852"/>
                <a:gd name="T98" fmla="*/ 1277 w 2360"/>
                <a:gd name="T99" fmla="*/ 60 h 1852"/>
                <a:gd name="T100" fmla="*/ 1209 w 2360"/>
                <a:gd name="T101" fmla="*/ 420 h 1852"/>
                <a:gd name="T102" fmla="*/ 1246 w 2360"/>
                <a:gd name="T103" fmla="*/ 665 h 1852"/>
                <a:gd name="T104" fmla="*/ 1213 w 2360"/>
                <a:gd name="T105" fmla="*/ 756 h 1852"/>
                <a:gd name="T106" fmla="*/ 1060 w 2360"/>
                <a:gd name="T107" fmla="*/ 809 h 1852"/>
                <a:gd name="T108" fmla="*/ 1117 w 2360"/>
                <a:gd name="T109" fmla="*/ 676 h 1852"/>
                <a:gd name="T110" fmla="*/ 957 w 2360"/>
                <a:gd name="T111" fmla="*/ 652 h 1852"/>
                <a:gd name="T112" fmla="*/ 851 w 2360"/>
                <a:gd name="T113" fmla="*/ 496 h 1852"/>
                <a:gd name="T114" fmla="*/ 886 w 2360"/>
                <a:gd name="T115" fmla="*/ 323 h 1852"/>
                <a:gd name="T116" fmla="*/ 1009 w 2360"/>
                <a:gd name="T117" fmla="*/ 390 h 1852"/>
                <a:gd name="T118" fmla="*/ 1089 w 2360"/>
                <a:gd name="T119" fmla="*/ 323 h 1852"/>
                <a:gd name="T120" fmla="*/ 906 w 2360"/>
                <a:gd name="T121" fmla="*/ 289 h 1852"/>
                <a:gd name="T122" fmla="*/ 1033 w 2360"/>
                <a:gd name="T123" fmla="*/ 69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60" h="1852">
                  <a:moveTo>
                    <a:pt x="1386" y="989"/>
                  </a:moveTo>
                  <a:lnTo>
                    <a:pt x="1440" y="992"/>
                  </a:lnTo>
                  <a:lnTo>
                    <a:pt x="1449" y="1003"/>
                  </a:lnTo>
                  <a:lnTo>
                    <a:pt x="1462" y="1012"/>
                  </a:lnTo>
                  <a:lnTo>
                    <a:pt x="1473" y="1021"/>
                  </a:lnTo>
                  <a:lnTo>
                    <a:pt x="1480" y="1032"/>
                  </a:lnTo>
                  <a:lnTo>
                    <a:pt x="1482" y="1036"/>
                  </a:lnTo>
                  <a:lnTo>
                    <a:pt x="1482" y="1041"/>
                  </a:lnTo>
                  <a:lnTo>
                    <a:pt x="1480" y="1047"/>
                  </a:lnTo>
                  <a:lnTo>
                    <a:pt x="1478" y="1050"/>
                  </a:lnTo>
                  <a:lnTo>
                    <a:pt x="1478" y="1054"/>
                  </a:lnTo>
                  <a:lnTo>
                    <a:pt x="1477" y="1056"/>
                  </a:lnTo>
                  <a:lnTo>
                    <a:pt x="1529" y="1056"/>
                  </a:lnTo>
                  <a:lnTo>
                    <a:pt x="1537" y="1070"/>
                  </a:lnTo>
                  <a:lnTo>
                    <a:pt x="1548" y="1080"/>
                  </a:lnTo>
                  <a:lnTo>
                    <a:pt x="1562" y="1085"/>
                  </a:lnTo>
                  <a:lnTo>
                    <a:pt x="1577" y="1092"/>
                  </a:lnTo>
                  <a:lnTo>
                    <a:pt x="1577" y="1120"/>
                  </a:lnTo>
                  <a:lnTo>
                    <a:pt x="1580" y="1120"/>
                  </a:lnTo>
                  <a:lnTo>
                    <a:pt x="1582" y="1114"/>
                  </a:lnTo>
                  <a:lnTo>
                    <a:pt x="1586" y="1110"/>
                  </a:lnTo>
                  <a:lnTo>
                    <a:pt x="1588" y="1109"/>
                  </a:lnTo>
                  <a:lnTo>
                    <a:pt x="1593" y="1109"/>
                  </a:lnTo>
                  <a:lnTo>
                    <a:pt x="1598" y="1109"/>
                  </a:lnTo>
                  <a:lnTo>
                    <a:pt x="1606" y="1109"/>
                  </a:lnTo>
                  <a:lnTo>
                    <a:pt x="1609" y="1129"/>
                  </a:lnTo>
                  <a:lnTo>
                    <a:pt x="1620" y="1129"/>
                  </a:lnTo>
                  <a:lnTo>
                    <a:pt x="1620" y="1125"/>
                  </a:lnTo>
                  <a:lnTo>
                    <a:pt x="1626" y="1120"/>
                  </a:lnTo>
                  <a:lnTo>
                    <a:pt x="1629" y="1112"/>
                  </a:lnTo>
                  <a:lnTo>
                    <a:pt x="1631" y="1105"/>
                  </a:lnTo>
                  <a:lnTo>
                    <a:pt x="1633" y="1096"/>
                  </a:lnTo>
                  <a:lnTo>
                    <a:pt x="1668" y="1098"/>
                  </a:lnTo>
                  <a:lnTo>
                    <a:pt x="1697" y="1100"/>
                  </a:lnTo>
                  <a:lnTo>
                    <a:pt x="1700" y="1116"/>
                  </a:lnTo>
                  <a:lnTo>
                    <a:pt x="1700" y="1136"/>
                  </a:lnTo>
                  <a:lnTo>
                    <a:pt x="1706" y="1136"/>
                  </a:lnTo>
                  <a:lnTo>
                    <a:pt x="1709" y="1130"/>
                  </a:lnTo>
                  <a:lnTo>
                    <a:pt x="1713" y="1129"/>
                  </a:lnTo>
                  <a:lnTo>
                    <a:pt x="1718" y="1129"/>
                  </a:lnTo>
                  <a:lnTo>
                    <a:pt x="1724" y="1129"/>
                  </a:lnTo>
                  <a:lnTo>
                    <a:pt x="1733" y="1129"/>
                  </a:lnTo>
                  <a:lnTo>
                    <a:pt x="1735" y="1134"/>
                  </a:lnTo>
                  <a:lnTo>
                    <a:pt x="1737" y="1140"/>
                  </a:lnTo>
                  <a:lnTo>
                    <a:pt x="1738" y="1143"/>
                  </a:lnTo>
                  <a:lnTo>
                    <a:pt x="1744" y="1147"/>
                  </a:lnTo>
                  <a:lnTo>
                    <a:pt x="1749" y="1147"/>
                  </a:lnTo>
                  <a:lnTo>
                    <a:pt x="1757" y="1149"/>
                  </a:lnTo>
                  <a:lnTo>
                    <a:pt x="1766" y="1136"/>
                  </a:lnTo>
                  <a:lnTo>
                    <a:pt x="1777" y="1129"/>
                  </a:lnTo>
                  <a:lnTo>
                    <a:pt x="1791" y="1127"/>
                  </a:lnTo>
                  <a:lnTo>
                    <a:pt x="1813" y="1129"/>
                  </a:lnTo>
                  <a:lnTo>
                    <a:pt x="1815" y="1136"/>
                  </a:lnTo>
                  <a:lnTo>
                    <a:pt x="1817" y="1145"/>
                  </a:lnTo>
                  <a:lnTo>
                    <a:pt x="1817" y="1156"/>
                  </a:lnTo>
                  <a:lnTo>
                    <a:pt x="1813" y="1156"/>
                  </a:lnTo>
                  <a:lnTo>
                    <a:pt x="1813" y="1169"/>
                  </a:lnTo>
                  <a:lnTo>
                    <a:pt x="1818" y="1169"/>
                  </a:lnTo>
                  <a:lnTo>
                    <a:pt x="1824" y="1169"/>
                  </a:lnTo>
                  <a:lnTo>
                    <a:pt x="1826" y="1170"/>
                  </a:lnTo>
                  <a:lnTo>
                    <a:pt x="1829" y="1170"/>
                  </a:lnTo>
                  <a:lnTo>
                    <a:pt x="1831" y="1172"/>
                  </a:lnTo>
                  <a:lnTo>
                    <a:pt x="1833" y="1174"/>
                  </a:lnTo>
                  <a:lnTo>
                    <a:pt x="1837" y="1176"/>
                  </a:lnTo>
                  <a:lnTo>
                    <a:pt x="1837" y="1169"/>
                  </a:lnTo>
                  <a:lnTo>
                    <a:pt x="1838" y="1163"/>
                  </a:lnTo>
                  <a:lnTo>
                    <a:pt x="1838" y="1158"/>
                  </a:lnTo>
                  <a:lnTo>
                    <a:pt x="1840" y="1154"/>
                  </a:lnTo>
                  <a:lnTo>
                    <a:pt x="1840" y="1149"/>
                  </a:lnTo>
                  <a:lnTo>
                    <a:pt x="1886" y="1156"/>
                  </a:lnTo>
                  <a:lnTo>
                    <a:pt x="1888" y="1170"/>
                  </a:lnTo>
                  <a:lnTo>
                    <a:pt x="1889" y="1189"/>
                  </a:lnTo>
                  <a:lnTo>
                    <a:pt x="1880" y="1189"/>
                  </a:lnTo>
                  <a:lnTo>
                    <a:pt x="1866" y="1216"/>
                  </a:lnTo>
                  <a:lnTo>
                    <a:pt x="1877" y="1216"/>
                  </a:lnTo>
                  <a:lnTo>
                    <a:pt x="1891" y="1205"/>
                  </a:lnTo>
                  <a:lnTo>
                    <a:pt x="1911" y="1198"/>
                  </a:lnTo>
                  <a:lnTo>
                    <a:pt x="1937" y="1196"/>
                  </a:lnTo>
                  <a:lnTo>
                    <a:pt x="1937" y="1223"/>
                  </a:lnTo>
                  <a:lnTo>
                    <a:pt x="1929" y="1229"/>
                  </a:lnTo>
                  <a:lnTo>
                    <a:pt x="1922" y="1232"/>
                  </a:lnTo>
                  <a:lnTo>
                    <a:pt x="1913" y="1234"/>
                  </a:lnTo>
                  <a:lnTo>
                    <a:pt x="1900" y="1236"/>
                  </a:lnTo>
                  <a:lnTo>
                    <a:pt x="1900" y="1249"/>
                  </a:lnTo>
                  <a:lnTo>
                    <a:pt x="1917" y="1249"/>
                  </a:lnTo>
                  <a:lnTo>
                    <a:pt x="1920" y="1265"/>
                  </a:lnTo>
                  <a:lnTo>
                    <a:pt x="1926" y="1265"/>
                  </a:lnTo>
                  <a:lnTo>
                    <a:pt x="1928" y="1270"/>
                  </a:lnTo>
                  <a:lnTo>
                    <a:pt x="1929" y="1276"/>
                  </a:lnTo>
                  <a:lnTo>
                    <a:pt x="1929" y="1280"/>
                  </a:lnTo>
                  <a:lnTo>
                    <a:pt x="1929" y="1283"/>
                  </a:lnTo>
                  <a:lnTo>
                    <a:pt x="1931" y="1285"/>
                  </a:lnTo>
                  <a:lnTo>
                    <a:pt x="1935" y="1287"/>
                  </a:lnTo>
                  <a:lnTo>
                    <a:pt x="1938" y="1287"/>
                  </a:lnTo>
                  <a:lnTo>
                    <a:pt x="1944" y="1289"/>
                  </a:lnTo>
                  <a:lnTo>
                    <a:pt x="1953" y="1289"/>
                  </a:lnTo>
                  <a:lnTo>
                    <a:pt x="1960" y="1281"/>
                  </a:lnTo>
                  <a:lnTo>
                    <a:pt x="1971" y="1280"/>
                  </a:lnTo>
                  <a:lnTo>
                    <a:pt x="1986" y="1280"/>
                  </a:lnTo>
                  <a:lnTo>
                    <a:pt x="1989" y="1292"/>
                  </a:lnTo>
                  <a:lnTo>
                    <a:pt x="2004" y="1290"/>
                  </a:lnTo>
                  <a:lnTo>
                    <a:pt x="2017" y="1290"/>
                  </a:lnTo>
                  <a:lnTo>
                    <a:pt x="2033" y="1292"/>
                  </a:lnTo>
                  <a:lnTo>
                    <a:pt x="2033" y="1283"/>
                  </a:lnTo>
                  <a:lnTo>
                    <a:pt x="2066" y="1280"/>
                  </a:lnTo>
                  <a:lnTo>
                    <a:pt x="2066" y="1283"/>
                  </a:lnTo>
                  <a:lnTo>
                    <a:pt x="2113" y="1289"/>
                  </a:lnTo>
                  <a:lnTo>
                    <a:pt x="2126" y="1305"/>
                  </a:lnTo>
                  <a:lnTo>
                    <a:pt x="2129" y="1305"/>
                  </a:lnTo>
                  <a:lnTo>
                    <a:pt x="2129" y="1316"/>
                  </a:lnTo>
                  <a:lnTo>
                    <a:pt x="2133" y="1316"/>
                  </a:lnTo>
                  <a:lnTo>
                    <a:pt x="2140" y="1307"/>
                  </a:lnTo>
                  <a:lnTo>
                    <a:pt x="2149" y="1301"/>
                  </a:lnTo>
                  <a:lnTo>
                    <a:pt x="2166" y="1300"/>
                  </a:lnTo>
                  <a:lnTo>
                    <a:pt x="2177" y="1316"/>
                  </a:lnTo>
                  <a:lnTo>
                    <a:pt x="2189" y="1309"/>
                  </a:lnTo>
                  <a:lnTo>
                    <a:pt x="2189" y="1305"/>
                  </a:lnTo>
                  <a:lnTo>
                    <a:pt x="2204" y="1298"/>
                  </a:lnTo>
                  <a:lnTo>
                    <a:pt x="2224" y="1296"/>
                  </a:lnTo>
                  <a:lnTo>
                    <a:pt x="2246" y="1296"/>
                  </a:lnTo>
                  <a:lnTo>
                    <a:pt x="2248" y="1300"/>
                  </a:lnTo>
                  <a:lnTo>
                    <a:pt x="2251" y="1301"/>
                  </a:lnTo>
                  <a:lnTo>
                    <a:pt x="2253" y="1305"/>
                  </a:lnTo>
                  <a:lnTo>
                    <a:pt x="2258" y="1318"/>
                  </a:lnTo>
                  <a:lnTo>
                    <a:pt x="2260" y="1334"/>
                  </a:lnTo>
                  <a:lnTo>
                    <a:pt x="2260" y="1352"/>
                  </a:lnTo>
                  <a:lnTo>
                    <a:pt x="2249" y="1356"/>
                  </a:lnTo>
                  <a:lnTo>
                    <a:pt x="2246" y="1369"/>
                  </a:lnTo>
                  <a:lnTo>
                    <a:pt x="2266" y="1369"/>
                  </a:lnTo>
                  <a:lnTo>
                    <a:pt x="2269" y="1429"/>
                  </a:lnTo>
                  <a:lnTo>
                    <a:pt x="2253" y="1432"/>
                  </a:lnTo>
                  <a:lnTo>
                    <a:pt x="2253" y="1436"/>
                  </a:lnTo>
                  <a:lnTo>
                    <a:pt x="2266" y="1447"/>
                  </a:lnTo>
                  <a:lnTo>
                    <a:pt x="2273" y="1460"/>
                  </a:lnTo>
                  <a:lnTo>
                    <a:pt x="2277" y="1478"/>
                  </a:lnTo>
                  <a:lnTo>
                    <a:pt x="2277" y="1500"/>
                  </a:lnTo>
                  <a:lnTo>
                    <a:pt x="2237" y="1496"/>
                  </a:lnTo>
                  <a:lnTo>
                    <a:pt x="2237" y="1500"/>
                  </a:lnTo>
                  <a:lnTo>
                    <a:pt x="2213" y="1500"/>
                  </a:lnTo>
                  <a:lnTo>
                    <a:pt x="2209" y="1492"/>
                  </a:lnTo>
                  <a:lnTo>
                    <a:pt x="2200" y="1492"/>
                  </a:lnTo>
                  <a:lnTo>
                    <a:pt x="2200" y="1489"/>
                  </a:lnTo>
                  <a:lnTo>
                    <a:pt x="2177" y="1489"/>
                  </a:lnTo>
                  <a:lnTo>
                    <a:pt x="2160" y="1469"/>
                  </a:lnTo>
                  <a:lnTo>
                    <a:pt x="2126" y="1469"/>
                  </a:lnTo>
                  <a:lnTo>
                    <a:pt x="2126" y="1465"/>
                  </a:lnTo>
                  <a:lnTo>
                    <a:pt x="2113" y="1465"/>
                  </a:lnTo>
                  <a:lnTo>
                    <a:pt x="2113" y="1460"/>
                  </a:lnTo>
                  <a:lnTo>
                    <a:pt x="2077" y="1460"/>
                  </a:lnTo>
                  <a:lnTo>
                    <a:pt x="2077" y="1452"/>
                  </a:lnTo>
                  <a:lnTo>
                    <a:pt x="2066" y="1449"/>
                  </a:lnTo>
                  <a:lnTo>
                    <a:pt x="2066" y="1452"/>
                  </a:lnTo>
                  <a:lnTo>
                    <a:pt x="2060" y="1452"/>
                  </a:lnTo>
                  <a:lnTo>
                    <a:pt x="2060" y="1469"/>
                  </a:lnTo>
                  <a:lnTo>
                    <a:pt x="2057" y="1469"/>
                  </a:lnTo>
                  <a:lnTo>
                    <a:pt x="2053" y="1480"/>
                  </a:lnTo>
                  <a:lnTo>
                    <a:pt x="2060" y="1480"/>
                  </a:lnTo>
                  <a:lnTo>
                    <a:pt x="2060" y="1483"/>
                  </a:lnTo>
                  <a:lnTo>
                    <a:pt x="2089" y="1489"/>
                  </a:lnTo>
                  <a:lnTo>
                    <a:pt x="2089" y="1529"/>
                  </a:lnTo>
                  <a:lnTo>
                    <a:pt x="2117" y="1529"/>
                  </a:lnTo>
                  <a:lnTo>
                    <a:pt x="2117" y="1532"/>
                  </a:lnTo>
                  <a:lnTo>
                    <a:pt x="2131" y="1538"/>
                  </a:lnTo>
                  <a:lnTo>
                    <a:pt x="2142" y="1547"/>
                  </a:lnTo>
                  <a:lnTo>
                    <a:pt x="2153" y="1556"/>
                  </a:lnTo>
                  <a:lnTo>
                    <a:pt x="2157" y="1563"/>
                  </a:lnTo>
                  <a:lnTo>
                    <a:pt x="2158" y="1565"/>
                  </a:lnTo>
                  <a:lnTo>
                    <a:pt x="2160" y="1567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4" y="1567"/>
                  </a:lnTo>
                  <a:lnTo>
                    <a:pt x="2166" y="1569"/>
                  </a:lnTo>
                  <a:lnTo>
                    <a:pt x="2189" y="1563"/>
                  </a:lnTo>
                  <a:lnTo>
                    <a:pt x="2193" y="1556"/>
                  </a:lnTo>
                  <a:lnTo>
                    <a:pt x="2204" y="1554"/>
                  </a:lnTo>
                  <a:lnTo>
                    <a:pt x="2218" y="1556"/>
                  </a:lnTo>
                  <a:lnTo>
                    <a:pt x="2235" y="1560"/>
                  </a:lnTo>
                  <a:lnTo>
                    <a:pt x="2249" y="1563"/>
                  </a:lnTo>
                  <a:lnTo>
                    <a:pt x="2260" y="1563"/>
                  </a:lnTo>
                  <a:lnTo>
                    <a:pt x="2262" y="1569"/>
                  </a:lnTo>
                  <a:lnTo>
                    <a:pt x="2264" y="1574"/>
                  </a:lnTo>
                  <a:lnTo>
                    <a:pt x="2264" y="1580"/>
                  </a:lnTo>
                  <a:lnTo>
                    <a:pt x="2264" y="1585"/>
                  </a:lnTo>
                  <a:lnTo>
                    <a:pt x="2266" y="1592"/>
                  </a:lnTo>
                  <a:lnTo>
                    <a:pt x="2277" y="1596"/>
                  </a:lnTo>
                  <a:lnTo>
                    <a:pt x="2277" y="1600"/>
                  </a:lnTo>
                  <a:lnTo>
                    <a:pt x="2280" y="1600"/>
                  </a:lnTo>
                  <a:lnTo>
                    <a:pt x="2280" y="1596"/>
                  </a:lnTo>
                  <a:lnTo>
                    <a:pt x="2288" y="1596"/>
                  </a:lnTo>
                  <a:lnTo>
                    <a:pt x="2293" y="1596"/>
                  </a:lnTo>
                  <a:lnTo>
                    <a:pt x="2298" y="1598"/>
                  </a:lnTo>
                  <a:lnTo>
                    <a:pt x="2304" y="1600"/>
                  </a:lnTo>
                  <a:lnTo>
                    <a:pt x="2309" y="1600"/>
                  </a:lnTo>
                  <a:lnTo>
                    <a:pt x="2317" y="1616"/>
                  </a:lnTo>
                  <a:lnTo>
                    <a:pt x="2326" y="1620"/>
                  </a:lnTo>
                  <a:lnTo>
                    <a:pt x="2326" y="1629"/>
                  </a:lnTo>
                  <a:lnTo>
                    <a:pt x="2333" y="1632"/>
                  </a:lnTo>
                  <a:lnTo>
                    <a:pt x="2333" y="1660"/>
                  </a:lnTo>
                  <a:lnTo>
                    <a:pt x="2329" y="1660"/>
                  </a:lnTo>
                  <a:lnTo>
                    <a:pt x="2333" y="1669"/>
                  </a:lnTo>
                  <a:lnTo>
                    <a:pt x="2337" y="1670"/>
                  </a:lnTo>
                  <a:lnTo>
                    <a:pt x="2342" y="1674"/>
                  </a:lnTo>
                  <a:lnTo>
                    <a:pt x="2346" y="1676"/>
                  </a:lnTo>
                  <a:lnTo>
                    <a:pt x="2349" y="1678"/>
                  </a:lnTo>
                  <a:lnTo>
                    <a:pt x="2355" y="1680"/>
                  </a:lnTo>
                  <a:lnTo>
                    <a:pt x="2360" y="1680"/>
                  </a:lnTo>
                  <a:lnTo>
                    <a:pt x="2360" y="1700"/>
                  </a:lnTo>
                  <a:lnTo>
                    <a:pt x="2360" y="1701"/>
                  </a:lnTo>
                  <a:lnTo>
                    <a:pt x="2360" y="1703"/>
                  </a:lnTo>
                  <a:lnTo>
                    <a:pt x="2358" y="1701"/>
                  </a:lnTo>
                  <a:lnTo>
                    <a:pt x="2358" y="1701"/>
                  </a:lnTo>
                  <a:lnTo>
                    <a:pt x="2357" y="1701"/>
                  </a:lnTo>
                  <a:lnTo>
                    <a:pt x="2357" y="1703"/>
                  </a:lnTo>
                  <a:lnTo>
                    <a:pt x="2360" y="1703"/>
                  </a:lnTo>
                  <a:lnTo>
                    <a:pt x="2360" y="1729"/>
                  </a:lnTo>
                  <a:lnTo>
                    <a:pt x="2326" y="1720"/>
                  </a:lnTo>
                  <a:lnTo>
                    <a:pt x="2320" y="1729"/>
                  </a:lnTo>
                  <a:lnTo>
                    <a:pt x="2306" y="1729"/>
                  </a:lnTo>
                  <a:lnTo>
                    <a:pt x="2297" y="1732"/>
                  </a:lnTo>
                  <a:lnTo>
                    <a:pt x="2284" y="1736"/>
                  </a:lnTo>
                  <a:lnTo>
                    <a:pt x="2271" y="1738"/>
                  </a:lnTo>
                  <a:lnTo>
                    <a:pt x="2257" y="1736"/>
                  </a:lnTo>
                  <a:lnTo>
                    <a:pt x="2253" y="1729"/>
                  </a:lnTo>
                  <a:lnTo>
                    <a:pt x="2249" y="1729"/>
                  </a:lnTo>
                  <a:lnTo>
                    <a:pt x="2249" y="1732"/>
                  </a:lnTo>
                  <a:lnTo>
                    <a:pt x="2226" y="1732"/>
                  </a:lnTo>
                  <a:lnTo>
                    <a:pt x="2226" y="1729"/>
                  </a:lnTo>
                  <a:lnTo>
                    <a:pt x="2209" y="1729"/>
                  </a:lnTo>
                  <a:lnTo>
                    <a:pt x="2209" y="1732"/>
                  </a:lnTo>
                  <a:lnTo>
                    <a:pt x="2166" y="1729"/>
                  </a:lnTo>
                  <a:lnTo>
                    <a:pt x="2166" y="1732"/>
                  </a:lnTo>
                  <a:lnTo>
                    <a:pt x="2173" y="1732"/>
                  </a:lnTo>
                  <a:lnTo>
                    <a:pt x="2182" y="1736"/>
                  </a:lnTo>
                  <a:lnTo>
                    <a:pt x="2193" y="1738"/>
                  </a:lnTo>
                  <a:lnTo>
                    <a:pt x="2206" y="1740"/>
                  </a:lnTo>
                  <a:lnTo>
                    <a:pt x="2206" y="1745"/>
                  </a:lnTo>
                  <a:lnTo>
                    <a:pt x="2220" y="1745"/>
                  </a:lnTo>
                  <a:lnTo>
                    <a:pt x="2278" y="1761"/>
                  </a:lnTo>
                  <a:lnTo>
                    <a:pt x="2337" y="1776"/>
                  </a:lnTo>
                  <a:lnTo>
                    <a:pt x="2344" y="1787"/>
                  </a:lnTo>
                  <a:lnTo>
                    <a:pt x="2349" y="1796"/>
                  </a:lnTo>
                  <a:lnTo>
                    <a:pt x="2355" y="1809"/>
                  </a:lnTo>
                  <a:lnTo>
                    <a:pt x="2357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7"/>
                  </a:lnTo>
                  <a:lnTo>
                    <a:pt x="2353" y="1829"/>
                  </a:lnTo>
                  <a:lnTo>
                    <a:pt x="2317" y="1829"/>
                  </a:lnTo>
                  <a:lnTo>
                    <a:pt x="2306" y="1843"/>
                  </a:lnTo>
                  <a:lnTo>
                    <a:pt x="2260" y="1843"/>
                  </a:lnTo>
                  <a:lnTo>
                    <a:pt x="2248" y="1847"/>
                  </a:lnTo>
                  <a:lnTo>
                    <a:pt x="2229" y="1849"/>
                  </a:lnTo>
                  <a:lnTo>
                    <a:pt x="2209" y="1850"/>
                  </a:lnTo>
                  <a:lnTo>
                    <a:pt x="2193" y="1849"/>
                  </a:lnTo>
                  <a:lnTo>
                    <a:pt x="2193" y="1843"/>
                  </a:lnTo>
                  <a:lnTo>
                    <a:pt x="2186" y="1843"/>
                  </a:lnTo>
                  <a:lnTo>
                    <a:pt x="2186" y="1840"/>
                  </a:lnTo>
                  <a:lnTo>
                    <a:pt x="2173" y="1840"/>
                  </a:lnTo>
                  <a:lnTo>
                    <a:pt x="2173" y="1836"/>
                  </a:lnTo>
                  <a:lnTo>
                    <a:pt x="2168" y="1836"/>
                  </a:lnTo>
                  <a:lnTo>
                    <a:pt x="2162" y="1838"/>
                  </a:lnTo>
                  <a:lnTo>
                    <a:pt x="2157" y="1840"/>
                  </a:lnTo>
                  <a:lnTo>
                    <a:pt x="2153" y="1841"/>
                  </a:lnTo>
                  <a:lnTo>
                    <a:pt x="2149" y="1843"/>
                  </a:lnTo>
                  <a:lnTo>
                    <a:pt x="2149" y="1849"/>
                  </a:lnTo>
                  <a:lnTo>
                    <a:pt x="2069" y="1849"/>
                  </a:lnTo>
                  <a:lnTo>
                    <a:pt x="2069" y="1843"/>
                  </a:lnTo>
                  <a:lnTo>
                    <a:pt x="2053" y="1840"/>
                  </a:lnTo>
                  <a:lnTo>
                    <a:pt x="2051" y="1836"/>
                  </a:lnTo>
                  <a:lnTo>
                    <a:pt x="2049" y="1830"/>
                  </a:lnTo>
                  <a:lnTo>
                    <a:pt x="2049" y="1823"/>
                  </a:lnTo>
                  <a:lnTo>
                    <a:pt x="2049" y="1816"/>
                  </a:lnTo>
                  <a:lnTo>
                    <a:pt x="2053" y="1816"/>
                  </a:lnTo>
                  <a:lnTo>
                    <a:pt x="2053" y="1805"/>
                  </a:lnTo>
                  <a:lnTo>
                    <a:pt x="2046" y="1805"/>
                  </a:lnTo>
                  <a:lnTo>
                    <a:pt x="2044" y="1803"/>
                  </a:lnTo>
                  <a:lnTo>
                    <a:pt x="2044" y="1801"/>
                  </a:lnTo>
                  <a:lnTo>
                    <a:pt x="2042" y="1800"/>
                  </a:lnTo>
                  <a:lnTo>
                    <a:pt x="2042" y="1798"/>
                  </a:lnTo>
                  <a:lnTo>
                    <a:pt x="2040" y="1796"/>
                  </a:lnTo>
                  <a:lnTo>
                    <a:pt x="2037" y="1796"/>
                  </a:lnTo>
                  <a:lnTo>
                    <a:pt x="2037" y="1800"/>
                  </a:lnTo>
                  <a:lnTo>
                    <a:pt x="2029" y="1800"/>
                  </a:lnTo>
                  <a:lnTo>
                    <a:pt x="2029" y="1805"/>
                  </a:lnTo>
                  <a:lnTo>
                    <a:pt x="1993" y="1805"/>
                  </a:lnTo>
                  <a:lnTo>
                    <a:pt x="1993" y="1800"/>
                  </a:lnTo>
                  <a:lnTo>
                    <a:pt x="1986" y="1800"/>
                  </a:lnTo>
                  <a:lnTo>
                    <a:pt x="1986" y="1796"/>
                  </a:lnTo>
                  <a:lnTo>
                    <a:pt x="1973" y="1796"/>
                  </a:lnTo>
                  <a:lnTo>
                    <a:pt x="1969" y="1789"/>
                  </a:lnTo>
                  <a:lnTo>
                    <a:pt x="1953" y="1783"/>
                  </a:lnTo>
                  <a:lnTo>
                    <a:pt x="1940" y="1769"/>
                  </a:lnTo>
                  <a:lnTo>
                    <a:pt x="1920" y="1763"/>
                  </a:lnTo>
                  <a:lnTo>
                    <a:pt x="1920" y="1760"/>
                  </a:lnTo>
                  <a:lnTo>
                    <a:pt x="1886" y="1763"/>
                  </a:lnTo>
                  <a:lnTo>
                    <a:pt x="1886" y="1769"/>
                  </a:lnTo>
                  <a:lnTo>
                    <a:pt x="1893" y="1769"/>
                  </a:lnTo>
                  <a:lnTo>
                    <a:pt x="1895" y="1774"/>
                  </a:lnTo>
                  <a:lnTo>
                    <a:pt x="1895" y="1778"/>
                  </a:lnTo>
                  <a:lnTo>
                    <a:pt x="1897" y="1783"/>
                  </a:lnTo>
                  <a:lnTo>
                    <a:pt x="1897" y="1789"/>
                  </a:lnTo>
                  <a:lnTo>
                    <a:pt x="1897" y="1796"/>
                  </a:lnTo>
                  <a:lnTo>
                    <a:pt x="1884" y="1798"/>
                  </a:lnTo>
                  <a:lnTo>
                    <a:pt x="1875" y="1800"/>
                  </a:lnTo>
                  <a:lnTo>
                    <a:pt x="1864" y="1800"/>
                  </a:lnTo>
                  <a:lnTo>
                    <a:pt x="1853" y="1796"/>
                  </a:lnTo>
                  <a:lnTo>
                    <a:pt x="1853" y="1800"/>
                  </a:lnTo>
                  <a:lnTo>
                    <a:pt x="1849" y="1800"/>
                  </a:lnTo>
                  <a:lnTo>
                    <a:pt x="1849" y="1825"/>
                  </a:lnTo>
                  <a:lnTo>
                    <a:pt x="1840" y="1829"/>
                  </a:lnTo>
                  <a:lnTo>
                    <a:pt x="1833" y="1838"/>
                  </a:lnTo>
                  <a:lnTo>
                    <a:pt x="1828" y="1843"/>
                  </a:lnTo>
                  <a:lnTo>
                    <a:pt x="1820" y="1847"/>
                  </a:lnTo>
                  <a:lnTo>
                    <a:pt x="1809" y="1849"/>
                  </a:lnTo>
                  <a:lnTo>
                    <a:pt x="1793" y="1849"/>
                  </a:lnTo>
                  <a:lnTo>
                    <a:pt x="1784" y="1852"/>
                  </a:lnTo>
                  <a:lnTo>
                    <a:pt x="1771" y="1850"/>
                  </a:lnTo>
                  <a:lnTo>
                    <a:pt x="1758" y="1847"/>
                  </a:lnTo>
                  <a:lnTo>
                    <a:pt x="1749" y="1843"/>
                  </a:lnTo>
                  <a:lnTo>
                    <a:pt x="1740" y="1820"/>
                  </a:lnTo>
                  <a:lnTo>
                    <a:pt x="1737" y="1820"/>
                  </a:lnTo>
                  <a:lnTo>
                    <a:pt x="1746" y="1769"/>
                  </a:lnTo>
                  <a:lnTo>
                    <a:pt x="1749" y="1769"/>
                  </a:lnTo>
                  <a:lnTo>
                    <a:pt x="1749" y="1740"/>
                  </a:lnTo>
                  <a:lnTo>
                    <a:pt x="1778" y="1736"/>
                  </a:lnTo>
                  <a:lnTo>
                    <a:pt x="1802" y="1730"/>
                  </a:lnTo>
                  <a:lnTo>
                    <a:pt x="1826" y="1720"/>
                  </a:lnTo>
                  <a:lnTo>
                    <a:pt x="1826" y="1716"/>
                  </a:lnTo>
                  <a:lnTo>
                    <a:pt x="1840" y="1703"/>
                  </a:lnTo>
                  <a:lnTo>
                    <a:pt x="1840" y="1696"/>
                  </a:lnTo>
                  <a:lnTo>
                    <a:pt x="1846" y="1696"/>
                  </a:lnTo>
                  <a:lnTo>
                    <a:pt x="1855" y="1685"/>
                  </a:lnTo>
                  <a:lnTo>
                    <a:pt x="1866" y="1678"/>
                  </a:lnTo>
                  <a:lnTo>
                    <a:pt x="1880" y="1672"/>
                  </a:lnTo>
                  <a:lnTo>
                    <a:pt x="1880" y="1665"/>
                  </a:lnTo>
                  <a:lnTo>
                    <a:pt x="1873" y="1660"/>
                  </a:lnTo>
                  <a:lnTo>
                    <a:pt x="1860" y="1654"/>
                  </a:lnTo>
                  <a:lnTo>
                    <a:pt x="1846" y="1647"/>
                  </a:lnTo>
                  <a:lnTo>
                    <a:pt x="1835" y="1641"/>
                  </a:lnTo>
                  <a:lnTo>
                    <a:pt x="1829" y="1636"/>
                  </a:lnTo>
                  <a:lnTo>
                    <a:pt x="1829" y="1600"/>
                  </a:lnTo>
                  <a:lnTo>
                    <a:pt x="1833" y="1600"/>
                  </a:lnTo>
                  <a:lnTo>
                    <a:pt x="1840" y="1563"/>
                  </a:lnTo>
                  <a:lnTo>
                    <a:pt x="1846" y="1563"/>
                  </a:lnTo>
                  <a:lnTo>
                    <a:pt x="1846" y="1540"/>
                  </a:lnTo>
                  <a:lnTo>
                    <a:pt x="1846" y="1538"/>
                  </a:lnTo>
                  <a:lnTo>
                    <a:pt x="1846" y="1538"/>
                  </a:lnTo>
                  <a:lnTo>
                    <a:pt x="1848" y="1538"/>
                  </a:lnTo>
                  <a:lnTo>
                    <a:pt x="1848" y="1538"/>
                  </a:lnTo>
                  <a:lnTo>
                    <a:pt x="1849" y="1538"/>
                  </a:lnTo>
                  <a:lnTo>
                    <a:pt x="1849" y="1536"/>
                  </a:lnTo>
                  <a:lnTo>
                    <a:pt x="1846" y="1536"/>
                  </a:lnTo>
                  <a:lnTo>
                    <a:pt x="1846" y="1512"/>
                  </a:lnTo>
                  <a:lnTo>
                    <a:pt x="1849" y="1512"/>
                  </a:lnTo>
                  <a:lnTo>
                    <a:pt x="1849" y="1496"/>
                  </a:lnTo>
                  <a:lnTo>
                    <a:pt x="1826" y="1476"/>
                  </a:lnTo>
                  <a:lnTo>
                    <a:pt x="1826" y="1469"/>
                  </a:lnTo>
                  <a:lnTo>
                    <a:pt x="1813" y="1465"/>
                  </a:lnTo>
                  <a:lnTo>
                    <a:pt x="1809" y="1452"/>
                  </a:lnTo>
                  <a:lnTo>
                    <a:pt x="1793" y="1440"/>
                  </a:lnTo>
                  <a:lnTo>
                    <a:pt x="1786" y="1423"/>
                  </a:lnTo>
                  <a:lnTo>
                    <a:pt x="1766" y="1423"/>
                  </a:lnTo>
                  <a:lnTo>
                    <a:pt x="1766" y="1420"/>
                  </a:lnTo>
                  <a:lnTo>
                    <a:pt x="1760" y="1420"/>
                  </a:lnTo>
                  <a:lnTo>
                    <a:pt x="1755" y="1418"/>
                  </a:lnTo>
                  <a:lnTo>
                    <a:pt x="1749" y="1418"/>
                  </a:lnTo>
                  <a:lnTo>
                    <a:pt x="1746" y="1416"/>
                  </a:lnTo>
                  <a:lnTo>
                    <a:pt x="1742" y="1412"/>
                  </a:lnTo>
                  <a:lnTo>
                    <a:pt x="1742" y="1410"/>
                  </a:lnTo>
                  <a:lnTo>
                    <a:pt x="1740" y="1409"/>
                  </a:lnTo>
                  <a:lnTo>
                    <a:pt x="1738" y="1405"/>
                  </a:lnTo>
                  <a:lnTo>
                    <a:pt x="1737" y="1400"/>
                  </a:lnTo>
                  <a:lnTo>
                    <a:pt x="1720" y="1403"/>
                  </a:lnTo>
                  <a:lnTo>
                    <a:pt x="1700" y="1405"/>
                  </a:lnTo>
                  <a:lnTo>
                    <a:pt x="1693" y="1380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89" y="1383"/>
                  </a:lnTo>
                  <a:lnTo>
                    <a:pt x="1689" y="1385"/>
                  </a:lnTo>
                  <a:lnTo>
                    <a:pt x="1680" y="1392"/>
                  </a:lnTo>
                  <a:lnTo>
                    <a:pt x="1675" y="1403"/>
                  </a:lnTo>
                  <a:lnTo>
                    <a:pt x="1669" y="1412"/>
                  </a:lnTo>
                  <a:lnTo>
                    <a:pt x="1662" y="1420"/>
                  </a:lnTo>
                  <a:lnTo>
                    <a:pt x="1651" y="1425"/>
                  </a:lnTo>
                  <a:lnTo>
                    <a:pt x="1637" y="1429"/>
                  </a:lnTo>
                  <a:lnTo>
                    <a:pt x="1635" y="1418"/>
                  </a:lnTo>
                  <a:lnTo>
                    <a:pt x="1631" y="1405"/>
                  </a:lnTo>
                  <a:lnTo>
                    <a:pt x="1633" y="1392"/>
                  </a:lnTo>
                  <a:lnTo>
                    <a:pt x="1637" y="1392"/>
                  </a:lnTo>
                  <a:lnTo>
                    <a:pt x="1638" y="1389"/>
                  </a:lnTo>
                  <a:lnTo>
                    <a:pt x="1640" y="1387"/>
                  </a:lnTo>
                  <a:lnTo>
                    <a:pt x="1642" y="1383"/>
                  </a:lnTo>
                  <a:lnTo>
                    <a:pt x="1644" y="1381"/>
                  </a:lnTo>
                  <a:lnTo>
                    <a:pt x="1646" y="1376"/>
                  </a:lnTo>
                  <a:lnTo>
                    <a:pt x="1642" y="1374"/>
                  </a:lnTo>
                  <a:lnTo>
                    <a:pt x="1638" y="1370"/>
                  </a:lnTo>
                  <a:lnTo>
                    <a:pt x="1637" y="1369"/>
                  </a:lnTo>
                  <a:lnTo>
                    <a:pt x="1629" y="1369"/>
                  </a:lnTo>
                  <a:lnTo>
                    <a:pt x="1629" y="1363"/>
                  </a:lnTo>
                  <a:lnTo>
                    <a:pt x="1613" y="1363"/>
                  </a:lnTo>
                  <a:lnTo>
                    <a:pt x="1613" y="1360"/>
                  </a:lnTo>
                  <a:lnTo>
                    <a:pt x="1606" y="1360"/>
                  </a:lnTo>
                  <a:lnTo>
                    <a:pt x="1606" y="1356"/>
                  </a:lnTo>
                  <a:lnTo>
                    <a:pt x="1589" y="1356"/>
                  </a:lnTo>
                  <a:lnTo>
                    <a:pt x="1589" y="1352"/>
                  </a:lnTo>
                  <a:lnTo>
                    <a:pt x="1586" y="1352"/>
                  </a:lnTo>
                  <a:lnTo>
                    <a:pt x="1586" y="1340"/>
                  </a:lnTo>
                  <a:lnTo>
                    <a:pt x="1557" y="1340"/>
                  </a:lnTo>
                  <a:lnTo>
                    <a:pt x="1557" y="1332"/>
                  </a:lnTo>
                  <a:lnTo>
                    <a:pt x="1553" y="1332"/>
                  </a:lnTo>
                  <a:lnTo>
                    <a:pt x="1553" y="1325"/>
                  </a:lnTo>
                  <a:lnTo>
                    <a:pt x="1546" y="1320"/>
                  </a:lnTo>
                  <a:lnTo>
                    <a:pt x="1540" y="1309"/>
                  </a:lnTo>
                  <a:lnTo>
                    <a:pt x="1497" y="1309"/>
                  </a:lnTo>
                  <a:lnTo>
                    <a:pt x="1497" y="1312"/>
                  </a:lnTo>
                  <a:lnTo>
                    <a:pt x="1513" y="1312"/>
                  </a:lnTo>
                  <a:lnTo>
                    <a:pt x="1517" y="1352"/>
                  </a:lnTo>
                  <a:lnTo>
                    <a:pt x="1513" y="1352"/>
                  </a:lnTo>
                  <a:lnTo>
                    <a:pt x="1513" y="1360"/>
                  </a:lnTo>
                  <a:lnTo>
                    <a:pt x="1506" y="1363"/>
                  </a:lnTo>
                  <a:lnTo>
                    <a:pt x="1506" y="1367"/>
                  </a:lnTo>
                  <a:lnTo>
                    <a:pt x="1508" y="1369"/>
                  </a:lnTo>
                  <a:lnTo>
                    <a:pt x="1509" y="1370"/>
                  </a:lnTo>
                  <a:lnTo>
                    <a:pt x="1511" y="1372"/>
                  </a:lnTo>
                  <a:lnTo>
                    <a:pt x="1513" y="1372"/>
                  </a:lnTo>
                  <a:lnTo>
                    <a:pt x="1513" y="1396"/>
                  </a:lnTo>
                  <a:lnTo>
                    <a:pt x="1498" y="1400"/>
                  </a:lnTo>
                  <a:lnTo>
                    <a:pt x="1480" y="1400"/>
                  </a:lnTo>
                  <a:lnTo>
                    <a:pt x="1480" y="1372"/>
                  </a:lnTo>
                  <a:lnTo>
                    <a:pt x="1493" y="1372"/>
                  </a:lnTo>
                  <a:lnTo>
                    <a:pt x="1493" y="1369"/>
                  </a:lnTo>
                  <a:lnTo>
                    <a:pt x="1440" y="1363"/>
                  </a:lnTo>
                  <a:lnTo>
                    <a:pt x="1440" y="1389"/>
                  </a:lnTo>
                  <a:lnTo>
                    <a:pt x="1437" y="1389"/>
                  </a:lnTo>
                  <a:lnTo>
                    <a:pt x="1433" y="1390"/>
                  </a:lnTo>
                  <a:lnTo>
                    <a:pt x="1431" y="1392"/>
                  </a:lnTo>
                  <a:lnTo>
                    <a:pt x="1428" y="1394"/>
                  </a:lnTo>
                  <a:lnTo>
                    <a:pt x="1426" y="1396"/>
                  </a:lnTo>
                  <a:lnTo>
                    <a:pt x="1426" y="1400"/>
                  </a:lnTo>
                  <a:lnTo>
                    <a:pt x="1413" y="1401"/>
                  </a:lnTo>
                  <a:lnTo>
                    <a:pt x="1398" y="1400"/>
                  </a:lnTo>
                  <a:lnTo>
                    <a:pt x="1384" y="1398"/>
                  </a:lnTo>
                  <a:lnTo>
                    <a:pt x="1369" y="1400"/>
                  </a:lnTo>
                  <a:lnTo>
                    <a:pt x="1369" y="1405"/>
                  </a:lnTo>
                  <a:lnTo>
                    <a:pt x="1360" y="1405"/>
                  </a:lnTo>
                  <a:lnTo>
                    <a:pt x="1360" y="1409"/>
                  </a:lnTo>
                  <a:lnTo>
                    <a:pt x="1353" y="1410"/>
                  </a:lnTo>
                  <a:lnTo>
                    <a:pt x="1338" y="1414"/>
                  </a:lnTo>
                  <a:lnTo>
                    <a:pt x="1320" y="1416"/>
                  </a:lnTo>
                  <a:lnTo>
                    <a:pt x="1302" y="1420"/>
                  </a:lnTo>
                  <a:lnTo>
                    <a:pt x="1286" y="1421"/>
                  </a:lnTo>
                  <a:lnTo>
                    <a:pt x="1277" y="1420"/>
                  </a:lnTo>
                  <a:lnTo>
                    <a:pt x="1277" y="1416"/>
                  </a:lnTo>
                  <a:lnTo>
                    <a:pt x="1269" y="1416"/>
                  </a:lnTo>
                  <a:lnTo>
                    <a:pt x="1260" y="1405"/>
                  </a:lnTo>
                  <a:lnTo>
                    <a:pt x="1253" y="1405"/>
                  </a:lnTo>
                  <a:lnTo>
                    <a:pt x="1253" y="1400"/>
                  </a:lnTo>
                  <a:lnTo>
                    <a:pt x="1229" y="1405"/>
                  </a:lnTo>
                  <a:lnTo>
                    <a:pt x="1229" y="1409"/>
                  </a:lnTo>
                  <a:lnTo>
                    <a:pt x="1197" y="1409"/>
                  </a:lnTo>
                  <a:lnTo>
                    <a:pt x="1186" y="1392"/>
                  </a:lnTo>
                  <a:lnTo>
                    <a:pt x="1177" y="1392"/>
                  </a:lnTo>
                  <a:lnTo>
                    <a:pt x="1169" y="1380"/>
                  </a:lnTo>
                  <a:lnTo>
                    <a:pt x="1157" y="1376"/>
                  </a:lnTo>
                  <a:lnTo>
                    <a:pt x="1157" y="1343"/>
                  </a:lnTo>
                  <a:lnTo>
                    <a:pt x="1200" y="1343"/>
                  </a:lnTo>
                  <a:lnTo>
                    <a:pt x="1206" y="1336"/>
                  </a:lnTo>
                  <a:lnTo>
                    <a:pt x="1200" y="1334"/>
                  </a:lnTo>
                  <a:lnTo>
                    <a:pt x="1197" y="1330"/>
                  </a:lnTo>
                  <a:lnTo>
                    <a:pt x="1195" y="1327"/>
                  </a:lnTo>
                  <a:lnTo>
                    <a:pt x="1191" y="1325"/>
                  </a:lnTo>
                  <a:lnTo>
                    <a:pt x="1188" y="1323"/>
                  </a:lnTo>
                  <a:lnTo>
                    <a:pt x="1184" y="1321"/>
                  </a:lnTo>
                  <a:lnTo>
                    <a:pt x="1177" y="1320"/>
                  </a:lnTo>
                  <a:lnTo>
                    <a:pt x="1168" y="1323"/>
                  </a:lnTo>
                  <a:lnTo>
                    <a:pt x="1153" y="1325"/>
                  </a:lnTo>
                  <a:lnTo>
                    <a:pt x="1138" y="1325"/>
                  </a:lnTo>
                  <a:lnTo>
                    <a:pt x="1126" y="1325"/>
                  </a:lnTo>
                  <a:lnTo>
                    <a:pt x="1120" y="1309"/>
                  </a:lnTo>
                  <a:lnTo>
                    <a:pt x="1117" y="1309"/>
                  </a:lnTo>
                  <a:lnTo>
                    <a:pt x="1113" y="1240"/>
                  </a:lnTo>
                  <a:lnTo>
                    <a:pt x="1109" y="1240"/>
                  </a:lnTo>
                  <a:lnTo>
                    <a:pt x="1109" y="1232"/>
                  </a:lnTo>
                  <a:lnTo>
                    <a:pt x="1106" y="1232"/>
                  </a:lnTo>
                  <a:lnTo>
                    <a:pt x="1106" y="1180"/>
                  </a:lnTo>
                  <a:lnTo>
                    <a:pt x="1109" y="1180"/>
                  </a:lnTo>
                  <a:lnTo>
                    <a:pt x="1113" y="1120"/>
                  </a:lnTo>
                  <a:lnTo>
                    <a:pt x="1117" y="1120"/>
                  </a:lnTo>
                  <a:lnTo>
                    <a:pt x="1117" y="1109"/>
                  </a:lnTo>
                  <a:lnTo>
                    <a:pt x="1120" y="1109"/>
                  </a:lnTo>
                  <a:lnTo>
                    <a:pt x="1120" y="1096"/>
                  </a:lnTo>
                  <a:lnTo>
                    <a:pt x="1126" y="1096"/>
                  </a:lnTo>
                  <a:lnTo>
                    <a:pt x="1126" y="1089"/>
                  </a:lnTo>
                  <a:lnTo>
                    <a:pt x="1129" y="1089"/>
                  </a:lnTo>
                  <a:lnTo>
                    <a:pt x="1129" y="1076"/>
                  </a:lnTo>
                  <a:lnTo>
                    <a:pt x="1160" y="1052"/>
                  </a:lnTo>
                  <a:lnTo>
                    <a:pt x="1160" y="1049"/>
                  </a:lnTo>
                  <a:lnTo>
                    <a:pt x="1186" y="1049"/>
                  </a:lnTo>
                  <a:lnTo>
                    <a:pt x="1186" y="1045"/>
                  </a:lnTo>
                  <a:lnTo>
                    <a:pt x="1213" y="1045"/>
                  </a:lnTo>
                  <a:lnTo>
                    <a:pt x="1215" y="1063"/>
                  </a:lnTo>
                  <a:lnTo>
                    <a:pt x="1215" y="1078"/>
                  </a:lnTo>
                  <a:lnTo>
                    <a:pt x="1209" y="1096"/>
                  </a:lnTo>
                  <a:lnTo>
                    <a:pt x="1206" y="1096"/>
                  </a:lnTo>
                  <a:lnTo>
                    <a:pt x="1200" y="1129"/>
                  </a:lnTo>
                  <a:lnTo>
                    <a:pt x="1198" y="1138"/>
                  </a:lnTo>
                  <a:lnTo>
                    <a:pt x="1197" y="1150"/>
                  </a:lnTo>
                  <a:lnTo>
                    <a:pt x="1197" y="1165"/>
                  </a:lnTo>
                  <a:lnTo>
                    <a:pt x="1200" y="1165"/>
                  </a:lnTo>
                  <a:lnTo>
                    <a:pt x="1200" y="1172"/>
                  </a:lnTo>
                  <a:lnTo>
                    <a:pt x="1220" y="1189"/>
                  </a:lnTo>
                  <a:lnTo>
                    <a:pt x="1220" y="1212"/>
                  </a:lnTo>
                  <a:lnTo>
                    <a:pt x="1226" y="1212"/>
                  </a:lnTo>
                  <a:lnTo>
                    <a:pt x="1229" y="1225"/>
                  </a:lnTo>
                  <a:lnTo>
                    <a:pt x="1229" y="1232"/>
                  </a:lnTo>
                  <a:lnTo>
                    <a:pt x="1233" y="1238"/>
                  </a:lnTo>
                  <a:lnTo>
                    <a:pt x="1238" y="1241"/>
                  </a:lnTo>
                  <a:lnTo>
                    <a:pt x="1249" y="1249"/>
                  </a:lnTo>
                  <a:lnTo>
                    <a:pt x="1244" y="1240"/>
                  </a:lnTo>
                  <a:lnTo>
                    <a:pt x="1240" y="1234"/>
                  </a:lnTo>
                  <a:lnTo>
                    <a:pt x="1238" y="1225"/>
                  </a:lnTo>
                  <a:lnTo>
                    <a:pt x="1237" y="1212"/>
                  </a:lnTo>
                  <a:lnTo>
                    <a:pt x="1240" y="1212"/>
                  </a:lnTo>
                  <a:lnTo>
                    <a:pt x="1240" y="1196"/>
                  </a:lnTo>
                  <a:lnTo>
                    <a:pt x="1242" y="1196"/>
                  </a:lnTo>
                  <a:lnTo>
                    <a:pt x="1244" y="1194"/>
                  </a:lnTo>
                  <a:lnTo>
                    <a:pt x="1248" y="1190"/>
                  </a:lnTo>
                  <a:lnTo>
                    <a:pt x="1249" y="1189"/>
                  </a:lnTo>
                  <a:lnTo>
                    <a:pt x="1237" y="1183"/>
                  </a:lnTo>
                  <a:lnTo>
                    <a:pt x="1228" y="1174"/>
                  </a:lnTo>
                  <a:lnTo>
                    <a:pt x="1222" y="1160"/>
                  </a:lnTo>
                  <a:lnTo>
                    <a:pt x="1218" y="1145"/>
                  </a:lnTo>
                  <a:lnTo>
                    <a:pt x="1217" y="1129"/>
                  </a:lnTo>
                  <a:lnTo>
                    <a:pt x="1237" y="1125"/>
                  </a:lnTo>
                  <a:lnTo>
                    <a:pt x="1237" y="1109"/>
                  </a:lnTo>
                  <a:lnTo>
                    <a:pt x="1229" y="1109"/>
                  </a:lnTo>
                  <a:lnTo>
                    <a:pt x="1231" y="1092"/>
                  </a:lnTo>
                  <a:lnTo>
                    <a:pt x="1233" y="1081"/>
                  </a:lnTo>
                  <a:lnTo>
                    <a:pt x="1237" y="1069"/>
                  </a:lnTo>
                  <a:lnTo>
                    <a:pt x="1260" y="1069"/>
                  </a:lnTo>
                  <a:lnTo>
                    <a:pt x="1260" y="1036"/>
                  </a:lnTo>
                  <a:lnTo>
                    <a:pt x="1273" y="1029"/>
                  </a:lnTo>
                  <a:lnTo>
                    <a:pt x="1273" y="1025"/>
                  </a:lnTo>
                  <a:lnTo>
                    <a:pt x="1293" y="1018"/>
                  </a:lnTo>
                  <a:lnTo>
                    <a:pt x="1317" y="1016"/>
                  </a:lnTo>
                  <a:lnTo>
                    <a:pt x="1318" y="1020"/>
                  </a:lnTo>
                  <a:lnTo>
                    <a:pt x="1322" y="1021"/>
                  </a:lnTo>
                  <a:lnTo>
                    <a:pt x="1326" y="1025"/>
                  </a:lnTo>
                  <a:lnTo>
                    <a:pt x="1328" y="1027"/>
                  </a:lnTo>
                  <a:lnTo>
                    <a:pt x="1329" y="1029"/>
                  </a:lnTo>
                  <a:lnTo>
                    <a:pt x="1331" y="1032"/>
                  </a:lnTo>
                  <a:lnTo>
                    <a:pt x="1331" y="1036"/>
                  </a:lnTo>
                  <a:lnTo>
                    <a:pt x="1331" y="1040"/>
                  </a:lnTo>
                  <a:lnTo>
                    <a:pt x="1331" y="1041"/>
                  </a:lnTo>
                  <a:lnTo>
                    <a:pt x="1331" y="1045"/>
                  </a:lnTo>
                  <a:lnTo>
                    <a:pt x="1331" y="1047"/>
                  </a:lnTo>
                  <a:lnTo>
                    <a:pt x="1333" y="1050"/>
                  </a:lnTo>
                  <a:lnTo>
                    <a:pt x="1337" y="1052"/>
                  </a:lnTo>
                  <a:lnTo>
                    <a:pt x="1340" y="1056"/>
                  </a:lnTo>
                  <a:lnTo>
                    <a:pt x="1335" y="1034"/>
                  </a:lnTo>
                  <a:lnTo>
                    <a:pt x="1333" y="1009"/>
                  </a:lnTo>
                  <a:lnTo>
                    <a:pt x="1338" y="1007"/>
                  </a:lnTo>
                  <a:lnTo>
                    <a:pt x="1340" y="1005"/>
                  </a:lnTo>
                  <a:lnTo>
                    <a:pt x="1342" y="1003"/>
                  </a:lnTo>
                  <a:lnTo>
                    <a:pt x="1344" y="1001"/>
                  </a:lnTo>
                  <a:lnTo>
                    <a:pt x="1344" y="1001"/>
                  </a:lnTo>
                  <a:lnTo>
                    <a:pt x="1346" y="1000"/>
                  </a:lnTo>
                  <a:lnTo>
                    <a:pt x="1360" y="1000"/>
                  </a:lnTo>
                  <a:lnTo>
                    <a:pt x="1360" y="996"/>
                  </a:lnTo>
                  <a:lnTo>
                    <a:pt x="1373" y="996"/>
                  </a:lnTo>
                  <a:lnTo>
                    <a:pt x="1373" y="992"/>
                  </a:lnTo>
                  <a:lnTo>
                    <a:pt x="1386" y="992"/>
                  </a:lnTo>
                  <a:lnTo>
                    <a:pt x="1386" y="989"/>
                  </a:lnTo>
                  <a:close/>
                  <a:moveTo>
                    <a:pt x="686" y="949"/>
                  </a:moveTo>
                  <a:lnTo>
                    <a:pt x="688" y="965"/>
                  </a:lnTo>
                  <a:lnTo>
                    <a:pt x="689" y="985"/>
                  </a:lnTo>
                  <a:lnTo>
                    <a:pt x="684" y="985"/>
                  </a:lnTo>
                  <a:lnTo>
                    <a:pt x="678" y="987"/>
                  </a:lnTo>
                  <a:lnTo>
                    <a:pt x="673" y="989"/>
                  </a:lnTo>
                  <a:lnTo>
                    <a:pt x="666" y="989"/>
                  </a:lnTo>
                  <a:lnTo>
                    <a:pt x="662" y="972"/>
                  </a:lnTo>
                  <a:lnTo>
                    <a:pt x="660" y="952"/>
                  </a:lnTo>
                  <a:lnTo>
                    <a:pt x="666" y="950"/>
                  </a:lnTo>
                  <a:lnTo>
                    <a:pt x="671" y="949"/>
                  </a:lnTo>
                  <a:lnTo>
                    <a:pt x="677" y="949"/>
                  </a:lnTo>
                  <a:lnTo>
                    <a:pt x="686" y="949"/>
                  </a:lnTo>
                  <a:close/>
                  <a:moveTo>
                    <a:pt x="146" y="947"/>
                  </a:moveTo>
                  <a:lnTo>
                    <a:pt x="160" y="949"/>
                  </a:lnTo>
                  <a:lnTo>
                    <a:pt x="173" y="954"/>
                  </a:lnTo>
                  <a:lnTo>
                    <a:pt x="189" y="960"/>
                  </a:lnTo>
                  <a:lnTo>
                    <a:pt x="208" y="963"/>
                  </a:lnTo>
                  <a:lnTo>
                    <a:pt x="226" y="965"/>
                  </a:lnTo>
                  <a:lnTo>
                    <a:pt x="233" y="989"/>
                  </a:lnTo>
                  <a:lnTo>
                    <a:pt x="240" y="992"/>
                  </a:lnTo>
                  <a:lnTo>
                    <a:pt x="242" y="996"/>
                  </a:lnTo>
                  <a:lnTo>
                    <a:pt x="244" y="1000"/>
                  </a:lnTo>
                  <a:lnTo>
                    <a:pt x="246" y="1005"/>
                  </a:lnTo>
                  <a:lnTo>
                    <a:pt x="248" y="1009"/>
                  </a:lnTo>
                  <a:lnTo>
                    <a:pt x="249" y="1012"/>
                  </a:lnTo>
                  <a:lnTo>
                    <a:pt x="293" y="1009"/>
                  </a:lnTo>
                  <a:lnTo>
                    <a:pt x="297" y="1016"/>
                  </a:lnTo>
                  <a:lnTo>
                    <a:pt x="306" y="1016"/>
                  </a:lnTo>
                  <a:lnTo>
                    <a:pt x="306" y="1020"/>
                  </a:lnTo>
                  <a:lnTo>
                    <a:pt x="317" y="1025"/>
                  </a:lnTo>
                  <a:lnTo>
                    <a:pt x="322" y="1041"/>
                  </a:lnTo>
                  <a:lnTo>
                    <a:pt x="331" y="1060"/>
                  </a:lnTo>
                  <a:lnTo>
                    <a:pt x="340" y="1078"/>
                  </a:lnTo>
                  <a:lnTo>
                    <a:pt x="346" y="1098"/>
                  </a:lnTo>
                  <a:lnTo>
                    <a:pt x="346" y="1116"/>
                  </a:lnTo>
                  <a:lnTo>
                    <a:pt x="340" y="1116"/>
                  </a:lnTo>
                  <a:lnTo>
                    <a:pt x="340" y="1125"/>
                  </a:lnTo>
                  <a:lnTo>
                    <a:pt x="338" y="1125"/>
                  </a:lnTo>
                  <a:lnTo>
                    <a:pt x="335" y="1127"/>
                  </a:lnTo>
                  <a:lnTo>
                    <a:pt x="333" y="1129"/>
                  </a:lnTo>
                  <a:lnTo>
                    <a:pt x="329" y="1132"/>
                  </a:lnTo>
                  <a:lnTo>
                    <a:pt x="337" y="1132"/>
                  </a:lnTo>
                  <a:lnTo>
                    <a:pt x="346" y="1129"/>
                  </a:lnTo>
                  <a:lnTo>
                    <a:pt x="360" y="1127"/>
                  </a:lnTo>
                  <a:lnTo>
                    <a:pt x="373" y="1129"/>
                  </a:lnTo>
                  <a:lnTo>
                    <a:pt x="377" y="1149"/>
                  </a:lnTo>
                  <a:lnTo>
                    <a:pt x="377" y="1172"/>
                  </a:lnTo>
                  <a:lnTo>
                    <a:pt x="373" y="1192"/>
                  </a:lnTo>
                  <a:lnTo>
                    <a:pt x="377" y="1192"/>
                  </a:lnTo>
                  <a:lnTo>
                    <a:pt x="384" y="1181"/>
                  </a:lnTo>
                  <a:lnTo>
                    <a:pt x="391" y="1174"/>
                  </a:lnTo>
                  <a:lnTo>
                    <a:pt x="402" y="1169"/>
                  </a:lnTo>
                  <a:lnTo>
                    <a:pt x="417" y="1169"/>
                  </a:lnTo>
                  <a:lnTo>
                    <a:pt x="426" y="1178"/>
                  </a:lnTo>
                  <a:lnTo>
                    <a:pt x="435" y="1183"/>
                  </a:lnTo>
                  <a:lnTo>
                    <a:pt x="442" y="1190"/>
                  </a:lnTo>
                  <a:lnTo>
                    <a:pt x="448" y="1198"/>
                  </a:lnTo>
                  <a:lnTo>
                    <a:pt x="451" y="1210"/>
                  </a:lnTo>
                  <a:lnTo>
                    <a:pt x="453" y="1229"/>
                  </a:lnTo>
                  <a:lnTo>
                    <a:pt x="469" y="1225"/>
                  </a:lnTo>
                  <a:lnTo>
                    <a:pt x="489" y="1223"/>
                  </a:lnTo>
                  <a:lnTo>
                    <a:pt x="489" y="1223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3" y="1220"/>
                  </a:lnTo>
                  <a:lnTo>
                    <a:pt x="493" y="1196"/>
                  </a:lnTo>
                  <a:lnTo>
                    <a:pt x="513" y="1196"/>
                  </a:lnTo>
                  <a:lnTo>
                    <a:pt x="537" y="1236"/>
                  </a:lnTo>
                  <a:lnTo>
                    <a:pt x="537" y="1280"/>
                  </a:lnTo>
                  <a:lnTo>
                    <a:pt x="549" y="1312"/>
                  </a:lnTo>
                  <a:lnTo>
                    <a:pt x="557" y="1309"/>
                  </a:lnTo>
                  <a:lnTo>
                    <a:pt x="560" y="1292"/>
                  </a:lnTo>
                  <a:lnTo>
                    <a:pt x="560" y="1274"/>
                  </a:lnTo>
                  <a:lnTo>
                    <a:pt x="560" y="1256"/>
                  </a:lnTo>
                  <a:lnTo>
                    <a:pt x="557" y="1247"/>
                  </a:lnTo>
                  <a:lnTo>
                    <a:pt x="557" y="1234"/>
                  </a:lnTo>
                  <a:lnTo>
                    <a:pt x="557" y="1220"/>
                  </a:lnTo>
                  <a:lnTo>
                    <a:pt x="557" y="1203"/>
                  </a:lnTo>
                  <a:lnTo>
                    <a:pt x="553" y="1203"/>
                  </a:lnTo>
                  <a:lnTo>
                    <a:pt x="557" y="1160"/>
                  </a:lnTo>
                  <a:lnTo>
                    <a:pt x="571" y="1161"/>
                  </a:lnTo>
                  <a:lnTo>
                    <a:pt x="584" y="1165"/>
                  </a:lnTo>
                  <a:lnTo>
                    <a:pt x="593" y="1169"/>
                  </a:lnTo>
                  <a:lnTo>
                    <a:pt x="606" y="1172"/>
                  </a:lnTo>
                  <a:lnTo>
                    <a:pt x="604" y="1167"/>
                  </a:lnTo>
                  <a:lnTo>
                    <a:pt x="602" y="1165"/>
                  </a:lnTo>
                  <a:lnTo>
                    <a:pt x="600" y="1161"/>
                  </a:lnTo>
                  <a:lnTo>
                    <a:pt x="598" y="1160"/>
                  </a:lnTo>
                  <a:lnTo>
                    <a:pt x="597" y="1156"/>
                  </a:lnTo>
                  <a:lnTo>
                    <a:pt x="593" y="1156"/>
                  </a:lnTo>
                  <a:lnTo>
                    <a:pt x="593" y="1129"/>
                  </a:lnTo>
                  <a:lnTo>
                    <a:pt x="606" y="1125"/>
                  </a:lnTo>
                  <a:lnTo>
                    <a:pt x="617" y="1118"/>
                  </a:lnTo>
                  <a:lnTo>
                    <a:pt x="629" y="1116"/>
                  </a:lnTo>
                  <a:lnTo>
                    <a:pt x="644" y="1118"/>
                  </a:lnTo>
                  <a:lnTo>
                    <a:pt x="657" y="1120"/>
                  </a:lnTo>
                  <a:lnTo>
                    <a:pt x="657" y="1129"/>
                  </a:lnTo>
                  <a:lnTo>
                    <a:pt x="666" y="1132"/>
                  </a:lnTo>
                  <a:lnTo>
                    <a:pt x="668" y="1147"/>
                  </a:lnTo>
                  <a:lnTo>
                    <a:pt x="666" y="1163"/>
                  </a:lnTo>
                  <a:lnTo>
                    <a:pt x="658" y="1180"/>
                  </a:lnTo>
                  <a:lnTo>
                    <a:pt x="653" y="1192"/>
                  </a:lnTo>
                  <a:lnTo>
                    <a:pt x="649" y="1203"/>
                  </a:lnTo>
                  <a:lnTo>
                    <a:pt x="637" y="1203"/>
                  </a:lnTo>
                  <a:lnTo>
                    <a:pt x="637" y="1209"/>
                  </a:lnTo>
                  <a:lnTo>
                    <a:pt x="642" y="1220"/>
                  </a:lnTo>
                  <a:lnTo>
                    <a:pt x="644" y="1234"/>
                  </a:lnTo>
                  <a:lnTo>
                    <a:pt x="644" y="1249"/>
                  </a:lnTo>
                  <a:lnTo>
                    <a:pt x="642" y="1265"/>
                  </a:lnTo>
                  <a:lnTo>
                    <a:pt x="646" y="1280"/>
                  </a:lnTo>
                  <a:lnTo>
                    <a:pt x="649" y="1280"/>
                  </a:lnTo>
                  <a:lnTo>
                    <a:pt x="649" y="1305"/>
                  </a:lnTo>
                  <a:lnTo>
                    <a:pt x="653" y="1305"/>
                  </a:lnTo>
                  <a:lnTo>
                    <a:pt x="660" y="1329"/>
                  </a:lnTo>
                  <a:lnTo>
                    <a:pt x="666" y="1329"/>
                  </a:lnTo>
                  <a:lnTo>
                    <a:pt x="666" y="1392"/>
                  </a:lnTo>
                  <a:lnTo>
                    <a:pt x="677" y="1400"/>
                  </a:lnTo>
                  <a:lnTo>
                    <a:pt x="677" y="1409"/>
                  </a:lnTo>
                  <a:lnTo>
                    <a:pt x="689" y="1416"/>
                  </a:lnTo>
                  <a:lnTo>
                    <a:pt x="689" y="1423"/>
                  </a:lnTo>
                  <a:lnTo>
                    <a:pt x="693" y="1423"/>
                  </a:lnTo>
                  <a:lnTo>
                    <a:pt x="697" y="1432"/>
                  </a:lnTo>
                  <a:lnTo>
                    <a:pt x="726" y="1432"/>
                  </a:lnTo>
                  <a:lnTo>
                    <a:pt x="729" y="1443"/>
                  </a:lnTo>
                  <a:lnTo>
                    <a:pt x="737" y="1452"/>
                  </a:lnTo>
                  <a:lnTo>
                    <a:pt x="740" y="1465"/>
                  </a:lnTo>
                  <a:lnTo>
                    <a:pt x="755" y="1467"/>
                  </a:lnTo>
                  <a:lnTo>
                    <a:pt x="764" y="1470"/>
                  </a:lnTo>
                  <a:lnTo>
                    <a:pt x="771" y="1478"/>
                  </a:lnTo>
                  <a:lnTo>
                    <a:pt x="777" y="1485"/>
                  </a:lnTo>
                  <a:lnTo>
                    <a:pt x="786" y="1492"/>
                  </a:lnTo>
                  <a:lnTo>
                    <a:pt x="780" y="1532"/>
                  </a:lnTo>
                  <a:lnTo>
                    <a:pt x="764" y="1530"/>
                  </a:lnTo>
                  <a:lnTo>
                    <a:pt x="749" y="1527"/>
                  </a:lnTo>
                  <a:lnTo>
                    <a:pt x="737" y="1520"/>
                  </a:lnTo>
                  <a:lnTo>
                    <a:pt x="735" y="1527"/>
                  </a:lnTo>
                  <a:lnTo>
                    <a:pt x="733" y="1530"/>
                  </a:lnTo>
                  <a:lnTo>
                    <a:pt x="731" y="1534"/>
                  </a:lnTo>
                  <a:lnTo>
                    <a:pt x="729" y="1536"/>
                  </a:lnTo>
                  <a:lnTo>
                    <a:pt x="726" y="1540"/>
                  </a:lnTo>
                  <a:lnTo>
                    <a:pt x="726" y="1545"/>
                  </a:lnTo>
                  <a:lnTo>
                    <a:pt x="713" y="1549"/>
                  </a:lnTo>
                  <a:lnTo>
                    <a:pt x="713" y="1556"/>
                  </a:lnTo>
                  <a:lnTo>
                    <a:pt x="717" y="1556"/>
                  </a:lnTo>
                  <a:lnTo>
                    <a:pt x="717" y="1552"/>
                  </a:lnTo>
                  <a:lnTo>
                    <a:pt x="740" y="1552"/>
                  </a:lnTo>
                  <a:lnTo>
                    <a:pt x="740" y="1572"/>
                  </a:lnTo>
                  <a:lnTo>
                    <a:pt x="749" y="1576"/>
                  </a:lnTo>
                  <a:lnTo>
                    <a:pt x="753" y="1600"/>
                  </a:lnTo>
                  <a:lnTo>
                    <a:pt x="744" y="1607"/>
                  </a:lnTo>
                  <a:lnTo>
                    <a:pt x="738" y="1612"/>
                  </a:lnTo>
                  <a:lnTo>
                    <a:pt x="731" y="1618"/>
                  </a:lnTo>
                  <a:lnTo>
                    <a:pt x="722" y="1623"/>
                  </a:lnTo>
                  <a:lnTo>
                    <a:pt x="709" y="1623"/>
                  </a:lnTo>
                  <a:lnTo>
                    <a:pt x="704" y="1627"/>
                  </a:lnTo>
                  <a:lnTo>
                    <a:pt x="693" y="1629"/>
                  </a:lnTo>
                  <a:lnTo>
                    <a:pt x="682" y="1630"/>
                  </a:lnTo>
                  <a:lnTo>
                    <a:pt x="673" y="1629"/>
                  </a:lnTo>
                  <a:lnTo>
                    <a:pt x="669" y="1620"/>
                  </a:lnTo>
                  <a:lnTo>
                    <a:pt x="657" y="1620"/>
                  </a:lnTo>
                  <a:lnTo>
                    <a:pt x="657" y="1616"/>
                  </a:lnTo>
                  <a:lnTo>
                    <a:pt x="637" y="1616"/>
                  </a:lnTo>
                  <a:lnTo>
                    <a:pt x="637" y="1616"/>
                  </a:lnTo>
                  <a:lnTo>
                    <a:pt x="637" y="1614"/>
                  </a:lnTo>
                  <a:lnTo>
                    <a:pt x="633" y="1614"/>
                  </a:lnTo>
                  <a:lnTo>
                    <a:pt x="629" y="1612"/>
                  </a:lnTo>
                  <a:lnTo>
                    <a:pt x="629" y="1600"/>
                  </a:lnTo>
                  <a:lnTo>
                    <a:pt x="615" y="1596"/>
                  </a:lnTo>
                  <a:lnTo>
                    <a:pt x="602" y="1589"/>
                  </a:lnTo>
                  <a:lnTo>
                    <a:pt x="589" y="1583"/>
                  </a:lnTo>
                  <a:lnTo>
                    <a:pt x="586" y="1560"/>
                  </a:lnTo>
                  <a:lnTo>
                    <a:pt x="580" y="1560"/>
                  </a:lnTo>
                  <a:lnTo>
                    <a:pt x="578" y="1563"/>
                  </a:lnTo>
                  <a:lnTo>
                    <a:pt x="578" y="1565"/>
                  </a:lnTo>
                  <a:lnTo>
                    <a:pt x="577" y="1565"/>
                  </a:lnTo>
                  <a:lnTo>
                    <a:pt x="575" y="1567"/>
                  </a:lnTo>
                  <a:lnTo>
                    <a:pt x="573" y="1567"/>
                  </a:lnTo>
                  <a:lnTo>
                    <a:pt x="569" y="1569"/>
                  </a:lnTo>
                  <a:lnTo>
                    <a:pt x="566" y="1581"/>
                  </a:lnTo>
                  <a:lnTo>
                    <a:pt x="562" y="1590"/>
                  </a:lnTo>
                  <a:lnTo>
                    <a:pt x="557" y="1600"/>
                  </a:lnTo>
                  <a:lnTo>
                    <a:pt x="509" y="1609"/>
                  </a:lnTo>
                  <a:lnTo>
                    <a:pt x="506" y="1616"/>
                  </a:lnTo>
                  <a:lnTo>
                    <a:pt x="497" y="1623"/>
                  </a:lnTo>
                  <a:lnTo>
                    <a:pt x="488" y="1629"/>
                  </a:lnTo>
                  <a:lnTo>
                    <a:pt x="477" y="1632"/>
                  </a:lnTo>
                  <a:lnTo>
                    <a:pt x="389" y="1632"/>
                  </a:lnTo>
                  <a:lnTo>
                    <a:pt x="389" y="1636"/>
                  </a:lnTo>
                  <a:lnTo>
                    <a:pt x="337" y="1632"/>
                  </a:lnTo>
                  <a:lnTo>
                    <a:pt x="329" y="1620"/>
                  </a:lnTo>
                  <a:lnTo>
                    <a:pt x="326" y="1620"/>
                  </a:lnTo>
                  <a:lnTo>
                    <a:pt x="326" y="1612"/>
                  </a:lnTo>
                  <a:lnTo>
                    <a:pt x="317" y="1609"/>
                  </a:lnTo>
                  <a:lnTo>
                    <a:pt x="313" y="1560"/>
                  </a:lnTo>
                  <a:lnTo>
                    <a:pt x="308" y="1558"/>
                  </a:lnTo>
                  <a:lnTo>
                    <a:pt x="304" y="1558"/>
                  </a:lnTo>
                  <a:lnTo>
                    <a:pt x="300" y="1554"/>
                  </a:lnTo>
                  <a:lnTo>
                    <a:pt x="297" y="1552"/>
                  </a:lnTo>
                  <a:lnTo>
                    <a:pt x="297" y="1549"/>
                  </a:lnTo>
                  <a:lnTo>
                    <a:pt x="280" y="1545"/>
                  </a:lnTo>
                  <a:lnTo>
                    <a:pt x="280" y="1540"/>
                  </a:lnTo>
                  <a:lnTo>
                    <a:pt x="253" y="1540"/>
                  </a:lnTo>
                  <a:lnTo>
                    <a:pt x="253" y="1536"/>
                  </a:lnTo>
                  <a:lnTo>
                    <a:pt x="248" y="1532"/>
                  </a:lnTo>
                  <a:lnTo>
                    <a:pt x="242" y="1529"/>
                  </a:lnTo>
                  <a:lnTo>
                    <a:pt x="237" y="1527"/>
                  </a:lnTo>
                  <a:lnTo>
                    <a:pt x="229" y="1525"/>
                  </a:lnTo>
                  <a:lnTo>
                    <a:pt x="226" y="1509"/>
                  </a:lnTo>
                  <a:lnTo>
                    <a:pt x="217" y="1503"/>
                  </a:lnTo>
                  <a:lnTo>
                    <a:pt x="213" y="1465"/>
                  </a:lnTo>
                  <a:lnTo>
                    <a:pt x="206" y="1465"/>
                  </a:lnTo>
                  <a:lnTo>
                    <a:pt x="209" y="1440"/>
                  </a:lnTo>
                  <a:lnTo>
                    <a:pt x="213" y="1440"/>
                  </a:lnTo>
                  <a:lnTo>
                    <a:pt x="213" y="1436"/>
                  </a:lnTo>
                  <a:lnTo>
                    <a:pt x="240" y="1436"/>
                  </a:lnTo>
                  <a:lnTo>
                    <a:pt x="253" y="1434"/>
                  </a:lnTo>
                  <a:lnTo>
                    <a:pt x="273" y="1430"/>
                  </a:lnTo>
                  <a:lnTo>
                    <a:pt x="295" y="1427"/>
                  </a:lnTo>
                  <a:lnTo>
                    <a:pt x="317" y="1425"/>
                  </a:lnTo>
                  <a:lnTo>
                    <a:pt x="333" y="1429"/>
                  </a:lnTo>
                  <a:lnTo>
                    <a:pt x="333" y="1432"/>
                  </a:lnTo>
                  <a:lnTo>
                    <a:pt x="340" y="1432"/>
                  </a:lnTo>
                  <a:lnTo>
                    <a:pt x="340" y="1436"/>
                  </a:lnTo>
                  <a:lnTo>
                    <a:pt x="360" y="1436"/>
                  </a:lnTo>
                  <a:lnTo>
                    <a:pt x="360" y="1440"/>
                  </a:lnTo>
                  <a:lnTo>
                    <a:pt x="380" y="1445"/>
                  </a:lnTo>
                  <a:lnTo>
                    <a:pt x="386" y="1432"/>
                  </a:lnTo>
                  <a:lnTo>
                    <a:pt x="366" y="1429"/>
                  </a:lnTo>
                  <a:lnTo>
                    <a:pt x="360" y="1420"/>
                  </a:lnTo>
                  <a:lnTo>
                    <a:pt x="349" y="1420"/>
                  </a:lnTo>
                  <a:lnTo>
                    <a:pt x="349" y="1416"/>
                  </a:lnTo>
                  <a:lnTo>
                    <a:pt x="340" y="1416"/>
                  </a:lnTo>
                  <a:lnTo>
                    <a:pt x="340" y="1412"/>
                  </a:lnTo>
                  <a:lnTo>
                    <a:pt x="333" y="1412"/>
                  </a:lnTo>
                  <a:lnTo>
                    <a:pt x="333" y="1409"/>
                  </a:lnTo>
                  <a:lnTo>
                    <a:pt x="326" y="1409"/>
                  </a:lnTo>
                  <a:lnTo>
                    <a:pt x="326" y="1405"/>
                  </a:lnTo>
                  <a:lnTo>
                    <a:pt x="260" y="1405"/>
                  </a:lnTo>
                  <a:lnTo>
                    <a:pt x="260" y="1400"/>
                  </a:lnTo>
                  <a:lnTo>
                    <a:pt x="249" y="1400"/>
                  </a:lnTo>
                  <a:lnTo>
                    <a:pt x="249" y="1396"/>
                  </a:lnTo>
                  <a:lnTo>
                    <a:pt x="240" y="1396"/>
                  </a:lnTo>
                  <a:lnTo>
                    <a:pt x="240" y="1392"/>
                  </a:lnTo>
                  <a:lnTo>
                    <a:pt x="220" y="1389"/>
                  </a:lnTo>
                  <a:lnTo>
                    <a:pt x="213" y="1380"/>
                  </a:lnTo>
                  <a:lnTo>
                    <a:pt x="208" y="1363"/>
                  </a:lnTo>
                  <a:lnTo>
                    <a:pt x="206" y="1347"/>
                  </a:lnTo>
                  <a:lnTo>
                    <a:pt x="206" y="1329"/>
                  </a:lnTo>
                  <a:lnTo>
                    <a:pt x="220" y="1325"/>
                  </a:lnTo>
                  <a:lnTo>
                    <a:pt x="220" y="1320"/>
                  </a:lnTo>
                  <a:lnTo>
                    <a:pt x="235" y="1318"/>
                  </a:lnTo>
                  <a:lnTo>
                    <a:pt x="248" y="1320"/>
                  </a:lnTo>
                  <a:lnTo>
                    <a:pt x="258" y="1318"/>
                  </a:lnTo>
                  <a:lnTo>
                    <a:pt x="269" y="1312"/>
                  </a:lnTo>
                  <a:lnTo>
                    <a:pt x="217" y="1309"/>
                  </a:lnTo>
                  <a:lnTo>
                    <a:pt x="217" y="1283"/>
                  </a:lnTo>
                  <a:lnTo>
                    <a:pt x="206" y="1280"/>
                  </a:lnTo>
                  <a:lnTo>
                    <a:pt x="202" y="1272"/>
                  </a:lnTo>
                  <a:lnTo>
                    <a:pt x="200" y="1260"/>
                  </a:lnTo>
                  <a:lnTo>
                    <a:pt x="198" y="1247"/>
                  </a:lnTo>
                  <a:lnTo>
                    <a:pt x="200" y="1236"/>
                  </a:lnTo>
                  <a:lnTo>
                    <a:pt x="206" y="1236"/>
                  </a:lnTo>
                  <a:lnTo>
                    <a:pt x="208" y="1232"/>
                  </a:lnTo>
                  <a:lnTo>
                    <a:pt x="211" y="1229"/>
                  </a:lnTo>
                  <a:lnTo>
                    <a:pt x="213" y="1225"/>
                  </a:lnTo>
                  <a:lnTo>
                    <a:pt x="215" y="1221"/>
                  </a:lnTo>
                  <a:lnTo>
                    <a:pt x="217" y="1216"/>
                  </a:lnTo>
                  <a:lnTo>
                    <a:pt x="229" y="1216"/>
                  </a:lnTo>
                  <a:lnTo>
                    <a:pt x="229" y="1212"/>
                  </a:lnTo>
                  <a:lnTo>
                    <a:pt x="233" y="1212"/>
                  </a:lnTo>
                  <a:lnTo>
                    <a:pt x="233" y="1189"/>
                  </a:lnTo>
                  <a:lnTo>
                    <a:pt x="240" y="1185"/>
                  </a:lnTo>
                  <a:lnTo>
                    <a:pt x="253" y="1169"/>
                  </a:lnTo>
                  <a:lnTo>
                    <a:pt x="260" y="1169"/>
                  </a:lnTo>
                  <a:lnTo>
                    <a:pt x="269" y="1156"/>
                  </a:lnTo>
                  <a:lnTo>
                    <a:pt x="266" y="1156"/>
                  </a:lnTo>
                  <a:lnTo>
                    <a:pt x="262" y="1160"/>
                  </a:lnTo>
                  <a:lnTo>
                    <a:pt x="258" y="1161"/>
                  </a:lnTo>
                  <a:lnTo>
                    <a:pt x="257" y="1161"/>
                  </a:lnTo>
                  <a:lnTo>
                    <a:pt x="255" y="1161"/>
                  </a:lnTo>
                  <a:lnTo>
                    <a:pt x="251" y="1161"/>
                  </a:lnTo>
                  <a:lnTo>
                    <a:pt x="249" y="1163"/>
                  </a:lnTo>
                  <a:lnTo>
                    <a:pt x="246" y="1165"/>
                  </a:lnTo>
                  <a:lnTo>
                    <a:pt x="240" y="1172"/>
                  </a:lnTo>
                  <a:lnTo>
                    <a:pt x="226" y="1172"/>
                  </a:lnTo>
                  <a:lnTo>
                    <a:pt x="226" y="1176"/>
                  </a:lnTo>
                  <a:lnTo>
                    <a:pt x="213" y="1185"/>
                  </a:lnTo>
                  <a:lnTo>
                    <a:pt x="213" y="1192"/>
                  </a:lnTo>
                  <a:lnTo>
                    <a:pt x="206" y="1196"/>
                  </a:lnTo>
                  <a:lnTo>
                    <a:pt x="206" y="1203"/>
                  </a:lnTo>
                  <a:lnTo>
                    <a:pt x="173" y="1216"/>
                  </a:lnTo>
                  <a:lnTo>
                    <a:pt x="173" y="1223"/>
                  </a:lnTo>
                  <a:lnTo>
                    <a:pt x="166" y="1229"/>
                  </a:lnTo>
                  <a:lnTo>
                    <a:pt x="166" y="1236"/>
                  </a:lnTo>
                  <a:lnTo>
                    <a:pt x="160" y="1236"/>
                  </a:lnTo>
                  <a:lnTo>
                    <a:pt x="160" y="1245"/>
                  </a:lnTo>
                  <a:lnTo>
                    <a:pt x="153" y="1249"/>
                  </a:lnTo>
                  <a:lnTo>
                    <a:pt x="153" y="1260"/>
                  </a:lnTo>
                  <a:lnTo>
                    <a:pt x="140" y="1269"/>
                  </a:lnTo>
                  <a:lnTo>
                    <a:pt x="140" y="1272"/>
                  </a:lnTo>
                  <a:lnTo>
                    <a:pt x="97" y="1272"/>
                  </a:lnTo>
                  <a:lnTo>
                    <a:pt x="97" y="1276"/>
                  </a:lnTo>
                  <a:lnTo>
                    <a:pt x="80" y="1276"/>
                  </a:lnTo>
                  <a:lnTo>
                    <a:pt x="80" y="1280"/>
                  </a:lnTo>
                  <a:lnTo>
                    <a:pt x="71" y="1285"/>
                  </a:lnTo>
                  <a:lnTo>
                    <a:pt x="62" y="1287"/>
                  </a:lnTo>
                  <a:lnTo>
                    <a:pt x="49" y="1289"/>
                  </a:lnTo>
                  <a:lnTo>
                    <a:pt x="48" y="1287"/>
                  </a:lnTo>
                  <a:lnTo>
                    <a:pt x="46" y="1283"/>
                  </a:lnTo>
                  <a:lnTo>
                    <a:pt x="44" y="1281"/>
                  </a:lnTo>
                  <a:lnTo>
                    <a:pt x="42" y="1281"/>
                  </a:lnTo>
                  <a:lnTo>
                    <a:pt x="40" y="1280"/>
                  </a:lnTo>
                  <a:lnTo>
                    <a:pt x="40" y="1229"/>
                  </a:lnTo>
                  <a:lnTo>
                    <a:pt x="37" y="1229"/>
                  </a:lnTo>
                  <a:lnTo>
                    <a:pt x="37" y="1220"/>
                  </a:lnTo>
                  <a:lnTo>
                    <a:pt x="26" y="1212"/>
                  </a:lnTo>
                  <a:lnTo>
                    <a:pt x="26" y="1203"/>
                  </a:lnTo>
                  <a:lnTo>
                    <a:pt x="17" y="1200"/>
                  </a:lnTo>
                  <a:lnTo>
                    <a:pt x="17" y="1196"/>
                  </a:lnTo>
                  <a:lnTo>
                    <a:pt x="9" y="1192"/>
                  </a:lnTo>
                  <a:lnTo>
                    <a:pt x="9" y="1185"/>
                  </a:lnTo>
                  <a:lnTo>
                    <a:pt x="0" y="1180"/>
                  </a:lnTo>
                  <a:lnTo>
                    <a:pt x="0" y="1152"/>
                  </a:lnTo>
                  <a:lnTo>
                    <a:pt x="13" y="1141"/>
                  </a:lnTo>
                  <a:lnTo>
                    <a:pt x="24" y="1125"/>
                  </a:lnTo>
                  <a:lnTo>
                    <a:pt x="35" y="1109"/>
                  </a:lnTo>
                  <a:lnTo>
                    <a:pt x="40" y="1092"/>
                  </a:lnTo>
                  <a:lnTo>
                    <a:pt x="49" y="1092"/>
                  </a:lnTo>
                  <a:lnTo>
                    <a:pt x="60" y="1076"/>
                  </a:lnTo>
                  <a:lnTo>
                    <a:pt x="66" y="1076"/>
                  </a:lnTo>
                  <a:lnTo>
                    <a:pt x="66" y="1056"/>
                  </a:lnTo>
                  <a:lnTo>
                    <a:pt x="73" y="1052"/>
                  </a:lnTo>
                  <a:lnTo>
                    <a:pt x="73" y="1045"/>
                  </a:lnTo>
                  <a:lnTo>
                    <a:pt x="86" y="1036"/>
                  </a:lnTo>
                  <a:lnTo>
                    <a:pt x="86" y="1029"/>
                  </a:lnTo>
                  <a:lnTo>
                    <a:pt x="113" y="1003"/>
                  </a:lnTo>
                  <a:lnTo>
                    <a:pt x="115" y="992"/>
                  </a:lnTo>
                  <a:lnTo>
                    <a:pt x="117" y="978"/>
                  </a:lnTo>
                  <a:lnTo>
                    <a:pt x="117" y="963"/>
                  </a:lnTo>
                  <a:lnTo>
                    <a:pt x="120" y="952"/>
                  </a:lnTo>
                  <a:lnTo>
                    <a:pt x="131" y="949"/>
                  </a:lnTo>
                  <a:lnTo>
                    <a:pt x="146" y="947"/>
                  </a:lnTo>
                  <a:close/>
                  <a:moveTo>
                    <a:pt x="920" y="909"/>
                  </a:moveTo>
                  <a:lnTo>
                    <a:pt x="926" y="914"/>
                  </a:lnTo>
                  <a:lnTo>
                    <a:pt x="931" y="918"/>
                  </a:lnTo>
                  <a:lnTo>
                    <a:pt x="938" y="923"/>
                  </a:lnTo>
                  <a:lnTo>
                    <a:pt x="944" y="927"/>
                  </a:lnTo>
                  <a:lnTo>
                    <a:pt x="949" y="932"/>
                  </a:lnTo>
                  <a:lnTo>
                    <a:pt x="949" y="940"/>
                  </a:lnTo>
                  <a:lnTo>
                    <a:pt x="960" y="949"/>
                  </a:lnTo>
                  <a:lnTo>
                    <a:pt x="960" y="1012"/>
                  </a:lnTo>
                  <a:lnTo>
                    <a:pt x="944" y="1014"/>
                  </a:lnTo>
                  <a:lnTo>
                    <a:pt x="929" y="1014"/>
                  </a:lnTo>
                  <a:lnTo>
                    <a:pt x="913" y="1012"/>
                  </a:lnTo>
                  <a:lnTo>
                    <a:pt x="908" y="1005"/>
                  </a:lnTo>
                  <a:lnTo>
                    <a:pt x="902" y="1000"/>
                  </a:lnTo>
                  <a:lnTo>
                    <a:pt x="897" y="996"/>
                  </a:lnTo>
                  <a:lnTo>
                    <a:pt x="891" y="990"/>
                  </a:lnTo>
                  <a:lnTo>
                    <a:pt x="886" y="985"/>
                  </a:lnTo>
                  <a:lnTo>
                    <a:pt x="880" y="985"/>
                  </a:lnTo>
                  <a:lnTo>
                    <a:pt x="880" y="936"/>
                  </a:lnTo>
                  <a:lnTo>
                    <a:pt x="884" y="932"/>
                  </a:lnTo>
                  <a:lnTo>
                    <a:pt x="886" y="929"/>
                  </a:lnTo>
                  <a:lnTo>
                    <a:pt x="888" y="925"/>
                  </a:lnTo>
                  <a:lnTo>
                    <a:pt x="888" y="923"/>
                  </a:lnTo>
                  <a:lnTo>
                    <a:pt x="888" y="920"/>
                  </a:lnTo>
                  <a:lnTo>
                    <a:pt x="889" y="916"/>
                  </a:lnTo>
                  <a:lnTo>
                    <a:pt x="893" y="916"/>
                  </a:lnTo>
                  <a:lnTo>
                    <a:pt x="898" y="912"/>
                  </a:lnTo>
                  <a:lnTo>
                    <a:pt x="904" y="909"/>
                  </a:lnTo>
                  <a:lnTo>
                    <a:pt x="911" y="909"/>
                  </a:lnTo>
                  <a:lnTo>
                    <a:pt x="920" y="909"/>
                  </a:lnTo>
                  <a:close/>
                  <a:moveTo>
                    <a:pt x="337" y="836"/>
                  </a:moveTo>
                  <a:lnTo>
                    <a:pt x="335" y="850"/>
                  </a:lnTo>
                  <a:lnTo>
                    <a:pt x="333" y="861"/>
                  </a:lnTo>
                  <a:lnTo>
                    <a:pt x="329" y="872"/>
                  </a:lnTo>
                  <a:lnTo>
                    <a:pt x="326" y="885"/>
                  </a:lnTo>
                  <a:lnTo>
                    <a:pt x="317" y="887"/>
                  </a:lnTo>
                  <a:lnTo>
                    <a:pt x="308" y="887"/>
                  </a:lnTo>
                  <a:lnTo>
                    <a:pt x="297" y="889"/>
                  </a:lnTo>
                  <a:lnTo>
                    <a:pt x="295" y="872"/>
                  </a:lnTo>
                  <a:lnTo>
                    <a:pt x="293" y="852"/>
                  </a:lnTo>
                  <a:lnTo>
                    <a:pt x="302" y="847"/>
                  </a:lnTo>
                  <a:lnTo>
                    <a:pt x="311" y="841"/>
                  </a:lnTo>
                  <a:lnTo>
                    <a:pt x="322" y="838"/>
                  </a:lnTo>
                  <a:lnTo>
                    <a:pt x="337" y="836"/>
                  </a:lnTo>
                  <a:close/>
                  <a:moveTo>
                    <a:pt x="677" y="832"/>
                  </a:moveTo>
                  <a:lnTo>
                    <a:pt x="700" y="832"/>
                  </a:lnTo>
                  <a:lnTo>
                    <a:pt x="700" y="852"/>
                  </a:lnTo>
                  <a:lnTo>
                    <a:pt x="709" y="852"/>
                  </a:lnTo>
                  <a:lnTo>
                    <a:pt x="709" y="880"/>
                  </a:lnTo>
                  <a:lnTo>
                    <a:pt x="677" y="880"/>
                  </a:lnTo>
                  <a:lnTo>
                    <a:pt x="677" y="832"/>
                  </a:lnTo>
                  <a:close/>
                  <a:moveTo>
                    <a:pt x="788" y="818"/>
                  </a:moveTo>
                  <a:lnTo>
                    <a:pt x="802" y="818"/>
                  </a:lnTo>
                  <a:lnTo>
                    <a:pt x="817" y="820"/>
                  </a:lnTo>
                  <a:lnTo>
                    <a:pt x="829" y="820"/>
                  </a:lnTo>
                  <a:lnTo>
                    <a:pt x="829" y="825"/>
                  </a:lnTo>
                  <a:lnTo>
                    <a:pt x="833" y="825"/>
                  </a:lnTo>
                  <a:lnTo>
                    <a:pt x="846" y="929"/>
                  </a:lnTo>
                  <a:lnTo>
                    <a:pt x="840" y="929"/>
                  </a:lnTo>
                  <a:lnTo>
                    <a:pt x="840" y="940"/>
                  </a:lnTo>
                  <a:lnTo>
                    <a:pt x="837" y="940"/>
                  </a:lnTo>
                  <a:lnTo>
                    <a:pt x="837" y="985"/>
                  </a:lnTo>
                  <a:lnTo>
                    <a:pt x="817" y="987"/>
                  </a:lnTo>
                  <a:lnTo>
                    <a:pt x="797" y="990"/>
                  </a:lnTo>
                  <a:lnTo>
                    <a:pt x="773" y="992"/>
                  </a:lnTo>
                  <a:lnTo>
                    <a:pt x="771" y="972"/>
                  </a:lnTo>
                  <a:lnTo>
                    <a:pt x="771" y="956"/>
                  </a:lnTo>
                  <a:lnTo>
                    <a:pt x="771" y="941"/>
                  </a:lnTo>
                  <a:lnTo>
                    <a:pt x="777" y="923"/>
                  </a:lnTo>
                  <a:lnTo>
                    <a:pt x="769" y="923"/>
                  </a:lnTo>
                  <a:lnTo>
                    <a:pt x="760" y="932"/>
                  </a:lnTo>
                  <a:lnTo>
                    <a:pt x="748" y="936"/>
                  </a:lnTo>
                  <a:lnTo>
                    <a:pt x="733" y="936"/>
                  </a:lnTo>
                  <a:lnTo>
                    <a:pt x="717" y="936"/>
                  </a:lnTo>
                  <a:lnTo>
                    <a:pt x="718" y="916"/>
                  </a:lnTo>
                  <a:lnTo>
                    <a:pt x="720" y="900"/>
                  </a:lnTo>
                  <a:lnTo>
                    <a:pt x="737" y="900"/>
                  </a:lnTo>
                  <a:lnTo>
                    <a:pt x="735" y="880"/>
                  </a:lnTo>
                  <a:lnTo>
                    <a:pt x="731" y="861"/>
                  </a:lnTo>
                  <a:lnTo>
                    <a:pt x="729" y="840"/>
                  </a:lnTo>
                  <a:lnTo>
                    <a:pt x="737" y="840"/>
                  </a:lnTo>
                  <a:lnTo>
                    <a:pt x="746" y="841"/>
                  </a:lnTo>
                  <a:lnTo>
                    <a:pt x="751" y="841"/>
                  </a:lnTo>
                  <a:lnTo>
                    <a:pt x="757" y="845"/>
                  </a:lnTo>
                  <a:lnTo>
                    <a:pt x="757" y="836"/>
                  </a:lnTo>
                  <a:lnTo>
                    <a:pt x="757" y="829"/>
                  </a:lnTo>
                  <a:lnTo>
                    <a:pt x="758" y="825"/>
                  </a:lnTo>
                  <a:lnTo>
                    <a:pt x="762" y="823"/>
                  </a:lnTo>
                  <a:lnTo>
                    <a:pt x="769" y="820"/>
                  </a:lnTo>
                  <a:lnTo>
                    <a:pt x="777" y="818"/>
                  </a:lnTo>
                  <a:lnTo>
                    <a:pt x="788" y="818"/>
                  </a:lnTo>
                  <a:close/>
                  <a:moveTo>
                    <a:pt x="549" y="796"/>
                  </a:moveTo>
                  <a:lnTo>
                    <a:pt x="577" y="796"/>
                  </a:lnTo>
                  <a:lnTo>
                    <a:pt x="580" y="869"/>
                  </a:lnTo>
                  <a:lnTo>
                    <a:pt x="586" y="869"/>
                  </a:lnTo>
                  <a:lnTo>
                    <a:pt x="588" y="872"/>
                  </a:lnTo>
                  <a:lnTo>
                    <a:pt x="588" y="876"/>
                  </a:lnTo>
                  <a:lnTo>
                    <a:pt x="589" y="881"/>
                  </a:lnTo>
                  <a:lnTo>
                    <a:pt x="589" y="889"/>
                  </a:lnTo>
                  <a:lnTo>
                    <a:pt x="595" y="890"/>
                  </a:lnTo>
                  <a:lnTo>
                    <a:pt x="600" y="892"/>
                  </a:lnTo>
                  <a:lnTo>
                    <a:pt x="604" y="894"/>
                  </a:lnTo>
                  <a:lnTo>
                    <a:pt x="609" y="896"/>
                  </a:lnTo>
                  <a:lnTo>
                    <a:pt x="609" y="889"/>
                  </a:lnTo>
                  <a:lnTo>
                    <a:pt x="611" y="885"/>
                  </a:lnTo>
                  <a:lnTo>
                    <a:pt x="615" y="881"/>
                  </a:lnTo>
                  <a:lnTo>
                    <a:pt x="618" y="880"/>
                  </a:lnTo>
                  <a:lnTo>
                    <a:pt x="626" y="880"/>
                  </a:lnTo>
                  <a:lnTo>
                    <a:pt x="633" y="880"/>
                  </a:lnTo>
                  <a:lnTo>
                    <a:pt x="637" y="885"/>
                  </a:lnTo>
                  <a:lnTo>
                    <a:pt x="640" y="892"/>
                  </a:lnTo>
                  <a:lnTo>
                    <a:pt x="646" y="896"/>
                  </a:lnTo>
                  <a:lnTo>
                    <a:pt x="649" y="932"/>
                  </a:lnTo>
                  <a:lnTo>
                    <a:pt x="633" y="980"/>
                  </a:lnTo>
                  <a:lnTo>
                    <a:pt x="628" y="983"/>
                  </a:lnTo>
                  <a:lnTo>
                    <a:pt x="620" y="989"/>
                  </a:lnTo>
                  <a:lnTo>
                    <a:pt x="615" y="992"/>
                  </a:lnTo>
                  <a:lnTo>
                    <a:pt x="609" y="996"/>
                  </a:lnTo>
                  <a:lnTo>
                    <a:pt x="595" y="998"/>
                  </a:lnTo>
                  <a:lnTo>
                    <a:pt x="584" y="994"/>
                  </a:lnTo>
                  <a:lnTo>
                    <a:pt x="573" y="990"/>
                  </a:lnTo>
                  <a:lnTo>
                    <a:pt x="562" y="987"/>
                  </a:lnTo>
                  <a:lnTo>
                    <a:pt x="549" y="989"/>
                  </a:lnTo>
                  <a:lnTo>
                    <a:pt x="549" y="992"/>
                  </a:lnTo>
                  <a:lnTo>
                    <a:pt x="537" y="992"/>
                  </a:lnTo>
                  <a:lnTo>
                    <a:pt x="537" y="996"/>
                  </a:lnTo>
                  <a:lnTo>
                    <a:pt x="526" y="996"/>
                  </a:lnTo>
                  <a:lnTo>
                    <a:pt x="526" y="1000"/>
                  </a:lnTo>
                  <a:lnTo>
                    <a:pt x="513" y="1000"/>
                  </a:lnTo>
                  <a:lnTo>
                    <a:pt x="513" y="1003"/>
                  </a:lnTo>
                  <a:lnTo>
                    <a:pt x="493" y="1003"/>
                  </a:lnTo>
                  <a:lnTo>
                    <a:pt x="489" y="1012"/>
                  </a:lnTo>
                  <a:lnTo>
                    <a:pt x="469" y="1021"/>
                  </a:lnTo>
                  <a:lnTo>
                    <a:pt x="448" y="1027"/>
                  </a:lnTo>
                  <a:lnTo>
                    <a:pt x="420" y="1029"/>
                  </a:lnTo>
                  <a:lnTo>
                    <a:pt x="420" y="1027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7" y="1025"/>
                  </a:lnTo>
                  <a:lnTo>
                    <a:pt x="413" y="1025"/>
                  </a:lnTo>
                  <a:lnTo>
                    <a:pt x="409" y="1014"/>
                  </a:lnTo>
                  <a:lnTo>
                    <a:pt x="406" y="1009"/>
                  </a:lnTo>
                  <a:lnTo>
                    <a:pt x="402" y="1001"/>
                  </a:lnTo>
                  <a:lnTo>
                    <a:pt x="400" y="989"/>
                  </a:lnTo>
                  <a:lnTo>
                    <a:pt x="413" y="983"/>
                  </a:lnTo>
                  <a:lnTo>
                    <a:pt x="428" y="976"/>
                  </a:lnTo>
                  <a:lnTo>
                    <a:pt x="444" y="967"/>
                  </a:lnTo>
                  <a:lnTo>
                    <a:pt x="457" y="960"/>
                  </a:lnTo>
                  <a:lnTo>
                    <a:pt x="466" y="952"/>
                  </a:lnTo>
                  <a:lnTo>
                    <a:pt x="460" y="952"/>
                  </a:lnTo>
                  <a:lnTo>
                    <a:pt x="451" y="956"/>
                  </a:lnTo>
                  <a:lnTo>
                    <a:pt x="435" y="960"/>
                  </a:lnTo>
                  <a:lnTo>
                    <a:pt x="420" y="960"/>
                  </a:lnTo>
                  <a:lnTo>
                    <a:pt x="420" y="932"/>
                  </a:lnTo>
                  <a:lnTo>
                    <a:pt x="417" y="932"/>
                  </a:lnTo>
                  <a:lnTo>
                    <a:pt x="417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3" y="936"/>
                  </a:lnTo>
                  <a:lnTo>
                    <a:pt x="411" y="941"/>
                  </a:lnTo>
                  <a:lnTo>
                    <a:pt x="409" y="945"/>
                  </a:lnTo>
                  <a:lnTo>
                    <a:pt x="408" y="950"/>
                  </a:lnTo>
                  <a:lnTo>
                    <a:pt x="406" y="956"/>
                  </a:lnTo>
                  <a:lnTo>
                    <a:pt x="386" y="956"/>
                  </a:lnTo>
                  <a:lnTo>
                    <a:pt x="384" y="956"/>
                  </a:lnTo>
                  <a:lnTo>
                    <a:pt x="382" y="954"/>
                  </a:lnTo>
                  <a:lnTo>
                    <a:pt x="384" y="954"/>
                  </a:lnTo>
                  <a:lnTo>
                    <a:pt x="384" y="952"/>
                  </a:lnTo>
                  <a:lnTo>
                    <a:pt x="382" y="952"/>
                  </a:lnTo>
                  <a:lnTo>
                    <a:pt x="380" y="952"/>
                  </a:lnTo>
                  <a:lnTo>
                    <a:pt x="380" y="956"/>
                  </a:lnTo>
                  <a:lnTo>
                    <a:pt x="357" y="956"/>
                  </a:lnTo>
                  <a:lnTo>
                    <a:pt x="349" y="947"/>
                  </a:lnTo>
                  <a:lnTo>
                    <a:pt x="342" y="941"/>
                  </a:lnTo>
                  <a:lnTo>
                    <a:pt x="337" y="936"/>
                  </a:lnTo>
                  <a:lnTo>
                    <a:pt x="329" y="930"/>
                  </a:lnTo>
                  <a:lnTo>
                    <a:pt x="326" y="920"/>
                  </a:lnTo>
                  <a:lnTo>
                    <a:pt x="326" y="905"/>
                  </a:lnTo>
                  <a:lnTo>
                    <a:pt x="329" y="901"/>
                  </a:lnTo>
                  <a:lnTo>
                    <a:pt x="331" y="900"/>
                  </a:lnTo>
                  <a:lnTo>
                    <a:pt x="335" y="898"/>
                  </a:lnTo>
                  <a:lnTo>
                    <a:pt x="337" y="898"/>
                  </a:lnTo>
                  <a:lnTo>
                    <a:pt x="342" y="896"/>
                  </a:lnTo>
                  <a:lnTo>
                    <a:pt x="349" y="896"/>
                  </a:lnTo>
                  <a:lnTo>
                    <a:pt x="346" y="869"/>
                  </a:lnTo>
                  <a:lnTo>
                    <a:pt x="366" y="869"/>
                  </a:lnTo>
                  <a:lnTo>
                    <a:pt x="369" y="829"/>
                  </a:lnTo>
                  <a:lnTo>
                    <a:pt x="393" y="829"/>
                  </a:lnTo>
                  <a:lnTo>
                    <a:pt x="393" y="809"/>
                  </a:lnTo>
                  <a:lnTo>
                    <a:pt x="409" y="805"/>
                  </a:lnTo>
                  <a:lnTo>
                    <a:pt x="429" y="803"/>
                  </a:lnTo>
                  <a:lnTo>
                    <a:pt x="446" y="836"/>
                  </a:lnTo>
                  <a:lnTo>
                    <a:pt x="449" y="838"/>
                  </a:lnTo>
                  <a:lnTo>
                    <a:pt x="453" y="838"/>
                  </a:lnTo>
                  <a:lnTo>
                    <a:pt x="458" y="838"/>
                  </a:lnTo>
                  <a:lnTo>
                    <a:pt x="462" y="838"/>
                  </a:lnTo>
                  <a:lnTo>
                    <a:pt x="466" y="838"/>
                  </a:lnTo>
                  <a:lnTo>
                    <a:pt x="469" y="840"/>
                  </a:lnTo>
                  <a:lnTo>
                    <a:pt x="473" y="856"/>
                  </a:lnTo>
                  <a:lnTo>
                    <a:pt x="477" y="856"/>
                  </a:lnTo>
                  <a:lnTo>
                    <a:pt x="477" y="863"/>
                  </a:lnTo>
                  <a:lnTo>
                    <a:pt x="480" y="863"/>
                  </a:lnTo>
                  <a:lnTo>
                    <a:pt x="480" y="872"/>
                  </a:lnTo>
                  <a:lnTo>
                    <a:pt x="486" y="872"/>
                  </a:lnTo>
                  <a:lnTo>
                    <a:pt x="486" y="880"/>
                  </a:lnTo>
                  <a:lnTo>
                    <a:pt x="489" y="880"/>
                  </a:lnTo>
                  <a:lnTo>
                    <a:pt x="493" y="900"/>
                  </a:lnTo>
                  <a:lnTo>
                    <a:pt x="497" y="900"/>
                  </a:lnTo>
                  <a:lnTo>
                    <a:pt x="500" y="909"/>
                  </a:lnTo>
                  <a:lnTo>
                    <a:pt x="509" y="909"/>
                  </a:lnTo>
                  <a:lnTo>
                    <a:pt x="513" y="916"/>
                  </a:lnTo>
                  <a:lnTo>
                    <a:pt x="533" y="916"/>
                  </a:lnTo>
                  <a:lnTo>
                    <a:pt x="533" y="920"/>
                  </a:lnTo>
                  <a:lnTo>
                    <a:pt x="549" y="920"/>
                  </a:lnTo>
                  <a:lnTo>
                    <a:pt x="549" y="912"/>
                  </a:lnTo>
                  <a:lnTo>
                    <a:pt x="553" y="912"/>
                  </a:lnTo>
                  <a:lnTo>
                    <a:pt x="553" y="909"/>
                  </a:lnTo>
                  <a:lnTo>
                    <a:pt x="549" y="907"/>
                  </a:lnTo>
                  <a:lnTo>
                    <a:pt x="546" y="903"/>
                  </a:lnTo>
                  <a:lnTo>
                    <a:pt x="542" y="901"/>
                  </a:lnTo>
                  <a:lnTo>
                    <a:pt x="540" y="900"/>
                  </a:lnTo>
                  <a:lnTo>
                    <a:pt x="540" y="890"/>
                  </a:lnTo>
                  <a:lnTo>
                    <a:pt x="542" y="880"/>
                  </a:lnTo>
                  <a:lnTo>
                    <a:pt x="544" y="870"/>
                  </a:lnTo>
                  <a:lnTo>
                    <a:pt x="546" y="863"/>
                  </a:lnTo>
                  <a:lnTo>
                    <a:pt x="537" y="860"/>
                  </a:lnTo>
                  <a:lnTo>
                    <a:pt x="531" y="845"/>
                  </a:lnTo>
                  <a:lnTo>
                    <a:pt x="529" y="825"/>
                  </a:lnTo>
                  <a:lnTo>
                    <a:pt x="535" y="818"/>
                  </a:lnTo>
                  <a:lnTo>
                    <a:pt x="540" y="810"/>
                  </a:lnTo>
                  <a:lnTo>
                    <a:pt x="546" y="803"/>
                  </a:lnTo>
                  <a:lnTo>
                    <a:pt x="549" y="803"/>
                  </a:lnTo>
                  <a:lnTo>
                    <a:pt x="549" y="796"/>
                  </a:lnTo>
                  <a:close/>
                  <a:moveTo>
                    <a:pt x="860" y="765"/>
                  </a:moveTo>
                  <a:lnTo>
                    <a:pt x="884" y="767"/>
                  </a:lnTo>
                  <a:lnTo>
                    <a:pt x="908" y="770"/>
                  </a:lnTo>
                  <a:lnTo>
                    <a:pt x="929" y="776"/>
                  </a:lnTo>
                  <a:lnTo>
                    <a:pt x="931" y="787"/>
                  </a:lnTo>
                  <a:lnTo>
                    <a:pt x="935" y="796"/>
                  </a:lnTo>
                  <a:lnTo>
                    <a:pt x="937" y="809"/>
                  </a:lnTo>
                  <a:lnTo>
                    <a:pt x="949" y="809"/>
                  </a:lnTo>
                  <a:lnTo>
                    <a:pt x="949" y="803"/>
                  </a:lnTo>
                  <a:lnTo>
                    <a:pt x="951" y="803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3" y="800"/>
                  </a:lnTo>
                  <a:lnTo>
                    <a:pt x="953" y="796"/>
                  </a:lnTo>
                  <a:lnTo>
                    <a:pt x="993" y="792"/>
                  </a:lnTo>
                  <a:lnTo>
                    <a:pt x="993" y="812"/>
                  </a:lnTo>
                  <a:lnTo>
                    <a:pt x="1037" y="820"/>
                  </a:lnTo>
                  <a:lnTo>
                    <a:pt x="1037" y="845"/>
                  </a:lnTo>
                  <a:lnTo>
                    <a:pt x="1006" y="849"/>
                  </a:lnTo>
                  <a:lnTo>
                    <a:pt x="1006" y="863"/>
                  </a:lnTo>
                  <a:lnTo>
                    <a:pt x="1040" y="863"/>
                  </a:lnTo>
                  <a:lnTo>
                    <a:pt x="1053" y="880"/>
                  </a:lnTo>
                  <a:lnTo>
                    <a:pt x="1057" y="880"/>
                  </a:lnTo>
                  <a:lnTo>
                    <a:pt x="1057" y="892"/>
                  </a:lnTo>
                  <a:lnTo>
                    <a:pt x="1060" y="892"/>
                  </a:lnTo>
                  <a:lnTo>
                    <a:pt x="1071" y="887"/>
                  </a:lnTo>
                  <a:lnTo>
                    <a:pt x="1088" y="885"/>
                  </a:lnTo>
                  <a:lnTo>
                    <a:pt x="1104" y="885"/>
                  </a:lnTo>
                  <a:lnTo>
                    <a:pt x="1120" y="885"/>
                  </a:lnTo>
                  <a:lnTo>
                    <a:pt x="1133" y="889"/>
                  </a:lnTo>
                  <a:lnTo>
                    <a:pt x="1133" y="885"/>
                  </a:lnTo>
                  <a:lnTo>
                    <a:pt x="1137" y="885"/>
                  </a:lnTo>
                  <a:lnTo>
                    <a:pt x="1138" y="881"/>
                  </a:lnTo>
                  <a:lnTo>
                    <a:pt x="1138" y="878"/>
                  </a:lnTo>
                  <a:lnTo>
                    <a:pt x="1138" y="874"/>
                  </a:lnTo>
                  <a:lnTo>
                    <a:pt x="1138" y="870"/>
                  </a:lnTo>
                  <a:lnTo>
                    <a:pt x="1140" y="869"/>
                  </a:lnTo>
                  <a:lnTo>
                    <a:pt x="1149" y="869"/>
                  </a:lnTo>
                  <a:lnTo>
                    <a:pt x="1149" y="863"/>
                  </a:lnTo>
                  <a:lnTo>
                    <a:pt x="1169" y="849"/>
                  </a:lnTo>
                  <a:lnTo>
                    <a:pt x="1169" y="840"/>
                  </a:lnTo>
                  <a:lnTo>
                    <a:pt x="1180" y="832"/>
                  </a:lnTo>
                  <a:lnTo>
                    <a:pt x="1180" y="829"/>
                  </a:lnTo>
                  <a:lnTo>
                    <a:pt x="1197" y="829"/>
                  </a:lnTo>
                  <a:lnTo>
                    <a:pt x="1206" y="816"/>
                  </a:lnTo>
                  <a:lnTo>
                    <a:pt x="1213" y="816"/>
                  </a:lnTo>
                  <a:lnTo>
                    <a:pt x="1213" y="812"/>
                  </a:lnTo>
                  <a:lnTo>
                    <a:pt x="1277" y="816"/>
                  </a:lnTo>
                  <a:lnTo>
                    <a:pt x="1286" y="829"/>
                  </a:lnTo>
                  <a:lnTo>
                    <a:pt x="1293" y="829"/>
                  </a:lnTo>
                  <a:lnTo>
                    <a:pt x="1297" y="836"/>
                  </a:lnTo>
                  <a:lnTo>
                    <a:pt x="1300" y="836"/>
                  </a:lnTo>
                  <a:lnTo>
                    <a:pt x="1300" y="869"/>
                  </a:lnTo>
                  <a:lnTo>
                    <a:pt x="1297" y="869"/>
                  </a:lnTo>
                  <a:lnTo>
                    <a:pt x="1295" y="872"/>
                  </a:lnTo>
                  <a:lnTo>
                    <a:pt x="1297" y="878"/>
                  </a:lnTo>
                  <a:lnTo>
                    <a:pt x="1297" y="881"/>
                  </a:lnTo>
                  <a:lnTo>
                    <a:pt x="1298" y="887"/>
                  </a:lnTo>
                  <a:lnTo>
                    <a:pt x="1300" y="890"/>
                  </a:lnTo>
                  <a:lnTo>
                    <a:pt x="1300" y="892"/>
                  </a:lnTo>
                  <a:lnTo>
                    <a:pt x="1306" y="892"/>
                  </a:lnTo>
                  <a:lnTo>
                    <a:pt x="1306" y="900"/>
                  </a:lnTo>
                  <a:lnTo>
                    <a:pt x="1309" y="900"/>
                  </a:lnTo>
                  <a:lnTo>
                    <a:pt x="1309" y="929"/>
                  </a:lnTo>
                  <a:lnTo>
                    <a:pt x="1295" y="938"/>
                  </a:lnTo>
                  <a:lnTo>
                    <a:pt x="1282" y="945"/>
                  </a:lnTo>
                  <a:lnTo>
                    <a:pt x="1268" y="952"/>
                  </a:lnTo>
                  <a:lnTo>
                    <a:pt x="1249" y="956"/>
                  </a:lnTo>
                  <a:lnTo>
                    <a:pt x="1246" y="952"/>
                  </a:lnTo>
                  <a:lnTo>
                    <a:pt x="1240" y="947"/>
                  </a:lnTo>
                  <a:lnTo>
                    <a:pt x="1235" y="943"/>
                  </a:lnTo>
                  <a:lnTo>
                    <a:pt x="1229" y="940"/>
                  </a:lnTo>
                  <a:lnTo>
                    <a:pt x="1226" y="956"/>
                  </a:lnTo>
                  <a:lnTo>
                    <a:pt x="1220" y="965"/>
                  </a:lnTo>
                  <a:lnTo>
                    <a:pt x="1209" y="970"/>
                  </a:lnTo>
                  <a:lnTo>
                    <a:pt x="1195" y="972"/>
                  </a:lnTo>
                  <a:lnTo>
                    <a:pt x="1177" y="972"/>
                  </a:lnTo>
                  <a:lnTo>
                    <a:pt x="1171" y="983"/>
                  </a:lnTo>
                  <a:lnTo>
                    <a:pt x="1162" y="989"/>
                  </a:lnTo>
                  <a:lnTo>
                    <a:pt x="1146" y="989"/>
                  </a:lnTo>
                  <a:lnTo>
                    <a:pt x="1135" y="994"/>
                  </a:lnTo>
                  <a:lnTo>
                    <a:pt x="1122" y="996"/>
                  </a:lnTo>
                  <a:lnTo>
                    <a:pt x="1108" y="996"/>
                  </a:lnTo>
                  <a:lnTo>
                    <a:pt x="1093" y="996"/>
                  </a:lnTo>
                  <a:lnTo>
                    <a:pt x="1093" y="989"/>
                  </a:lnTo>
                  <a:lnTo>
                    <a:pt x="1073" y="976"/>
                  </a:lnTo>
                  <a:lnTo>
                    <a:pt x="1073" y="1000"/>
                  </a:lnTo>
                  <a:lnTo>
                    <a:pt x="1064" y="1003"/>
                  </a:lnTo>
                  <a:lnTo>
                    <a:pt x="1053" y="1005"/>
                  </a:lnTo>
                  <a:lnTo>
                    <a:pt x="1040" y="1003"/>
                  </a:lnTo>
                  <a:lnTo>
                    <a:pt x="1040" y="1000"/>
                  </a:lnTo>
                  <a:lnTo>
                    <a:pt x="1033" y="1000"/>
                  </a:lnTo>
                  <a:lnTo>
                    <a:pt x="1033" y="996"/>
                  </a:lnTo>
                  <a:lnTo>
                    <a:pt x="1029" y="996"/>
                  </a:lnTo>
                  <a:lnTo>
                    <a:pt x="1028" y="996"/>
                  </a:lnTo>
                  <a:lnTo>
                    <a:pt x="1026" y="998"/>
                  </a:lnTo>
                  <a:lnTo>
                    <a:pt x="1026" y="1000"/>
                  </a:lnTo>
                  <a:lnTo>
                    <a:pt x="1026" y="1000"/>
                  </a:lnTo>
                  <a:lnTo>
                    <a:pt x="1000" y="1000"/>
                  </a:lnTo>
                  <a:lnTo>
                    <a:pt x="998" y="996"/>
                  </a:lnTo>
                  <a:lnTo>
                    <a:pt x="995" y="994"/>
                  </a:lnTo>
                  <a:lnTo>
                    <a:pt x="993" y="992"/>
                  </a:lnTo>
                  <a:lnTo>
                    <a:pt x="993" y="985"/>
                  </a:lnTo>
                  <a:lnTo>
                    <a:pt x="989" y="985"/>
                  </a:lnTo>
                  <a:lnTo>
                    <a:pt x="986" y="960"/>
                  </a:lnTo>
                  <a:lnTo>
                    <a:pt x="977" y="956"/>
                  </a:lnTo>
                  <a:lnTo>
                    <a:pt x="977" y="900"/>
                  </a:lnTo>
                  <a:lnTo>
                    <a:pt x="973" y="900"/>
                  </a:lnTo>
                  <a:lnTo>
                    <a:pt x="973" y="892"/>
                  </a:lnTo>
                  <a:lnTo>
                    <a:pt x="966" y="889"/>
                  </a:lnTo>
                  <a:lnTo>
                    <a:pt x="960" y="872"/>
                  </a:lnTo>
                  <a:lnTo>
                    <a:pt x="953" y="869"/>
                  </a:lnTo>
                  <a:lnTo>
                    <a:pt x="953" y="860"/>
                  </a:lnTo>
                  <a:lnTo>
                    <a:pt x="949" y="860"/>
                  </a:lnTo>
                  <a:lnTo>
                    <a:pt x="946" y="849"/>
                  </a:lnTo>
                  <a:lnTo>
                    <a:pt x="935" y="850"/>
                  </a:lnTo>
                  <a:lnTo>
                    <a:pt x="929" y="854"/>
                  </a:lnTo>
                  <a:lnTo>
                    <a:pt x="922" y="854"/>
                  </a:lnTo>
                  <a:lnTo>
                    <a:pt x="913" y="852"/>
                  </a:lnTo>
                  <a:lnTo>
                    <a:pt x="897" y="852"/>
                  </a:lnTo>
                  <a:lnTo>
                    <a:pt x="897" y="849"/>
                  </a:lnTo>
                  <a:lnTo>
                    <a:pt x="882" y="841"/>
                  </a:lnTo>
                  <a:lnTo>
                    <a:pt x="866" y="829"/>
                  </a:lnTo>
                  <a:lnTo>
                    <a:pt x="855" y="812"/>
                  </a:lnTo>
                  <a:lnTo>
                    <a:pt x="849" y="796"/>
                  </a:lnTo>
                  <a:lnTo>
                    <a:pt x="855" y="787"/>
                  </a:lnTo>
                  <a:lnTo>
                    <a:pt x="858" y="776"/>
                  </a:lnTo>
                  <a:lnTo>
                    <a:pt x="860" y="765"/>
                  </a:lnTo>
                  <a:close/>
                  <a:moveTo>
                    <a:pt x="649" y="729"/>
                  </a:moveTo>
                  <a:lnTo>
                    <a:pt x="669" y="729"/>
                  </a:lnTo>
                  <a:lnTo>
                    <a:pt x="671" y="736"/>
                  </a:lnTo>
                  <a:lnTo>
                    <a:pt x="673" y="745"/>
                  </a:lnTo>
                  <a:lnTo>
                    <a:pt x="673" y="756"/>
                  </a:lnTo>
                  <a:lnTo>
                    <a:pt x="649" y="756"/>
                  </a:lnTo>
                  <a:lnTo>
                    <a:pt x="649" y="729"/>
                  </a:lnTo>
                  <a:close/>
                  <a:moveTo>
                    <a:pt x="386" y="696"/>
                  </a:moveTo>
                  <a:lnTo>
                    <a:pt x="409" y="696"/>
                  </a:lnTo>
                  <a:lnTo>
                    <a:pt x="413" y="709"/>
                  </a:lnTo>
                  <a:lnTo>
                    <a:pt x="417" y="709"/>
                  </a:lnTo>
                  <a:lnTo>
                    <a:pt x="417" y="729"/>
                  </a:lnTo>
                  <a:lnTo>
                    <a:pt x="393" y="749"/>
                  </a:lnTo>
                  <a:lnTo>
                    <a:pt x="393" y="752"/>
                  </a:lnTo>
                  <a:lnTo>
                    <a:pt x="393" y="754"/>
                  </a:lnTo>
                  <a:lnTo>
                    <a:pt x="395" y="754"/>
                  </a:lnTo>
                  <a:lnTo>
                    <a:pt x="397" y="756"/>
                  </a:lnTo>
                  <a:lnTo>
                    <a:pt x="397" y="756"/>
                  </a:lnTo>
                  <a:lnTo>
                    <a:pt x="397" y="789"/>
                  </a:lnTo>
                  <a:lnTo>
                    <a:pt x="393" y="789"/>
                  </a:lnTo>
                  <a:lnTo>
                    <a:pt x="393" y="792"/>
                  </a:lnTo>
                  <a:lnTo>
                    <a:pt x="386" y="792"/>
                  </a:lnTo>
                  <a:lnTo>
                    <a:pt x="386" y="796"/>
                  </a:lnTo>
                  <a:lnTo>
                    <a:pt x="382" y="798"/>
                  </a:lnTo>
                  <a:lnTo>
                    <a:pt x="378" y="800"/>
                  </a:lnTo>
                  <a:lnTo>
                    <a:pt x="375" y="800"/>
                  </a:lnTo>
                  <a:lnTo>
                    <a:pt x="369" y="800"/>
                  </a:lnTo>
                  <a:lnTo>
                    <a:pt x="368" y="807"/>
                  </a:lnTo>
                  <a:lnTo>
                    <a:pt x="364" y="810"/>
                  </a:lnTo>
                  <a:lnTo>
                    <a:pt x="360" y="812"/>
                  </a:lnTo>
                  <a:lnTo>
                    <a:pt x="355" y="812"/>
                  </a:lnTo>
                  <a:lnTo>
                    <a:pt x="349" y="812"/>
                  </a:lnTo>
                  <a:lnTo>
                    <a:pt x="340" y="812"/>
                  </a:lnTo>
                  <a:lnTo>
                    <a:pt x="346" y="772"/>
                  </a:lnTo>
                  <a:lnTo>
                    <a:pt x="340" y="772"/>
                  </a:lnTo>
                  <a:lnTo>
                    <a:pt x="340" y="780"/>
                  </a:lnTo>
                  <a:lnTo>
                    <a:pt x="331" y="789"/>
                  </a:lnTo>
                  <a:lnTo>
                    <a:pt x="326" y="800"/>
                  </a:lnTo>
                  <a:lnTo>
                    <a:pt x="326" y="816"/>
                  </a:lnTo>
                  <a:lnTo>
                    <a:pt x="317" y="816"/>
                  </a:lnTo>
                  <a:lnTo>
                    <a:pt x="311" y="816"/>
                  </a:lnTo>
                  <a:lnTo>
                    <a:pt x="306" y="814"/>
                  </a:lnTo>
                  <a:lnTo>
                    <a:pt x="300" y="812"/>
                  </a:lnTo>
                  <a:lnTo>
                    <a:pt x="300" y="816"/>
                  </a:lnTo>
                  <a:lnTo>
                    <a:pt x="297" y="820"/>
                  </a:lnTo>
                  <a:lnTo>
                    <a:pt x="295" y="823"/>
                  </a:lnTo>
                  <a:lnTo>
                    <a:pt x="293" y="827"/>
                  </a:lnTo>
                  <a:lnTo>
                    <a:pt x="293" y="832"/>
                  </a:lnTo>
                  <a:lnTo>
                    <a:pt x="293" y="840"/>
                  </a:lnTo>
                  <a:lnTo>
                    <a:pt x="288" y="841"/>
                  </a:lnTo>
                  <a:lnTo>
                    <a:pt x="282" y="841"/>
                  </a:lnTo>
                  <a:lnTo>
                    <a:pt x="278" y="843"/>
                  </a:lnTo>
                  <a:lnTo>
                    <a:pt x="271" y="843"/>
                  </a:lnTo>
                  <a:lnTo>
                    <a:pt x="266" y="845"/>
                  </a:lnTo>
                  <a:lnTo>
                    <a:pt x="266" y="825"/>
                  </a:lnTo>
                  <a:lnTo>
                    <a:pt x="240" y="825"/>
                  </a:lnTo>
                  <a:lnTo>
                    <a:pt x="237" y="816"/>
                  </a:lnTo>
                  <a:lnTo>
                    <a:pt x="220" y="816"/>
                  </a:lnTo>
                  <a:lnTo>
                    <a:pt x="220" y="812"/>
                  </a:lnTo>
                  <a:lnTo>
                    <a:pt x="217" y="812"/>
                  </a:lnTo>
                  <a:lnTo>
                    <a:pt x="217" y="780"/>
                  </a:lnTo>
                  <a:lnTo>
                    <a:pt x="229" y="772"/>
                  </a:lnTo>
                  <a:lnTo>
                    <a:pt x="229" y="769"/>
                  </a:lnTo>
                  <a:lnTo>
                    <a:pt x="237" y="769"/>
                  </a:lnTo>
                  <a:lnTo>
                    <a:pt x="237" y="765"/>
                  </a:lnTo>
                  <a:lnTo>
                    <a:pt x="260" y="760"/>
                  </a:lnTo>
                  <a:lnTo>
                    <a:pt x="273" y="743"/>
                  </a:lnTo>
                  <a:lnTo>
                    <a:pt x="293" y="740"/>
                  </a:lnTo>
                  <a:lnTo>
                    <a:pt x="293" y="736"/>
                  </a:lnTo>
                  <a:lnTo>
                    <a:pt x="317" y="716"/>
                  </a:lnTo>
                  <a:lnTo>
                    <a:pt x="317" y="709"/>
                  </a:lnTo>
                  <a:lnTo>
                    <a:pt x="320" y="709"/>
                  </a:lnTo>
                  <a:lnTo>
                    <a:pt x="326" y="700"/>
                  </a:lnTo>
                  <a:lnTo>
                    <a:pt x="369" y="700"/>
                  </a:lnTo>
                  <a:lnTo>
                    <a:pt x="369" y="705"/>
                  </a:lnTo>
                  <a:lnTo>
                    <a:pt x="373" y="705"/>
                  </a:lnTo>
                  <a:lnTo>
                    <a:pt x="377" y="705"/>
                  </a:lnTo>
                  <a:lnTo>
                    <a:pt x="380" y="703"/>
                  </a:lnTo>
                  <a:lnTo>
                    <a:pt x="382" y="701"/>
                  </a:lnTo>
                  <a:lnTo>
                    <a:pt x="386" y="700"/>
                  </a:lnTo>
                  <a:lnTo>
                    <a:pt x="386" y="696"/>
                  </a:lnTo>
                  <a:close/>
                  <a:moveTo>
                    <a:pt x="920" y="692"/>
                  </a:moveTo>
                  <a:lnTo>
                    <a:pt x="920" y="732"/>
                  </a:lnTo>
                  <a:lnTo>
                    <a:pt x="869" y="732"/>
                  </a:lnTo>
                  <a:lnTo>
                    <a:pt x="866" y="720"/>
                  </a:lnTo>
                  <a:lnTo>
                    <a:pt x="860" y="720"/>
                  </a:lnTo>
                  <a:lnTo>
                    <a:pt x="860" y="696"/>
                  </a:lnTo>
                  <a:lnTo>
                    <a:pt x="889" y="692"/>
                  </a:lnTo>
                  <a:lnTo>
                    <a:pt x="920" y="692"/>
                  </a:lnTo>
                  <a:close/>
                  <a:moveTo>
                    <a:pt x="717" y="685"/>
                  </a:moveTo>
                  <a:lnTo>
                    <a:pt x="746" y="685"/>
                  </a:lnTo>
                  <a:lnTo>
                    <a:pt x="746" y="709"/>
                  </a:lnTo>
                  <a:lnTo>
                    <a:pt x="717" y="709"/>
                  </a:lnTo>
                  <a:lnTo>
                    <a:pt x="717" y="685"/>
                  </a:lnTo>
                  <a:close/>
                  <a:moveTo>
                    <a:pt x="1226" y="663"/>
                  </a:moveTo>
                  <a:lnTo>
                    <a:pt x="1189" y="669"/>
                  </a:lnTo>
                  <a:lnTo>
                    <a:pt x="1189" y="680"/>
                  </a:lnTo>
                  <a:lnTo>
                    <a:pt x="1193" y="680"/>
                  </a:lnTo>
                  <a:lnTo>
                    <a:pt x="1200" y="672"/>
                  </a:lnTo>
                  <a:lnTo>
                    <a:pt x="1209" y="670"/>
                  </a:lnTo>
                  <a:lnTo>
                    <a:pt x="1217" y="669"/>
                  </a:lnTo>
                  <a:lnTo>
                    <a:pt x="1226" y="663"/>
                  </a:lnTo>
                  <a:close/>
                  <a:moveTo>
                    <a:pt x="535" y="656"/>
                  </a:moveTo>
                  <a:lnTo>
                    <a:pt x="553" y="656"/>
                  </a:lnTo>
                  <a:lnTo>
                    <a:pt x="553" y="680"/>
                  </a:lnTo>
                  <a:lnTo>
                    <a:pt x="533" y="680"/>
                  </a:lnTo>
                  <a:lnTo>
                    <a:pt x="529" y="692"/>
                  </a:lnTo>
                  <a:lnTo>
                    <a:pt x="546" y="692"/>
                  </a:lnTo>
                  <a:lnTo>
                    <a:pt x="546" y="723"/>
                  </a:lnTo>
                  <a:lnTo>
                    <a:pt x="529" y="723"/>
                  </a:lnTo>
                  <a:lnTo>
                    <a:pt x="529" y="732"/>
                  </a:lnTo>
                  <a:lnTo>
                    <a:pt x="486" y="732"/>
                  </a:lnTo>
                  <a:lnTo>
                    <a:pt x="480" y="720"/>
                  </a:lnTo>
                  <a:lnTo>
                    <a:pt x="477" y="720"/>
                  </a:lnTo>
                  <a:lnTo>
                    <a:pt x="477" y="712"/>
                  </a:lnTo>
                  <a:lnTo>
                    <a:pt x="473" y="712"/>
                  </a:lnTo>
                  <a:lnTo>
                    <a:pt x="477" y="669"/>
                  </a:lnTo>
                  <a:lnTo>
                    <a:pt x="489" y="663"/>
                  </a:lnTo>
                  <a:lnTo>
                    <a:pt x="500" y="658"/>
                  </a:lnTo>
                  <a:lnTo>
                    <a:pt x="517" y="656"/>
                  </a:lnTo>
                  <a:lnTo>
                    <a:pt x="535" y="656"/>
                  </a:lnTo>
                  <a:close/>
                  <a:moveTo>
                    <a:pt x="557" y="589"/>
                  </a:moveTo>
                  <a:lnTo>
                    <a:pt x="560" y="600"/>
                  </a:lnTo>
                  <a:lnTo>
                    <a:pt x="568" y="609"/>
                  </a:lnTo>
                  <a:lnTo>
                    <a:pt x="569" y="621"/>
                  </a:lnTo>
                  <a:lnTo>
                    <a:pt x="569" y="636"/>
                  </a:lnTo>
                  <a:lnTo>
                    <a:pt x="553" y="640"/>
                  </a:lnTo>
                  <a:lnTo>
                    <a:pt x="533" y="640"/>
                  </a:lnTo>
                  <a:lnTo>
                    <a:pt x="533" y="632"/>
                  </a:lnTo>
                  <a:lnTo>
                    <a:pt x="522" y="636"/>
                  </a:lnTo>
                  <a:lnTo>
                    <a:pt x="513" y="638"/>
                  </a:lnTo>
                  <a:lnTo>
                    <a:pt x="506" y="634"/>
                  </a:lnTo>
                  <a:lnTo>
                    <a:pt x="500" y="625"/>
                  </a:lnTo>
                  <a:lnTo>
                    <a:pt x="497" y="625"/>
                  </a:lnTo>
                  <a:lnTo>
                    <a:pt x="497" y="603"/>
                  </a:lnTo>
                  <a:lnTo>
                    <a:pt x="515" y="596"/>
                  </a:lnTo>
                  <a:lnTo>
                    <a:pt x="533" y="590"/>
                  </a:lnTo>
                  <a:lnTo>
                    <a:pt x="557" y="589"/>
                  </a:lnTo>
                  <a:close/>
                  <a:moveTo>
                    <a:pt x="806" y="580"/>
                  </a:moveTo>
                  <a:lnTo>
                    <a:pt x="833" y="580"/>
                  </a:lnTo>
                  <a:lnTo>
                    <a:pt x="833" y="583"/>
                  </a:lnTo>
                  <a:lnTo>
                    <a:pt x="840" y="583"/>
                  </a:lnTo>
                  <a:lnTo>
                    <a:pt x="860" y="609"/>
                  </a:lnTo>
                  <a:lnTo>
                    <a:pt x="869" y="609"/>
                  </a:lnTo>
                  <a:lnTo>
                    <a:pt x="877" y="620"/>
                  </a:lnTo>
                  <a:lnTo>
                    <a:pt x="880" y="620"/>
                  </a:lnTo>
                  <a:lnTo>
                    <a:pt x="880" y="640"/>
                  </a:lnTo>
                  <a:lnTo>
                    <a:pt x="884" y="649"/>
                  </a:lnTo>
                  <a:lnTo>
                    <a:pt x="886" y="663"/>
                  </a:lnTo>
                  <a:lnTo>
                    <a:pt x="886" y="676"/>
                  </a:lnTo>
                  <a:lnTo>
                    <a:pt x="882" y="680"/>
                  </a:lnTo>
                  <a:lnTo>
                    <a:pt x="878" y="681"/>
                  </a:lnTo>
                  <a:lnTo>
                    <a:pt x="877" y="685"/>
                  </a:lnTo>
                  <a:lnTo>
                    <a:pt x="869" y="685"/>
                  </a:lnTo>
                  <a:lnTo>
                    <a:pt x="869" y="689"/>
                  </a:lnTo>
                  <a:lnTo>
                    <a:pt x="857" y="689"/>
                  </a:lnTo>
                  <a:lnTo>
                    <a:pt x="853" y="696"/>
                  </a:lnTo>
                  <a:lnTo>
                    <a:pt x="829" y="696"/>
                  </a:lnTo>
                  <a:lnTo>
                    <a:pt x="828" y="681"/>
                  </a:lnTo>
                  <a:lnTo>
                    <a:pt x="828" y="672"/>
                  </a:lnTo>
                  <a:lnTo>
                    <a:pt x="829" y="660"/>
                  </a:lnTo>
                  <a:lnTo>
                    <a:pt x="813" y="647"/>
                  </a:lnTo>
                  <a:lnTo>
                    <a:pt x="806" y="630"/>
                  </a:lnTo>
                  <a:lnTo>
                    <a:pt x="804" y="609"/>
                  </a:lnTo>
                  <a:lnTo>
                    <a:pt x="806" y="580"/>
                  </a:lnTo>
                  <a:close/>
                  <a:moveTo>
                    <a:pt x="680" y="536"/>
                  </a:moveTo>
                  <a:lnTo>
                    <a:pt x="697" y="536"/>
                  </a:lnTo>
                  <a:lnTo>
                    <a:pt x="700" y="552"/>
                  </a:lnTo>
                  <a:lnTo>
                    <a:pt x="729" y="552"/>
                  </a:lnTo>
                  <a:lnTo>
                    <a:pt x="729" y="560"/>
                  </a:lnTo>
                  <a:lnTo>
                    <a:pt x="733" y="560"/>
                  </a:lnTo>
                  <a:lnTo>
                    <a:pt x="733" y="569"/>
                  </a:lnTo>
                  <a:lnTo>
                    <a:pt x="746" y="576"/>
                  </a:lnTo>
                  <a:lnTo>
                    <a:pt x="746" y="580"/>
                  </a:lnTo>
                  <a:lnTo>
                    <a:pt x="766" y="583"/>
                  </a:lnTo>
                  <a:lnTo>
                    <a:pt x="771" y="592"/>
                  </a:lnTo>
                  <a:lnTo>
                    <a:pt x="773" y="603"/>
                  </a:lnTo>
                  <a:lnTo>
                    <a:pt x="773" y="618"/>
                  </a:lnTo>
                  <a:lnTo>
                    <a:pt x="773" y="632"/>
                  </a:lnTo>
                  <a:lnTo>
                    <a:pt x="782" y="641"/>
                  </a:lnTo>
                  <a:lnTo>
                    <a:pt x="789" y="656"/>
                  </a:lnTo>
                  <a:lnTo>
                    <a:pt x="791" y="672"/>
                  </a:lnTo>
                  <a:lnTo>
                    <a:pt x="789" y="689"/>
                  </a:lnTo>
                  <a:lnTo>
                    <a:pt x="786" y="700"/>
                  </a:lnTo>
                  <a:lnTo>
                    <a:pt x="760" y="700"/>
                  </a:lnTo>
                  <a:lnTo>
                    <a:pt x="755" y="687"/>
                  </a:lnTo>
                  <a:lnTo>
                    <a:pt x="748" y="674"/>
                  </a:lnTo>
                  <a:lnTo>
                    <a:pt x="737" y="663"/>
                  </a:lnTo>
                  <a:lnTo>
                    <a:pt x="726" y="663"/>
                  </a:lnTo>
                  <a:lnTo>
                    <a:pt x="720" y="656"/>
                  </a:lnTo>
                  <a:lnTo>
                    <a:pt x="713" y="656"/>
                  </a:lnTo>
                  <a:lnTo>
                    <a:pt x="713" y="652"/>
                  </a:lnTo>
                  <a:lnTo>
                    <a:pt x="673" y="652"/>
                  </a:lnTo>
                  <a:lnTo>
                    <a:pt x="673" y="652"/>
                  </a:lnTo>
                  <a:lnTo>
                    <a:pt x="671" y="650"/>
                  </a:lnTo>
                  <a:lnTo>
                    <a:pt x="669" y="649"/>
                  </a:lnTo>
                  <a:lnTo>
                    <a:pt x="666" y="649"/>
                  </a:lnTo>
                  <a:lnTo>
                    <a:pt x="666" y="620"/>
                  </a:lnTo>
                  <a:lnTo>
                    <a:pt x="689" y="620"/>
                  </a:lnTo>
                  <a:lnTo>
                    <a:pt x="689" y="616"/>
                  </a:lnTo>
                  <a:lnTo>
                    <a:pt x="686" y="610"/>
                  </a:lnTo>
                  <a:lnTo>
                    <a:pt x="682" y="603"/>
                  </a:lnTo>
                  <a:lnTo>
                    <a:pt x="678" y="596"/>
                  </a:lnTo>
                  <a:lnTo>
                    <a:pt x="677" y="589"/>
                  </a:lnTo>
                  <a:lnTo>
                    <a:pt x="662" y="583"/>
                  </a:lnTo>
                  <a:lnTo>
                    <a:pt x="655" y="574"/>
                  </a:lnTo>
                  <a:lnTo>
                    <a:pt x="649" y="560"/>
                  </a:lnTo>
                  <a:lnTo>
                    <a:pt x="649" y="540"/>
                  </a:lnTo>
                  <a:lnTo>
                    <a:pt x="662" y="538"/>
                  </a:lnTo>
                  <a:lnTo>
                    <a:pt x="680" y="536"/>
                  </a:lnTo>
                  <a:close/>
                  <a:moveTo>
                    <a:pt x="1049" y="480"/>
                  </a:moveTo>
                  <a:lnTo>
                    <a:pt x="1053" y="498"/>
                  </a:lnTo>
                  <a:lnTo>
                    <a:pt x="1049" y="514"/>
                  </a:lnTo>
                  <a:lnTo>
                    <a:pt x="1042" y="527"/>
                  </a:lnTo>
                  <a:lnTo>
                    <a:pt x="1035" y="540"/>
                  </a:lnTo>
                  <a:lnTo>
                    <a:pt x="1029" y="552"/>
                  </a:lnTo>
                  <a:lnTo>
                    <a:pt x="1033" y="552"/>
                  </a:lnTo>
                  <a:lnTo>
                    <a:pt x="1044" y="540"/>
                  </a:lnTo>
                  <a:lnTo>
                    <a:pt x="1058" y="532"/>
                  </a:lnTo>
                  <a:lnTo>
                    <a:pt x="1075" y="529"/>
                  </a:lnTo>
                  <a:lnTo>
                    <a:pt x="1095" y="530"/>
                  </a:lnTo>
                  <a:lnTo>
                    <a:pt x="1113" y="536"/>
                  </a:lnTo>
                  <a:lnTo>
                    <a:pt x="1113" y="523"/>
                  </a:lnTo>
                  <a:lnTo>
                    <a:pt x="1086" y="523"/>
                  </a:lnTo>
                  <a:lnTo>
                    <a:pt x="1086" y="516"/>
                  </a:lnTo>
                  <a:lnTo>
                    <a:pt x="1073" y="505"/>
                  </a:lnTo>
                  <a:lnTo>
                    <a:pt x="1062" y="492"/>
                  </a:lnTo>
                  <a:lnTo>
                    <a:pt x="1049" y="480"/>
                  </a:lnTo>
                  <a:close/>
                  <a:moveTo>
                    <a:pt x="769" y="460"/>
                  </a:moveTo>
                  <a:lnTo>
                    <a:pt x="793" y="460"/>
                  </a:lnTo>
                  <a:lnTo>
                    <a:pt x="795" y="465"/>
                  </a:lnTo>
                  <a:lnTo>
                    <a:pt x="795" y="470"/>
                  </a:lnTo>
                  <a:lnTo>
                    <a:pt x="797" y="476"/>
                  </a:lnTo>
                  <a:lnTo>
                    <a:pt x="797" y="481"/>
                  </a:lnTo>
                  <a:lnTo>
                    <a:pt x="797" y="489"/>
                  </a:lnTo>
                  <a:lnTo>
                    <a:pt x="773" y="489"/>
                  </a:lnTo>
                  <a:lnTo>
                    <a:pt x="771" y="483"/>
                  </a:lnTo>
                  <a:lnTo>
                    <a:pt x="771" y="478"/>
                  </a:lnTo>
                  <a:lnTo>
                    <a:pt x="769" y="472"/>
                  </a:lnTo>
                  <a:lnTo>
                    <a:pt x="769" y="467"/>
                  </a:lnTo>
                  <a:lnTo>
                    <a:pt x="769" y="460"/>
                  </a:lnTo>
                  <a:close/>
                  <a:moveTo>
                    <a:pt x="1093" y="425"/>
                  </a:moveTo>
                  <a:lnTo>
                    <a:pt x="1100" y="436"/>
                  </a:lnTo>
                  <a:lnTo>
                    <a:pt x="1106" y="436"/>
                  </a:lnTo>
                  <a:lnTo>
                    <a:pt x="1106" y="434"/>
                  </a:lnTo>
                  <a:lnTo>
                    <a:pt x="1104" y="432"/>
                  </a:lnTo>
                  <a:lnTo>
                    <a:pt x="1100" y="429"/>
                  </a:lnTo>
                  <a:lnTo>
                    <a:pt x="1097" y="427"/>
                  </a:lnTo>
                  <a:lnTo>
                    <a:pt x="1095" y="425"/>
                  </a:lnTo>
                  <a:lnTo>
                    <a:pt x="1093" y="425"/>
                  </a:lnTo>
                  <a:close/>
                  <a:moveTo>
                    <a:pt x="1206" y="0"/>
                  </a:moveTo>
                  <a:lnTo>
                    <a:pt x="1215" y="5"/>
                  </a:lnTo>
                  <a:lnTo>
                    <a:pt x="1226" y="9"/>
                  </a:lnTo>
                  <a:lnTo>
                    <a:pt x="1237" y="12"/>
                  </a:lnTo>
                  <a:lnTo>
                    <a:pt x="1237" y="16"/>
                  </a:lnTo>
                  <a:lnTo>
                    <a:pt x="1240" y="16"/>
                  </a:lnTo>
                  <a:lnTo>
                    <a:pt x="1240" y="12"/>
                  </a:lnTo>
                  <a:lnTo>
                    <a:pt x="1266" y="12"/>
                  </a:lnTo>
                  <a:lnTo>
                    <a:pt x="1266" y="16"/>
                  </a:lnTo>
                  <a:lnTo>
                    <a:pt x="1273" y="27"/>
                  </a:lnTo>
                  <a:lnTo>
                    <a:pt x="1277" y="41"/>
                  </a:lnTo>
                  <a:lnTo>
                    <a:pt x="1277" y="60"/>
                  </a:lnTo>
                  <a:lnTo>
                    <a:pt x="1273" y="70"/>
                  </a:lnTo>
                  <a:lnTo>
                    <a:pt x="1271" y="83"/>
                  </a:lnTo>
                  <a:lnTo>
                    <a:pt x="1271" y="96"/>
                  </a:lnTo>
                  <a:lnTo>
                    <a:pt x="1269" y="109"/>
                  </a:lnTo>
                  <a:lnTo>
                    <a:pt x="1246" y="140"/>
                  </a:lnTo>
                  <a:lnTo>
                    <a:pt x="1237" y="145"/>
                  </a:lnTo>
                  <a:lnTo>
                    <a:pt x="1237" y="172"/>
                  </a:lnTo>
                  <a:lnTo>
                    <a:pt x="1240" y="172"/>
                  </a:lnTo>
                  <a:lnTo>
                    <a:pt x="1240" y="169"/>
                  </a:lnTo>
                  <a:lnTo>
                    <a:pt x="1266" y="129"/>
                  </a:lnTo>
                  <a:lnTo>
                    <a:pt x="1286" y="129"/>
                  </a:lnTo>
                  <a:lnTo>
                    <a:pt x="1277" y="249"/>
                  </a:lnTo>
                  <a:lnTo>
                    <a:pt x="1273" y="249"/>
                  </a:lnTo>
                  <a:lnTo>
                    <a:pt x="1269" y="285"/>
                  </a:lnTo>
                  <a:lnTo>
                    <a:pt x="1266" y="285"/>
                  </a:lnTo>
                  <a:lnTo>
                    <a:pt x="1269" y="292"/>
                  </a:lnTo>
                  <a:lnTo>
                    <a:pt x="1266" y="320"/>
                  </a:lnTo>
                  <a:lnTo>
                    <a:pt x="1269" y="320"/>
                  </a:lnTo>
                  <a:lnTo>
                    <a:pt x="1273" y="363"/>
                  </a:lnTo>
                  <a:lnTo>
                    <a:pt x="1260" y="369"/>
                  </a:lnTo>
                  <a:lnTo>
                    <a:pt x="1260" y="372"/>
                  </a:lnTo>
                  <a:lnTo>
                    <a:pt x="1246" y="372"/>
                  </a:lnTo>
                  <a:lnTo>
                    <a:pt x="1244" y="390"/>
                  </a:lnTo>
                  <a:lnTo>
                    <a:pt x="1240" y="405"/>
                  </a:lnTo>
                  <a:lnTo>
                    <a:pt x="1237" y="407"/>
                  </a:lnTo>
                  <a:lnTo>
                    <a:pt x="1233" y="410"/>
                  </a:lnTo>
                  <a:lnTo>
                    <a:pt x="1231" y="412"/>
                  </a:lnTo>
                  <a:lnTo>
                    <a:pt x="1226" y="414"/>
                  </a:lnTo>
                  <a:lnTo>
                    <a:pt x="1220" y="416"/>
                  </a:lnTo>
                  <a:lnTo>
                    <a:pt x="1220" y="420"/>
                  </a:lnTo>
                  <a:lnTo>
                    <a:pt x="1209" y="420"/>
                  </a:lnTo>
                  <a:lnTo>
                    <a:pt x="1200" y="443"/>
                  </a:lnTo>
                  <a:lnTo>
                    <a:pt x="1209" y="449"/>
                  </a:lnTo>
                  <a:lnTo>
                    <a:pt x="1209" y="460"/>
                  </a:lnTo>
                  <a:lnTo>
                    <a:pt x="1213" y="460"/>
                  </a:lnTo>
                  <a:lnTo>
                    <a:pt x="1220" y="458"/>
                  </a:lnTo>
                  <a:lnTo>
                    <a:pt x="1233" y="454"/>
                  </a:lnTo>
                  <a:lnTo>
                    <a:pt x="1246" y="454"/>
                  </a:lnTo>
                  <a:lnTo>
                    <a:pt x="1257" y="456"/>
                  </a:lnTo>
                  <a:lnTo>
                    <a:pt x="1257" y="460"/>
                  </a:lnTo>
                  <a:lnTo>
                    <a:pt x="1269" y="465"/>
                  </a:lnTo>
                  <a:lnTo>
                    <a:pt x="1273" y="496"/>
                  </a:lnTo>
                  <a:lnTo>
                    <a:pt x="1269" y="496"/>
                  </a:lnTo>
                  <a:lnTo>
                    <a:pt x="1266" y="509"/>
                  </a:lnTo>
                  <a:lnTo>
                    <a:pt x="1273" y="509"/>
                  </a:lnTo>
                  <a:lnTo>
                    <a:pt x="1273" y="536"/>
                  </a:lnTo>
                  <a:lnTo>
                    <a:pt x="1269" y="536"/>
                  </a:lnTo>
                  <a:lnTo>
                    <a:pt x="1269" y="540"/>
                  </a:lnTo>
                  <a:lnTo>
                    <a:pt x="1273" y="540"/>
                  </a:lnTo>
                  <a:lnTo>
                    <a:pt x="1273" y="569"/>
                  </a:lnTo>
                  <a:lnTo>
                    <a:pt x="1246" y="589"/>
                  </a:lnTo>
                  <a:lnTo>
                    <a:pt x="1251" y="603"/>
                  </a:lnTo>
                  <a:lnTo>
                    <a:pt x="1255" y="621"/>
                  </a:lnTo>
                  <a:lnTo>
                    <a:pt x="1257" y="643"/>
                  </a:lnTo>
                  <a:lnTo>
                    <a:pt x="1251" y="647"/>
                  </a:lnTo>
                  <a:lnTo>
                    <a:pt x="1248" y="650"/>
                  </a:lnTo>
                  <a:lnTo>
                    <a:pt x="1244" y="654"/>
                  </a:lnTo>
                  <a:lnTo>
                    <a:pt x="1240" y="658"/>
                  </a:lnTo>
                  <a:lnTo>
                    <a:pt x="1233" y="660"/>
                  </a:lnTo>
                  <a:lnTo>
                    <a:pt x="1233" y="663"/>
                  </a:lnTo>
                  <a:lnTo>
                    <a:pt x="1240" y="665"/>
                  </a:lnTo>
                  <a:lnTo>
                    <a:pt x="1246" y="665"/>
                  </a:lnTo>
                  <a:lnTo>
                    <a:pt x="1248" y="667"/>
                  </a:lnTo>
                  <a:lnTo>
                    <a:pt x="1249" y="669"/>
                  </a:lnTo>
                  <a:lnTo>
                    <a:pt x="1251" y="670"/>
                  </a:lnTo>
                  <a:lnTo>
                    <a:pt x="1251" y="672"/>
                  </a:lnTo>
                  <a:lnTo>
                    <a:pt x="1251" y="674"/>
                  </a:lnTo>
                  <a:lnTo>
                    <a:pt x="1253" y="676"/>
                  </a:lnTo>
                  <a:lnTo>
                    <a:pt x="1255" y="678"/>
                  </a:lnTo>
                  <a:lnTo>
                    <a:pt x="1257" y="680"/>
                  </a:lnTo>
                  <a:lnTo>
                    <a:pt x="1260" y="681"/>
                  </a:lnTo>
                  <a:lnTo>
                    <a:pt x="1262" y="680"/>
                  </a:lnTo>
                  <a:lnTo>
                    <a:pt x="1266" y="680"/>
                  </a:lnTo>
                  <a:lnTo>
                    <a:pt x="1268" y="678"/>
                  </a:lnTo>
                  <a:lnTo>
                    <a:pt x="1271" y="676"/>
                  </a:lnTo>
                  <a:lnTo>
                    <a:pt x="1275" y="674"/>
                  </a:lnTo>
                  <a:lnTo>
                    <a:pt x="1277" y="676"/>
                  </a:lnTo>
                  <a:lnTo>
                    <a:pt x="1280" y="678"/>
                  </a:lnTo>
                  <a:lnTo>
                    <a:pt x="1282" y="681"/>
                  </a:lnTo>
                  <a:lnTo>
                    <a:pt x="1286" y="689"/>
                  </a:lnTo>
                  <a:lnTo>
                    <a:pt x="1289" y="698"/>
                  </a:lnTo>
                  <a:lnTo>
                    <a:pt x="1289" y="714"/>
                  </a:lnTo>
                  <a:lnTo>
                    <a:pt x="1289" y="729"/>
                  </a:lnTo>
                  <a:lnTo>
                    <a:pt x="1277" y="736"/>
                  </a:lnTo>
                  <a:lnTo>
                    <a:pt x="1277" y="743"/>
                  </a:lnTo>
                  <a:lnTo>
                    <a:pt x="1257" y="760"/>
                  </a:lnTo>
                  <a:lnTo>
                    <a:pt x="1253" y="772"/>
                  </a:lnTo>
                  <a:lnTo>
                    <a:pt x="1233" y="772"/>
                  </a:lnTo>
                  <a:lnTo>
                    <a:pt x="1231" y="767"/>
                  </a:lnTo>
                  <a:lnTo>
                    <a:pt x="1228" y="761"/>
                  </a:lnTo>
                  <a:lnTo>
                    <a:pt x="1224" y="760"/>
                  </a:lnTo>
                  <a:lnTo>
                    <a:pt x="1220" y="758"/>
                  </a:lnTo>
                  <a:lnTo>
                    <a:pt x="1213" y="756"/>
                  </a:lnTo>
                  <a:lnTo>
                    <a:pt x="1206" y="756"/>
                  </a:lnTo>
                  <a:lnTo>
                    <a:pt x="1206" y="752"/>
                  </a:lnTo>
                  <a:lnTo>
                    <a:pt x="1200" y="752"/>
                  </a:lnTo>
                  <a:lnTo>
                    <a:pt x="1200" y="769"/>
                  </a:lnTo>
                  <a:lnTo>
                    <a:pt x="1193" y="767"/>
                  </a:lnTo>
                  <a:lnTo>
                    <a:pt x="1186" y="767"/>
                  </a:lnTo>
                  <a:lnTo>
                    <a:pt x="1182" y="767"/>
                  </a:lnTo>
                  <a:lnTo>
                    <a:pt x="1178" y="767"/>
                  </a:lnTo>
                  <a:lnTo>
                    <a:pt x="1175" y="769"/>
                  </a:lnTo>
                  <a:lnTo>
                    <a:pt x="1173" y="772"/>
                  </a:lnTo>
                  <a:lnTo>
                    <a:pt x="1149" y="772"/>
                  </a:lnTo>
                  <a:lnTo>
                    <a:pt x="1148" y="776"/>
                  </a:lnTo>
                  <a:lnTo>
                    <a:pt x="1148" y="780"/>
                  </a:lnTo>
                  <a:lnTo>
                    <a:pt x="1146" y="781"/>
                  </a:lnTo>
                  <a:lnTo>
                    <a:pt x="1144" y="781"/>
                  </a:lnTo>
                  <a:lnTo>
                    <a:pt x="1142" y="783"/>
                  </a:lnTo>
                  <a:lnTo>
                    <a:pt x="1137" y="783"/>
                  </a:lnTo>
                  <a:lnTo>
                    <a:pt x="1137" y="809"/>
                  </a:lnTo>
                  <a:lnTo>
                    <a:pt x="1109" y="809"/>
                  </a:lnTo>
                  <a:lnTo>
                    <a:pt x="1109" y="803"/>
                  </a:lnTo>
                  <a:lnTo>
                    <a:pt x="1100" y="803"/>
                  </a:lnTo>
                  <a:lnTo>
                    <a:pt x="1100" y="800"/>
                  </a:lnTo>
                  <a:lnTo>
                    <a:pt x="1098" y="800"/>
                  </a:lnTo>
                  <a:lnTo>
                    <a:pt x="1095" y="801"/>
                  </a:lnTo>
                  <a:lnTo>
                    <a:pt x="1095" y="801"/>
                  </a:lnTo>
                  <a:lnTo>
                    <a:pt x="1093" y="803"/>
                  </a:lnTo>
                  <a:lnTo>
                    <a:pt x="1093" y="803"/>
                  </a:lnTo>
                  <a:lnTo>
                    <a:pt x="1073" y="803"/>
                  </a:lnTo>
                  <a:lnTo>
                    <a:pt x="1068" y="805"/>
                  </a:lnTo>
                  <a:lnTo>
                    <a:pt x="1064" y="807"/>
                  </a:lnTo>
                  <a:lnTo>
                    <a:pt x="1060" y="809"/>
                  </a:lnTo>
                  <a:lnTo>
                    <a:pt x="1058" y="809"/>
                  </a:lnTo>
                  <a:lnTo>
                    <a:pt x="1055" y="809"/>
                  </a:lnTo>
                  <a:lnTo>
                    <a:pt x="1053" y="807"/>
                  </a:lnTo>
                  <a:lnTo>
                    <a:pt x="1051" y="801"/>
                  </a:lnTo>
                  <a:lnTo>
                    <a:pt x="1049" y="796"/>
                  </a:lnTo>
                  <a:lnTo>
                    <a:pt x="1026" y="796"/>
                  </a:lnTo>
                  <a:lnTo>
                    <a:pt x="1026" y="756"/>
                  </a:lnTo>
                  <a:lnTo>
                    <a:pt x="1029" y="756"/>
                  </a:lnTo>
                  <a:lnTo>
                    <a:pt x="1033" y="740"/>
                  </a:lnTo>
                  <a:lnTo>
                    <a:pt x="1038" y="736"/>
                  </a:lnTo>
                  <a:lnTo>
                    <a:pt x="1044" y="732"/>
                  </a:lnTo>
                  <a:lnTo>
                    <a:pt x="1049" y="730"/>
                  </a:lnTo>
                  <a:lnTo>
                    <a:pt x="1055" y="727"/>
                  </a:lnTo>
                  <a:lnTo>
                    <a:pt x="1060" y="723"/>
                  </a:lnTo>
                  <a:lnTo>
                    <a:pt x="1057" y="712"/>
                  </a:lnTo>
                  <a:lnTo>
                    <a:pt x="1049" y="712"/>
                  </a:lnTo>
                  <a:lnTo>
                    <a:pt x="1049" y="709"/>
                  </a:lnTo>
                  <a:lnTo>
                    <a:pt x="1038" y="696"/>
                  </a:lnTo>
                  <a:lnTo>
                    <a:pt x="1031" y="681"/>
                  </a:lnTo>
                  <a:lnTo>
                    <a:pt x="1029" y="660"/>
                  </a:lnTo>
                  <a:lnTo>
                    <a:pt x="1031" y="658"/>
                  </a:lnTo>
                  <a:lnTo>
                    <a:pt x="1033" y="658"/>
                  </a:lnTo>
                  <a:lnTo>
                    <a:pt x="1035" y="656"/>
                  </a:lnTo>
                  <a:lnTo>
                    <a:pt x="1035" y="654"/>
                  </a:lnTo>
                  <a:lnTo>
                    <a:pt x="1037" y="652"/>
                  </a:lnTo>
                  <a:lnTo>
                    <a:pt x="1037" y="649"/>
                  </a:lnTo>
                  <a:lnTo>
                    <a:pt x="1073" y="649"/>
                  </a:lnTo>
                  <a:lnTo>
                    <a:pt x="1084" y="661"/>
                  </a:lnTo>
                  <a:lnTo>
                    <a:pt x="1098" y="674"/>
                  </a:lnTo>
                  <a:lnTo>
                    <a:pt x="1117" y="680"/>
                  </a:lnTo>
                  <a:lnTo>
                    <a:pt x="1117" y="676"/>
                  </a:lnTo>
                  <a:lnTo>
                    <a:pt x="1120" y="676"/>
                  </a:lnTo>
                  <a:lnTo>
                    <a:pt x="1120" y="672"/>
                  </a:lnTo>
                  <a:lnTo>
                    <a:pt x="1113" y="672"/>
                  </a:lnTo>
                  <a:lnTo>
                    <a:pt x="1108" y="670"/>
                  </a:lnTo>
                  <a:lnTo>
                    <a:pt x="1102" y="669"/>
                  </a:lnTo>
                  <a:lnTo>
                    <a:pt x="1098" y="667"/>
                  </a:lnTo>
                  <a:lnTo>
                    <a:pt x="1093" y="663"/>
                  </a:lnTo>
                  <a:lnTo>
                    <a:pt x="1093" y="656"/>
                  </a:lnTo>
                  <a:lnTo>
                    <a:pt x="1091" y="652"/>
                  </a:lnTo>
                  <a:lnTo>
                    <a:pt x="1089" y="649"/>
                  </a:lnTo>
                  <a:lnTo>
                    <a:pt x="1088" y="645"/>
                  </a:lnTo>
                  <a:lnTo>
                    <a:pt x="1086" y="640"/>
                  </a:lnTo>
                  <a:lnTo>
                    <a:pt x="1080" y="640"/>
                  </a:lnTo>
                  <a:lnTo>
                    <a:pt x="1080" y="620"/>
                  </a:lnTo>
                  <a:lnTo>
                    <a:pt x="1037" y="625"/>
                  </a:lnTo>
                  <a:lnTo>
                    <a:pt x="1033" y="612"/>
                  </a:lnTo>
                  <a:lnTo>
                    <a:pt x="1026" y="600"/>
                  </a:lnTo>
                  <a:lnTo>
                    <a:pt x="1026" y="589"/>
                  </a:lnTo>
                  <a:lnTo>
                    <a:pt x="1028" y="578"/>
                  </a:lnTo>
                  <a:lnTo>
                    <a:pt x="1031" y="567"/>
                  </a:lnTo>
                  <a:lnTo>
                    <a:pt x="1029" y="556"/>
                  </a:lnTo>
                  <a:lnTo>
                    <a:pt x="1026" y="556"/>
                  </a:lnTo>
                  <a:lnTo>
                    <a:pt x="1026" y="560"/>
                  </a:lnTo>
                  <a:lnTo>
                    <a:pt x="1006" y="560"/>
                  </a:lnTo>
                  <a:lnTo>
                    <a:pt x="1008" y="589"/>
                  </a:lnTo>
                  <a:lnTo>
                    <a:pt x="1009" y="620"/>
                  </a:lnTo>
                  <a:lnTo>
                    <a:pt x="989" y="620"/>
                  </a:lnTo>
                  <a:lnTo>
                    <a:pt x="986" y="632"/>
                  </a:lnTo>
                  <a:lnTo>
                    <a:pt x="982" y="641"/>
                  </a:lnTo>
                  <a:lnTo>
                    <a:pt x="977" y="652"/>
                  </a:lnTo>
                  <a:lnTo>
                    <a:pt x="957" y="652"/>
                  </a:lnTo>
                  <a:lnTo>
                    <a:pt x="957" y="649"/>
                  </a:lnTo>
                  <a:lnTo>
                    <a:pt x="951" y="647"/>
                  </a:lnTo>
                  <a:lnTo>
                    <a:pt x="948" y="645"/>
                  </a:lnTo>
                  <a:lnTo>
                    <a:pt x="944" y="643"/>
                  </a:lnTo>
                  <a:lnTo>
                    <a:pt x="940" y="640"/>
                  </a:lnTo>
                  <a:lnTo>
                    <a:pt x="940" y="636"/>
                  </a:lnTo>
                  <a:lnTo>
                    <a:pt x="937" y="632"/>
                  </a:lnTo>
                  <a:lnTo>
                    <a:pt x="933" y="630"/>
                  </a:lnTo>
                  <a:lnTo>
                    <a:pt x="929" y="630"/>
                  </a:lnTo>
                  <a:lnTo>
                    <a:pt x="928" y="629"/>
                  </a:lnTo>
                  <a:lnTo>
                    <a:pt x="926" y="627"/>
                  </a:lnTo>
                  <a:lnTo>
                    <a:pt x="926" y="621"/>
                  </a:lnTo>
                  <a:lnTo>
                    <a:pt x="926" y="616"/>
                  </a:lnTo>
                  <a:lnTo>
                    <a:pt x="926" y="609"/>
                  </a:lnTo>
                  <a:lnTo>
                    <a:pt x="909" y="603"/>
                  </a:lnTo>
                  <a:lnTo>
                    <a:pt x="904" y="590"/>
                  </a:lnTo>
                  <a:lnTo>
                    <a:pt x="900" y="580"/>
                  </a:lnTo>
                  <a:lnTo>
                    <a:pt x="895" y="567"/>
                  </a:lnTo>
                  <a:lnTo>
                    <a:pt x="893" y="549"/>
                  </a:lnTo>
                  <a:lnTo>
                    <a:pt x="906" y="540"/>
                  </a:lnTo>
                  <a:lnTo>
                    <a:pt x="906" y="536"/>
                  </a:lnTo>
                  <a:lnTo>
                    <a:pt x="929" y="532"/>
                  </a:lnTo>
                  <a:lnTo>
                    <a:pt x="929" y="529"/>
                  </a:lnTo>
                  <a:lnTo>
                    <a:pt x="913" y="520"/>
                  </a:lnTo>
                  <a:lnTo>
                    <a:pt x="909" y="529"/>
                  </a:lnTo>
                  <a:lnTo>
                    <a:pt x="889" y="534"/>
                  </a:lnTo>
                  <a:lnTo>
                    <a:pt x="866" y="536"/>
                  </a:lnTo>
                  <a:lnTo>
                    <a:pt x="862" y="520"/>
                  </a:lnTo>
                  <a:lnTo>
                    <a:pt x="860" y="500"/>
                  </a:lnTo>
                  <a:lnTo>
                    <a:pt x="855" y="498"/>
                  </a:lnTo>
                  <a:lnTo>
                    <a:pt x="851" y="496"/>
                  </a:lnTo>
                  <a:lnTo>
                    <a:pt x="848" y="494"/>
                  </a:lnTo>
                  <a:lnTo>
                    <a:pt x="844" y="492"/>
                  </a:lnTo>
                  <a:lnTo>
                    <a:pt x="842" y="490"/>
                  </a:lnTo>
                  <a:lnTo>
                    <a:pt x="842" y="487"/>
                  </a:lnTo>
                  <a:lnTo>
                    <a:pt x="840" y="480"/>
                  </a:lnTo>
                  <a:lnTo>
                    <a:pt x="840" y="472"/>
                  </a:lnTo>
                  <a:lnTo>
                    <a:pt x="837" y="472"/>
                  </a:lnTo>
                  <a:lnTo>
                    <a:pt x="837" y="449"/>
                  </a:lnTo>
                  <a:lnTo>
                    <a:pt x="857" y="449"/>
                  </a:lnTo>
                  <a:lnTo>
                    <a:pt x="857" y="443"/>
                  </a:lnTo>
                  <a:lnTo>
                    <a:pt x="837" y="440"/>
                  </a:lnTo>
                  <a:lnTo>
                    <a:pt x="835" y="425"/>
                  </a:lnTo>
                  <a:lnTo>
                    <a:pt x="837" y="412"/>
                  </a:lnTo>
                  <a:lnTo>
                    <a:pt x="837" y="396"/>
                  </a:lnTo>
                  <a:lnTo>
                    <a:pt x="842" y="394"/>
                  </a:lnTo>
                  <a:lnTo>
                    <a:pt x="844" y="394"/>
                  </a:lnTo>
                  <a:lnTo>
                    <a:pt x="846" y="392"/>
                  </a:lnTo>
                  <a:lnTo>
                    <a:pt x="848" y="392"/>
                  </a:lnTo>
                  <a:lnTo>
                    <a:pt x="848" y="389"/>
                  </a:lnTo>
                  <a:lnTo>
                    <a:pt x="849" y="383"/>
                  </a:lnTo>
                  <a:lnTo>
                    <a:pt x="846" y="374"/>
                  </a:lnTo>
                  <a:lnTo>
                    <a:pt x="844" y="361"/>
                  </a:lnTo>
                  <a:lnTo>
                    <a:pt x="846" y="349"/>
                  </a:lnTo>
                  <a:lnTo>
                    <a:pt x="853" y="349"/>
                  </a:lnTo>
                  <a:lnTo>
                    <a:pt x="860" y="336"/>
                  </a:lnTo>
                  <a:lnTo>
                    <a:pt x="866" y="336"/>
                  </a:lnTo>
                  <a:lnTo>
                    <a:pt x="866" y="329"/>
                  </a:lnTo>
                  <a:lnTo>
                    <a:pt x="869" y="325"/>
                  </a:lnTo>
                  <a:lnTo>
                    <a:pt x="875" y="325"/>
                  </a:lnTo>
                  <a:lnTo>
                    <a:pt x="880" y="323"/>
                  </a:lnTo>
                  <a:lnTo>
                    <a:pt x="886" y="323"/>
                  </a:lnTo>
                  <a:lnTo>
                    <a:pt x="893" y="323"/>
                  </a:lnTo>
                  <a:lnTo>
                    <a:pt x="926" y="380"/>
                  </a:lnTo>
                  <a:lnTo>
                    <a:pt x="937" y="380"/>
                  </a:lnTo>
                  <a:lnTo>
                    <a:pt x="937" y="383"/>
                  </a:lnTo>
                  <a:lnTo>
                    <a:pt x="946" y="383"/>
                  </a:lnTo>
                  <a:lnTo>
                    <a:pt x="946" y="389"/>
                  </a:lnTo>
                  <a:lnTo>
                    <a:pt x="953" y="389"/>
                  </a:lnTo>
                  <a:lnTo>
                    <a:pt x="953" y="392"/>
                  </a:lnTo>
                  <a:lnTo>
                    <a:pt x="960" y="396"/>
                  </a:lnTo>
                  <a:lnTo>
                    <a:pt x="960" y="409"/>
                  </a:lnTo>
                  <a:lnTo>
                    <a:pt x="968" y="418"/>
                  </a:lnTo>
                  <a:lnTo>
                    <a:pt x="977" y="420"/>
                  </a:lnTo>
                  <a:lnTo>
                    <a:pt x="993" y="420"/>
                  </a:lnTo>
                  <a:lnTo>
                    <a:pt x="997" y="436"/>
                  </a:lnTo>
                  <a:lnTo>
                    <a:pt x="1000" y="436"/>
                  </a:lnTo>
                  <a:lnTo>
                    <a:pt x="1002" y="441"/>
                  </a:lnTo>
                  <a:lnTo>
                    <a:pt x="1004" y="445"/>
                  </a:lnTo>
                  <a:lnTo>
                    <a:pt x="1004" y="449"/>
                  </a:lnTo>
                  <a:lnTo>
                    <a:pt x="1004" y="452"/>
                  </a:lnTo>
                  <a:lnTo>
                    <a:pt x="1006" y="454"/>
                  </a:lnTo>
                  <a:lnTo>
                    <a:pt x="1008" y="456"/>
                  </a:lnTo>
                  <a:lnTo>
                    <a:pt x="1011" y="458"/>
                  </a:lnTo>
                  <a:lnTo>
                    <a:pt x="1017" y="460"/>
                  </a:lnTo>
                  <a:lnTo>
                    <a:pt x="1017" y="465"/>
                  </a:lnTo>
                  <a:lnTo>
                    <a:pt x="1037" y="469"/>
                  </a:lnTo>
                  <a:lnTo>
                    <a:pt x="1037" y="465"/>
                  </a:lnTo>
                  <a:lnTo>
                    <a:pt x="1020" y="454"/>
                  </a:lnTo>
                  <a:lnTo>
                    <a:pt x="1008" y="438"/>
                  </a:lnTo>
                  <a:lnTo>
                    <a:pt x="1000" y="418"/>
                  </a:lnTo>
                  <a:lnTo>
                    <a:pt x="997" y="392"/>
                  </a:lnTo>
                  <a:lnTo>
                    <a:pt x="1009" y="390"/>
                  </a:lnTo>
                  <a:lnTo>
                    <a:pt x="1024" y="387"/>
                  </a:lnTo>
                  <a:lnTo>
                    <a:pt x="1038" y="387"/>
                  </a:lnTo>
                  <a:lnTo>
                    <a:pt x="1049" y="392"/>
                  </a:lnTo>
                  <a:lnTo>
                    <a:pt x="1055" y="394"/>
                  </a:lnTo>
                  <a:lnTo>
                    <a:pt x="1060" y="398"/>
                  </a:lnTo>
                  <a:lnTo>
                    <a:pt x="1064" y="401"/>
                  </a:lnTo>
                  <a:lnTo>
                    <a:pt x="1068" y="405"/>
                  </a:lnTo>
                  <a:lnTo>
                    <a:pt x="1071" y="409"/>
                  </a:lnTo>
                  <a:lnTo>
                    <a:pt x="1077" y="412"/>
                  </a:lnTo>
                  <a:lnTo>
                    <a:pt x="1071" y="403"/>
                  </a:lnTo>
                  <a:lnTo>
                    <a:pt x="1066" y="398"/>
                  </a:lnTo>
                  <a:lnTo>
                    <a:pt x="1062" y="390"/>
                  </a:lnTo>
                  <a:lnTo>
                    <a:pt x="1058" y="381"/>
                  </a:lnTo>
                  <a:lnTo>
                    <a:pt x="1057" y="369"/>
                  </a:lnTo>
                  <a:lnTo>
                    <a:pt x="1106" y="329"/>
                  </a:lnTo>
                  <a:lnTo>
                    <a:pt x="1104" y="327"/>
                  </a:lnTo>
                  <a:lnTo>
                    <a:pt x="1104" y="325"/>
                  </a:lnTo>
                  <a:lnTo>
                    <a:pt x="1102" y="321"/>
                  </a:lnTo>
                  <a:lnTo>
                    <a:pt x="1102" y="316"/>
                  </a:lnTo>
                  <a:lnTo>
                    <a:pt x="1100" y="312"/>
                  </a:lnTo>
                  <a:lnTo>
                    <a:pt x="1100" y="307"/>
                  </a:lnTo>
                  <a:lnTo>
                    <a:pt x="1100" y="303"/>
                  </a:lnTo>
                  <a:lnTo>
                    <a:pt x="1102" y="303"/>
                  </a:lnTo>
                  <a:lnTo>
                    <a:pt x="1104" y="301"/>
                  </a:lnTo>
                  <a:lnTo>
                    <a:pt x="1106" y="300"/>
                  </a:lnTo>
                  <a:lnTo>
                    <a:pt x="1108" y="298"/>
                  </a:lnTo>
                  <a:lnTo>
                    <a:pt x="1109" y="296"/>
                  </a:lnTo>
                  <a:lnTo>
                    <a:pt x="1093" y="296"/>
                  </a:lnTo>
                  <a:lnTo>
                    <a:pt x="1093" y="289"/>
                  </a:lnTo>
                  <a:lnTo>
                    <a:pt x="1089" y="289"/>
                  </a:lnTo>
                  <a:lnTo>
                    <a:pt x="1089" y="323"/>
                  </a:lnTo>
                  <a:lnTo>
                    <a:pt x="1086" y="323"/>
                  </a:lnTo>
                  <a:lnTo>
                    <a:pt x="1086" y="332"/>
                  </a:lnTo>
                  <a:lnTo>
                    <a:pt x="1080" y="332"/>
                  </a:lnTo>
                  <a:lnTo>
                    <a:pt x="1078" y="336"/>
                  </a:lnTo>
                  <a:lnTo>
                    <a:pt x="1077" y="338"/>
                  </a:lnTo>
                  <a:lnTo>
                    <a:pt x="1075" y="340"/>
                  </a:lnTo>
                  <a:lnTo>
                    <a:pt x="1075" y="343"/>
                  </a:lnTo>
                  <a:lnTo>
                    <a:pt x="1073" y="349"/>
                  </a:lnTo>
                  <a:lnTo>
                    <a:pt x="1037" y="349"/>
                  </a:lnTo>
                  <a:lnTo>
                    <a:pt x="1035" y="352"/>
                  </a:lnTo>
                  <a:lnTo>
                    <a:pt x="1035" y="358"/>
                  </a:lnTo>
                  <a:lnTo>
                    <a:pt x="1033" y="365"/>
                  </a:lnTo>
                  <a:lnTo>
                    <a:pt x="1033" y="372"/>
                  </a:lnTo>
                  <a:lnTo>
                    <a:pt x="993" y="376"/>
                  </a:lnTo>
                  <a:lnTo>
                    <a:pt x="989" y="356"/>
                  </a:lnTo>
                  <a:lnTo>
                    <a:pt x="991" y="338"/>
                  </a:lnTo>
                  <a:lnTo>
                    <a:pt x="997" y="320"/>
                  </a:lnTo>
                  <a:lnTo>
                    <a:pt x="989" y="320"/>
                  </a:lnTo>
                  <a:lnTo>
                    <a:pt x="989" y="316"/>
                  </a:lnTo>
                  <a:lnTo>
                    <a:pt x="977" y="320"/>
                  </a:lnTo>
                  <a:lnTo>
                    <a:pt x="977" y="323"/>
                  </a:lnTo>
                  <a:lnTo>
                    <a:pt x="969" y="323"/>
                  </a:lnTo>
                  <a:lnTo>
                    <a:pt x="966" y="332"/>
                  </a:lnTo>
                  <a:lnTo>
                    <a:pt x="957" y="332"/>
                  </a:lnTo>
                  <a:lnTo>
                    <a:pt x="953" y="340"/>
                  </a:lnTo>
                  <a:lnTo>
                    <a:pt x="926" y="345"/>
                  </a:lnTo>
                  <a:lnTo>
                    <a:pt x="924" y="329"/>
                  </a:lnTo>
                  <a:lnTo>
                    <a:pt x="924" y="316"/>
                  </a:lnTo>
                  <a:lnTo>
                    <a:pt x="926" y="300"/>
                  </a:lnTo>
                  <a:lnTo>
                    <a:pt x="906" y="300"/>
                  </a:lnTo>
                  <a:lnTo>
                    <a:pt x="906" y="289"/>
                  </a:lnTo>
                  <a:lnTo>
                    <a:pt x="880" y="289"/>
                  </a:lnTo>
                  <a:lnTo>
                    <a:pt x="880" y="260"/>
                  </a:lnTo>
                  <a:lnTo>
                    <a:pt x="886" y="256"/>
                  </a:lnTo>
                  <a:lnTo>
                    <a:pt x="888" y="254"/>
                  </a:lnTo>
                  <a:lnTo>
                    <a:pt x="889" y="250"/>
                  </a:lnTo>
                  <a:lnTo>
                    <a:pt x="891" y="249"/>
                  </a:lnTo>
                  <a:lnTo>
                    <a:pt x="893" y="247"/>
                  </a:lnTo>
                  <a:lnTo>
                    <a:pt x="897" y="245"/>
                  </a:lnTo>
                  <a:lnTo>
                    <a:pt x="902" y="245"/>
                  </a:lnTo>
                  <a:lnTo>
                    <a:pt x="909" y="243"/>
                  </a:lnTo>
                  <a:lnTo>
                    <a:pt x="909" y="223"/>
                  </a:lnTo>
                  <a:lnTo>
                    <a:pt x="913" y="223"/>
                  </a:lnTo>
                  <a:lnTo>
                    <a:pt x="913" y="220"/>
                  </a:lnTo>
                  <a:lnTo>
                    <a:pt x="940" y="220"/>
                  </a:lnTo>
                  <a:lnTo>
                    <a:pt x="940" y="216"/>
                  </a:lnTo>
                  <a:lnTo>
                    <a:pt x="938" y="207"/>
                  </a:lnTo>
                  <a:lnTo>
                    <a:pt x="938" y="196"/>
                  </a:lnTo>
                  <a:lnTo>
                    <a:pt x="942" y="183"/>
                  </a:lnTo>
                  <a:lnTo>
                    <a:pt x="946" y="172"/>
                  </a:lnTo>
                  <a:lnTo>
                    <a:pt x="957" y="172"/>
                  </a:lnTo>
                  <a:lnTo>
                    <a:pt x="966" y="176"/>
                  </a:lnTo>
                  <a:lnTo>
                    <a:pt x="973" y="180"/>
                  </a:lnTo>
                  <a:lnTo>
                    <a:pt x="980" y="183"/>
                  </a:lnTo>
                  <a:lnTo>
                    <a:pt x="980" y="140"/>
                  </a:lnTo>
                  <a:lnTo>
                    <a:pt x="989" y="140"/>
                  </a:lnTo>
                  <a:lnTo>
                    <a:pt x="989" y="120"/>
                  </a:lnTo>
                  <a:lnTo>
                    <a:pt x="997" y="116"/>
                  </a:lnTo>
                  <a:lnTo>
                    <a:pt x="997" y="92"/>
                  </a:lnTo>
                  <a:lnTo>
                    <a:pt x="1013" y="89"/>
                  </a:lnTo>
                  <a:lnTo>
                    <a:pt x="1033" y="89"/>
                  </a:lnTo>
                  <a:lnTo>
                    <a:pt x="1033" y="69"/>
                  </a:lnTo>
                  <a:lnTo>
                    <a:pt x="1044" y="65"/>
                  </a:lnTo>
                  <a:lnTo>
                    <a:pt x="1055" y="61"/>
                  </a:lnTo>
                  <a:lnTo>
                    <a:pt x="1064" y="61"/>
                  </a:lnTo>
                  <a:lnTo>
                    <a:pt x="1077" y="65"/>
                  </a:lnTo>
                  <a:lnTo>
                    <a:pt x="1077" y="36"/>
                  </a:lnTo>
                  <a:lnTo>
                    <a:pt x="1082" y="34"/>
                  </a:lnTo>
                  <a:lnTo>
                    <a:pt x="1086" y="32"/>
                  </a:lnTo>
                  <a:lnTo>
                    <a:pt x="1088" y="30"/>
                  </a:lnTo>
                  <a:lnTo>
                    <a:pt x="1088" y="29"/>
                  </a:lnTo>
                  <a:lnTo>
                    <a:pt x="1089" y="29"/>
                  </a:lnTo>
                  <a:lnTo>
                    <a:pt x="1117" y="29"/>
                  </a:lnTo>
                  <a:lnTo>
                    <a:pt x="1117" y="23"/>
                  </a:lnTo>
                  <a:lnTo>
                    <a:pt x="1126" y="23"/>
                  </a:lnTo>
                  <a:lnTo>
                    <a:pt x="1129" y="16"/>
                  </a:lnTo>
                  <a:lnTo>
                    <a:pt x="1166" y="12"/>
                  </a:lnTo>
                  <a:lnTo>
                    <a:pt x="1166" y="36"/>
                  </a:lnTo>
                  <a:lnTo>
                    <a:pt x="1169" y="36"/>
                  </a:lnTo>
                  <a:lnTo>
                    <a:pt x="1175" y="18"/>
                  </a:lnTo>
                  <a:lnTo>
                    <a:pt x="1186" y="5"/>
                  </a:lnTo>
                  <a:lnTo>
                    <a:pt x="120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7544" y="1233581"/>
            <a:ext cx="3240360" cy="2038663"/>
            <a:chOff x="467544" y="1233581"/>
            <a:chExt cx="3240360" cy="2038663"/>
          </a:xfrm>
        </p:grpSpPr>
        <p:sp>
          <p:nvSpPr>
            <p:cNvPr id="8" name="TextBox 7"/>
            <p:cNvSpPr txBox="1"/>
            <p:nvPr/>
          </p:nvSpPr>
          <p:spPr>
            <a:xfrm>
              <a:off x="467544" y="1517918"/>
              <a:ext cx="32403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7544" y="1233581"/>
              <a:ext cx="3240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7280" y="3314180"/>
            <a:ext cx="2736304" cy="568954"/>
            <a:chOff x="539552" y="3314180"/>
            <a:chExt cx="2736304" cy="568954"/>
          </a:xfrm>
        </p:grpSpPr>
        <p:sp>
          <p:nvSpPr>
            <p:cNvPr id="11" name="Round Same Side Corner Rectangle 8"/>
            <p:cNvSpPr/>
            <p:nvPr/>
          </p:nvSpPr>
          <p:spPr>
            <a:xfrm>
              <a:off x="539552" y="3314180"/>
              <a:ext cx="216024" cy="56895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ound Same Side Corner Rectangle 8"/>
            <p:cNvSpPr/>
            <p:nvPr/>
          </p:nvSpPr>
          <p:spPr>
            <a:xfrm>
              <a:off x="819583" y="3314180"/>
              <a:ext cx="216024" cy="56895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ound Same Side Corner Rectangle 8"/>
            <p:cNvSpPr/>
            <p:nvPr/>
          </p:nvSpPr>
          <p:spPr>
            <a:xfrm>
              <a:off x="1099614" y="3314180"/>
              <a:ext cx="216024" cy="56895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ound Same Side Corner Rectangle 8"/>
            <p:cNvSpPr/>
            <p:nvPr/>
          </p:nvSpPr>
          <p:spPr>
            <a:xfrm>
              <a:off x="1379645" y="3314180"/>
              <a:ext cx="216024" cy="56895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ound Same Side Corner Rectangle 8"/>
            <p:cNvSpPr/>
            <p:nvPr/>
          </p:nvSpPr>
          <p:spPr>
            <a:xfrm>
              <a:off x="1659676" y="3314180"/>
              <a:ext cx="216024" cy="56895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ound Same Side Corner Rectangle 8"/>
            <p:cNvSpPr/>
            <p:nvPr/>
          </p:nvSpPr>
          <p:spPr>
            <a:xfrm>
              <a:off x="1939707" y="3314180"/>
              <a:ext cx="216024" cy="56895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ound Same Side Corner Rectangle 8"/>
            <p:cNvSpPr/>
            <p:nvPr/>
          </p:nvSpPr>
          <p:spPr>
            <a:xfrm>
              <a:off x="2219738" y="3314180"/>
              <a:ext cx="216024" cy="56895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ound Same Side Corner Rectangle 8"/>
            <p:cNvSpPr/>
            <p:nvPr/>
          </p:nvSpPr>
          <p:spPr>
            <a:xfrm>
              <a:off x="2499769" y="3314180"/>
              <a:ext cx="216024" cy="56895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ound Same Side Corner Rectangle 8"/>
            <p:cNvSpPr/>
            <p:nvPr/>
          </p:nvSpPr>
          <p:spPr>
            <a:xfrm>
              <a:off x="2779800" y="3314180"/>
              <a:ext cx="216024" cy="56895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ound Same Side Corner Rectangle 8"/>
            <p:cNvSpPr/>
            <p:nvPr/>
          </p:nvSpPr>
          <p:spPr>
            <a:xfrm>
              <a:off x="3059832" y="3314180"/>
              <a:ext cx="216024" cy="56895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07964" y="4203273"/>
            <a:ext cx="667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60%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181924" y="4033204"/>
            <a:ext cx="2527107" cy="678692"/>
            <a:chOff x="803640" y="3362835"/>
            <a:chExt cx="2059657" cy="67869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7" name="Oval 26"/>
          <p:cNvSpPr/>
          <p:nvPr/>
        </p:nvSpPr>
        <p:spPr>
          <a:xfrm>
            <a:off x="5440868" y="2715766"/>
            <a:ext cx="716245" cy="71624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465434" y="2904611"/>
            <a:ext cx="667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62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23"/>
          <p:cNvSpPr/>
          <p:nvPr/>
        </p:nvSpPr>
        <p:spPr>
          <a:xfrm>
            <a:off x="3653898" y="1438419"/>
            <a:ext cx="1836204" cy="1080103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rapezoid 13"/>
          <p:cNvSpPr/>
          <p:nvPr/>
        </p:nvSpPr>
        <p:spPr>
          <a:xfrm>
            <a:off x="3381542" y="3094925"/>
            <a:ext cx="685356" cy="579509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ounded Rectangle 7"/>
          <p:cNvSpPr/>
          <p:nvPr/>
        </p:nvSpPr>
        <p:spPr>
          <a:xfrm>
            <a:off x="5041105" y="3077954"/>
            <a:ext cx="354478" cy="61345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18"/>
          <p:cNvSpPr/>
          <p:nvPr/>
        </p:nvSpPr>
        <p:spPr>
          <a:xfrm>
            <a:off x="2032292" y="2014954"/>
            <a:ext cx="811516" cy="64476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ounded Rectangle 25"/>
          <p:cNvSpPr/>
          <p:nvPr/>
        </p:nvSpPr>
        <p:spPr>
          <a:xfrm>
            <a:off x="6369789" y="2030612"/>
            <a:ext cx="436280" cy="613451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43808" y="2158499"/>
            <a:ext cx="810090" cy="288032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90102" y="2158499"/>
            <a:ext cx="879687" cy="360023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724220" y="2510571"/>
            <a:ext cx="487740" cy="576404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60032" y="2510571"/>
            <a:ext cx="358312" cy="559432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27978" y="2290691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4"/>
          <p:cNvSpPr/>
          <p:nvPr/>
        </p:nvSpPr>
        <p:spPr>
          <a:xfrm>
            <a:off x="2316548" y="3097510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25"/>
          <p:cNvSpPr/>
          <p:nvPr/>
        </p:nvSpPr>
        <p:spPr>
          <a:xfrm>
            <a:off x="5580112" y="3097510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26"/>
          <p:cNvSpPr/>
          <p:nvPr/>
        </p:nvSpPr>
        <p:spPr>
          <a:xfrm>
            <a:off x="7092280" y="2290691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42289" y="2424726"/>
            <a:ext cx="885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30859" y="3231544"/>
            <a:ext cx="885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94423" y="3231544"/>
            <a:ext cx="885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06591" y="2467121"/>
            <a:ext cx="885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7584" y="4157667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866601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Block Arc 4"/>
          <p:cNvSpPr/>
          <p:nvPr/>
        </p:nvSpPr>
        <p:spPr>
          <a:xfrm>
            <a:off x="2951990" y="1437416"/>
            <a:ext cx="3240017" cy="3240016"/>
          </a:xfrm>
          <a:prstGeom prst="blockArc">
            <a:avLst>
              <a:gd name="adj1" fmla="val 10800000"/>
              <a:gd name="adj2" fmla="val 16227627"/>
              <a:gd name="adj3" fmla="val 185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 rot="5400000">
            <a:off x="2951990" y="1437416"/>
            <a:ext cx="3240016" cy="3240016"/>
          </a:xfrm>
          <a:prstGeom prst="blockArc">
            <a:avLst>
              <a:gd name="adj1" fmla="val 10800000"/>
              <a:gd name="adj2" fmla="val 16227627"/>
              <a:gd name="adj3" fmla="val 1859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 rot="10800000">
            <a:off x="2951991" y="1437416"/>
            <a:ext cx="3240017" cy="3240016"/>
          </a:xfrm>
          <a:prstGeom prst="blockArc">
            <a:avLst>
              <a:gd name="adj1" fmla="val 10800000"/>
              <a:gd name="adj2" fmla="val 16227627"/>
              <a:gd name="adj3" fmla="val 185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Block Arc 7"/>
          <p:cNvSpPr/>
          <p:nvPr/>
        </p:nvSpPr>
        <p:spPr>
          <a:xfrm rot="16200000">
            <a:off x="2951990" y="1437416"/>
            <a:ext cx="3240016" cy="3240017"/>
          </a:xfrm>
          <a:prstGeom prst="blockArc">
            <a:avLst>
              <a:gd name="adj1" fmla="val 10800000"/>
              <a:gd name="adj2" fmla="val 16227627"/>
              <a:gd name="adj3" fmla="val 1859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4303409" y="1500642"/>
            <a:ext cx="1018895" cy="5467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5404596" y="3056807"/>
            <a:ext cx="1018896" cy="54672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Isosceles Triangle 10"/>
          <p:cNvSpPr/>
          <p:nvPr/>
        </p:nvSpPr>
        <p:spPr>
          <a:xfrm rot="16200000">
            <a:off x="3812321" y="4093197"/>
            <a:ext cx="1018895" cy="5467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Isosceles Triangle 11"/>
          <p:cNvSpPr/>
          <p:nvPr/>
        </p:nvSpPr>
        <p:spPr>
          <a:xfrm>
            <a:off x="2720507" y="2504794"/>
            <a:ext cx="1018896" cy="54672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80766" y="1774004"/>
            <a:ext cx="2539483" cy="863358"/>
            <a:chOff x="803640" y="3362835"/>
            <a:chExt cx="2059657" cy="86335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0766" y="3574204"/>
            <a:ext cx="2539483" cy="863358"/>
            <a:chOff x="803640" y="3362835"/>
            <a:chExt cx="2059657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56176" y="1774004"/>
            <a:ext cx="2539483" cy="863358"/>
            <a:chOff x="803640" y="3362835"/>
            <a:chExt cx="2059657" cy="86335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56176" y="3574204"/>
            <a:ext cx="2539483" cy="863358"/>
            <a:chOff x="803640" y="3362835"/>
            <a:chExt cx="2059657" cy="863358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Oval 24"/>
          <p:cNvSpPr/>
          <p:nvPr/>
        </p:nvSpPr>
        <p:spPr>
          <a:xfrm>
            <a:off x="3131840" y="3538814"/>
            <a:ext cx="843587" cy="84358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Oval 25"/>
          <p:cNvSpPr/>
          <p:nvPr/>
        </p:nvSpPr>
        <p:spPr>
          <a:xfrm>
            <a:off x="3131840" y="1687729"/>
            <a:ext cx="843587" cy="843587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Oval 26"/>
          <p:cNvSpPr/>
          <p:nvPr/>
        </p:nvSpPr>
        <p:spPr>
          <a:xfrm>
            <a:off x="5148064" y="1687729"/>
            <a:ext cx="843587" cy="843587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Oval 27"/>
          <p:cNvSpPr/>
          <p:nvPr/>
        </p:nvSpPr>
        <p:spPr>
          <a:xfrm>
            <a:off x="5148064" y="3538814"/>
            <a:ext cx="843587" cy="84358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Rectangle 9"/>
          <p:cNvSpPr/>
          <p:nvPr/>
        </p:nvSpPr>
        <p:spPr>
          <a:xfrm>
            <a:off x="3405491" y="1950953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16"/>
          <p:cNvSpPr/>
          <p:nvPr/>
        </p:nvSpPr>
        <p:spPr>
          <a:xfrm rot="2700000">
            <a:off x="5447632" y="3755569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21"/>
          <p:cNvSpPr>
            <a:spLocks noChangeAspect="1"/>
          </p:cNvSpPr>
          <p:nvPr/>
        </p:nvSpPr>
        <p:spPr>
          <a:xfrm>
            <a:off x="5404596" y="1920489"/>
            <a:ext cx="359957" cy="3629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3406044" y="3851203"/>
            <a:ext cx="295178" cy="2267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Oval 21"/>
          <p:cNvSpPr>
            <a:spLocks noChangeAspect="1"/>
          </p:cNvSpPr>
          <p:nvPr/>
        </p:nvSpPr>
        <p:spPr>
          <a:xfrm>
            <a:off x="3963597" y="2438036"/>
            <a:ext cx="1216801" cy="12269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rgbClr val="38D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293683" y="155084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71000" y="285736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93683" y="416389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94955" y="285146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9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3971" y="337466"/>
            <a:ext cx="2743289" cy="11713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34304" y="0"/>
            <a:ext cx="190770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 rot="20539464">
            <a:off x="7124472" y="486274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 rot="20539464">
            <a:off x="7124472" y="1593930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 rot="20539464">
            <a:off x="7107908" y="2650945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 rot="1060536" flipH="1">
            <a:off x="5985884" y="1037893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60536" flipH="1">
            <a:off x="5964347" y="207841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60536" flipH="1">
            <a:off x="5972629" y="3197081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060536" flipH="1">
            <a:off x="5964347" y="-80773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Arrow 5"/>
          <p:cNvSpPr/>
          <p:nvPr/>
        </p:nvSpPr>
        <p:spPr>
          <a:xfrm rot="20539464">
            <a:off x="7117208" y="3761508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ight Arrow 3"/>
          <p:cNvSpPr/>
          <p:nvPr/>
        </p:nvSpPr>
        <p:spPr>
          <a:xfrm rot="20539464">
            <a:off x="7164639" y="-365768"/>
            <a:ext cx="1334133" cy="793729"/>
          </a:xfrm>
          <a:custGeom>
            <a:avLst/>
            <a:gdLst/>
            <a:ahLst/>
            <a:cxnLst/>
            <a:rect l="l" t="t" r="r" b="b"/>
            <a:pathLst>
              <a:path w="1334133" h="793729">
                <a:moveTo>
                  <a:pt x="788394" y="0"/>
                </a:moveTo>
                <a:lnTo>
                  <a:pt x="1201063" y="131506"/>
                </a:lnTo>
                <a:lnTo>
                  <a:pt x="1334133" y="264576"/>
                </a:lnTo>
                <a:lnTo>
                  <a:pt x="804981" y="793729"/>
                </a:lnTo>
                <a:lnTo>
                  <a:pt x="804981" y="529153"/>
                </a:lnTo>
                <a:lnTo>
                  <a:pt x="0" y="529153"/>
                </a:lnTo>
                <a:lnTo>
                  <a:pt x="1686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060536" flipH="1">
            <a:off x="9108477" y="4363555"/>
            <a:ext cx="1184167" cy="614682"/>
          </a:xfrm>
          <a:custGeom>
            <a:avLst/>
            <a:gdLst/>
            <a:ahLst/>
            <a:cxnLst/>
            <a:rect l="l" t="t" r="r" b="b"/>
            <a:pathLst>
              <a:path w="1184167" h="614682">
                <a:moveTo>
                  <a:pt x="655014" y="0"/>
                </a:moveTo>
                <a:lnTo>
                  <a:pt x="655014" y="264577"/>
                </a:lnTo>
                <a:lnTo>
                  <a:pt x="0" y="264577"/>
                </a:lnTo>
                <a:lnTo>
                  <a:pt x="1098638" y="614682"/>
                </a:lnTo>
                <a:lnTo>
                  <a:pt x="1184167" y="529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65632" y="152678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54169" y="1285833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47434" y="2323557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58772" y="342575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10"/>
          <p:cNvSpPr txBox="1"/>
          <p:nvPr/>
        </p:nvSpPr>
        <p:spPr bwMode="auto">
          <a:xfrm>
            <a:off x="2697243" y="191779"/>
            <a:ext cx="3272009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- 20195935</a:t>
            </a:r>
          </a:p>
        </p:txBody>
      </p:sp>
      <p:sp>
        <p:nvSpPr>
          <p:cNvPr id="27" name="TextBox 10"/>
          <p:cNvSpPr txBox="1"/>
          <p:nvPr/>
        </p:nvSpPr>
        <p:spPr bwMode="auto">
          <a:xfrm>
            <a:off x="2662643" y="1220196"/>
            <a:ext cx="3272009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Tân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- 20195913</a:t>
            </a:r>
          </a:p>
        </p:txBody>
      </p:sp>
      <p:sp>
        <p:nvSpPr>
          <p:cNvPr id="30" name="TextBox 10"/>
          <p:cNvSpPr txBox="1"/>
          <p:nvPr/>
        </p:nvSpPr>
        <p:spPr bwMode="auto">
          <a:xfrm>
            <a:off x="2676563" y="2230832"/>
            <a:ext cx="3272009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- 20195939</a:t>
            </a:r>
          </a:p>
        </p:txBody>
      </p:sp>
      <p:sp>
        <p:nvSpPr>
          <p:cNvPr id="33" name="TextBox 10"/>
          <p:cNvSpPr txBox="1"/>
          <p:nvPr/>
        </p:nvSpPr>
        <p:spPr bwMode="auto">
          <a:xfrm>
            <a:off x="2697243" y="3356295"/>
            <a:ext cx="3272009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Quang - 20195911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88288357-7820-4D43-B768-2B1B866DABCB}"/>
              </a:ext>
            </a:extLst>
          </p:cNvPr>
          <p:cNvSpPr/>
          <p:nvPr/>
        </p:nvSpPr>
        <p:spPr>
          <a:xfrm rot="1060536" flipH="1">
            <a:off x="5995998" y="4315029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10">
            <a:extLst>
              <a:ext uri="{FF2B5EF4-FFF2-40B4-BE49-F238E27FC236}">
                <a16:creationId xmlns:a16="http://schemas.microsoft.com/office/drawing/2014/main" id="{D37FD669-0BB4-427D-BB33-C3F89A2298FC}"/>
              </a:ext>
            </a:extLst>
          </p:cNvPr>
          <p:cNvSpPr txBox="1"/>
          <p:nvPr/>
        </p:nvSpPr>
        <p:spPr bwMode="auto">
          <a:xfrm>
            <a:off x="2676563" y="4440441"/>
            <a:ext cx="3272009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Anh - 20195840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BB6FE4-6DDE-4DFB-8846-27B18F3EE9A6}"/>
              </a:ext>
            </a:extLst>
          </p:cNvPr>
          <p:cNvSpPr txBox="1"/>
          <p:nvPr/>
        </p:nvSpPr>
        <p:spPr>
          <a:xfrm>
            <a:off x="6139256" y="4542557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"/>
          <p:cNvSpPr txBox="1">
            <a:spLocks/>
          </p:cNvSpPr>
          <p:nvPr/>
        </p:nvSpPr>
        <p:spPr>
          <a:xfrm>
            <a:off x="891192" y="3219822"/>
            <a:ext cx="280831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11960" y="483518"/>
            <a:ext cx="3096344" cy="2179237"/>
            <a:chOff x="467544" y="1233581"/>
            <a:chExt cx="3240360" cy="2179237"/>
          </a:xfrm>
        </p:grpSpPr>
        <p:sp>
          <p:nvSpPr>
            <p:cNvPr id="16" name="TextBox 15"/>
            <p:cNvSpPr txBox="1"/>
            <p:nvPr/>
          </p:nvSpPr>
          <p:spPr>
            <a:xfrm>
              <a:off x="467544" y="1473826"/>
              <a:ext cx="324036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 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7544" y="1233581"/>
              <a:ext cx="3240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C8358-8667-4886-B452-17578886E28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F585C30-C0E1-4FBE-8057-4B2780A510D6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3384595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14476" y="2651260"/>
            <a:ext cx="2304256" cy="2304256"/>
            <a:chOff x="1231556" y="109311"/>
            <a:chExt cx="3168000" cy="3168000"/>
          </a:xfrm>
        </p:grpSpPr>
        <p:sp>
          <p:nvSpPr>
            <p:cNvPr id="5" name="Oval 4"/>
            <p:cNvSpPr/>
            <p:nvPr/>
          </p:nvSpPr>
          <p:spPr>
            <a:xfrm>
              <a:off x="1231556" y="109311"/>
              <a:ext cx="3168000" cy="3168000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381098" y="477889"/>
              <a:ext cx="2987268" cy="2726609"/>
            </a:xfrm>
            <a:custGeom>
              <a:avLst/>
              <a:gdLst/>
              <a:ahLst/>
              <a:cxnLst/>
              <a:rect l="l" t="t" r="r" b="b"/>
              <a:pathLst>
                <a:path w="2987268" h="2726609">
                  <a:moveTo>
                    <a:pt x="972309" y="1310667"/>
                  </a:moveTo>
                  <a:lnTo>
                    <a:pt x="981420" y="1318105"/>
                  </a:lnTo>
                  <a:cubicBezTo>
                    <a:pt x="981704" y="1321341"/>
                    <a:pt x="979043" y="1330083"/>
                    <a:pt x="974012" y="1330083"/>
                  </a:cubicBezTo>
                  <a:cubicBezTo>
                    <a:pt x="968980" y="1330083"/>
                    <a:pt x="963482" y="1321341"/>
                    <a:pt x="963199" y="1318105"/>
                  </a:cubicBezTo>
                  <a:cubicBezTo>
                    <a:pt x="962915" y="1314869"/>
                    <a:pt x="967278" y="1310667"/>
                    <a:pt x="972309" y="1310667"/>
                  </a:cubicBezTo>
                  <a:close/>
                  <a:moveTo>
                    <a:pt x="1060350" y="1191962"/>
                  </a:moveTo>
                  <a:cubicBezTo>
                    <a:pt x="1066367" y="1191962"/>
                    <a:pt x="1070905" y="1196987"/>
                    <a:pt x="1071245" y="1200857"/>
                  </a:cubicBezTo>
                  <a:cubicBezTo>
                    <a:pt x="1071584" y="1204726"/>
                    <a:pt x="1068403" y="1215181"/>
                    <a:pt x="1062386" y="1215181"/>
                  </a:cubicBezTo>
                  <a:cubicBezTo>
                    <a:pt x="1056369" y="1215181"/>
                    <a:pt x="1049795" y="1204726"/>
                    <a:pt x="1049455" y="1200857"/>
                  </a:cubicBezTo>
                  <a:cubicBezTo>
                    <a:pt x="1049116" y="1196987"/>
                    <a:pt x="1054333" y="1191962"/>
                    <a:pt x="1060350" y="1191962"/>
                  </a:cubicBezTo>
                  <a:close/>
                  <a:moveTo>
                    <a:pt x="835663" y="1184438"/>
                  </a:moveTo>
                  <a:cubicBezTo>
                    <a:pt x="847697" y="1184438"/>
                    <a:pt x="856773" y="1194488"/>
                    <a:pt x="857452" y="1202228"/>
                  </a:cubicBezTo>
                  <a:cubicBezTo>
                    <a:pt x="858131" y="1209967"/>
                    <a:pt x="851768" y="1230876"/>
                    <a:pt x="839735" y="1230876"/>
                  </a:cubicBezTo>
                  <a:cubicBezTo>
                    <a:pt x="827701" y="1230876"/>
                    <a:pt x="814553" y="1209967"/>
                    <a:pt x="813874" y="1202228"/>
                  </a:cubicBezTo>
                  <a:cubicBezTo>
                    <a:pt x="813195" y="1194488"/>
                    <a:pt x="823629" y="1184438"/>
                    <a:pt x="835663" y="1184438"/>
                  </a:cubicBezTo>
                  <a:close/>
                  <a:moveTo>
                    <a:pt x="985785" y="1172342"/>
                  </a:moveTo>
                  <a:lnTo>
                    <a:pt x="1000715" y="1188629"/>
                  </a:lnTo>
                  <a:lnTo>
                    <a:pt x="1000715" y="1211703"/>
                  </a:lnTo>
                  <a:lnTo>
                    <a:pt x="946425" y="1210346"/>
                  </a:lnTo>
                  <a:cubicBezTo>
                    <a:pt x="889874" y="1205369"/>
                    <a:pt x="905255" y="1188177"/>
                    <a:pt x="923352" y="1175057"/>
                  </a:cubicBezTo>
                  <a:cubicBezTo>
                    <a:pt x="940996" y="1175962"/>
                    <a:pt x="968141" y="1171437"/>
                    <a:pt x="985785" y="1172342"/>
                  </a:cubicBezTo>
                  <a:close/>
                  <a:moveTo>
                    <a:pt x="741346" y="1100475"/>
                  </a:moveTo>
                  <a:cubicBezTo>
                    <a:pt x="749205" y="1097612"/>
                    <a:pt x="762564" y="1105663"/>
                    <a:pt x="765918" y="1118177"/>
                  </a:cubicBezTo>
                  <a:cubicBezTo>
                    <a:pt x="769271" y="1130692"/>
                    <a:pt x="761349" y="1142931"/>
                    <a:pt x="753489" y="1145794"/>
                  </a:cubicBezTo>
                  <a:cubicBezTo>
                    <a:pt x="745629" y="1148657"/>
                    <a:pt x="722113" y="1147866"/>
                    <a:pt x="718760" y="1135351"/>
                  </a:cubicBezTo>
                  <a:cubicBezTo>
                    <a:pt x="715407" y="1122837"/>
                    <a:pt x="733486" y="1103337"/>
                    <a:pt x="741346" y="1100475"/>
                  </a:cubicBezTo>
                  <a:close/>
                  <a:moveTo>
                    <a:pt x="815027" y="1099729"/>
                  </a:moveTo>
                  <a:cubicBezTo>
                    <a:pt x="823991" y="1099956"/>
                    <a:pt x="833774" y="1100634"/>
                    <a:pt x="841917" y="1100408"/>
                  </a:cubicBezTo>
                  <a:lnTo>
                    <a:pt x="893493" y="1127553"/>
                  </a:lnTo>
                  <a:cubicBezTo>
                    <a:pt x="898017" y="1141125"/>
                    <a:pt x="901184" y="1154698"/>
                    <a:pt x="897565" y="1168270"/>
                  </a:cubicBezTo>
                  <a:cubicBezTo>
                    <a:pt x="895755" y="1166008"/>
                    <a:pt x="854585" y="1174603"/>
                    <a:pt x="852776" y="1172342"/>
                  </a:cubicBezTo>
                  <a:lnTo>
                    <a:pt x="806629" y="1142482"/>
                  </a:lnTo>
                  <a:lnTo>
                    <a:pt x="783556" y="1124839"/>
                  </a:lnTo>
                  <a:cubicBezTo>
                    <a:pt x="786723" y="1117147"/>
                    <a:pt x="783330" y="1105837"/>
                    <a:pt x="793057" y="1101765"/>
                  </a:cubicBezTo>
                  <a:cubicBezTo>
                    <a:pt x="797920" y="1099729"/>
                    <a:pt x="806064" y="1099503"/>
                    <a:pt x="815027" y="1099729"/>
                  </a:cubicBezTo>
                  <a:close/>
                  <a:moveTo>
                    <a:pt x="2063793" y="774242"/>
                  </a:moveTo>
                  <a:cubicBezTo>
                    <a:pt x="2096671" y="775018"/>
                    <a:pt x="2127367" y="790476"/>
                    <a:pt x="2151713" y="794426"/>
                  </a:cubicBezTo>
                  <a:cubicBezTo>
                    <a:pt x="2183706" y="803176"/>
                    <a:pt x="2195064" y="851609"/>
                    <a:pt x="2193723" y="888932"/>
                  </a:cubicBezTo>
                  <a:cubicBezTo>
                    <a:pt x="2216377" y="892672"/>
                    <a:pt x="2243793" y="894826"/>
                    <a:pt x="2266448" y="923965"/>
                  </a:cubicBezTo>
                  <a:cubicBezTo>
                    <a:pt x="2288357" y="928173"/>
                    <a:pt x="2310365" y="915019"/>
                    <a:pt x="2320419" y="912595"/>
                  </a:cubicBezTo>
                  <a:cubicBezTo>
                    <a:pt x="2325445" y="911383"/>
                    <a:pt x="2325372" y="911709"/>
                    <a:pt x="2326768" y="909420"/>
                  </a:cubicBezTo>
                  <a:cubicBezTo>
                    <a:pt x="2347964" y="903310"/>
                    <a:pt x="2353280" y="900055"/>
                    <a:pt x="2365050" y="887307"/>
                  </a:cubicBezTo>
                  <a:cubicBezTo>
                    <a:pt x="2395407" y="885584"/>
                    <a:pt x="2392430" y="910847"/>
                    <a:pt x="2405326" y="924998"/>
                  </a:cubicBezTo>
                  <a:cubicBezTo>
                    <a:pt x="2437344" y="929416"/>
                    <a:pt x="2450314" y="914784"/>
                    <a:pt x="2501381" y="938251"/>
                  </a:cubicBezTo>
                  <a:lnTo>
                    <a:pt x="2553765" y="999901"/>
                  </a:lnTo>
                  <a:cubicBezTo>
                    <a:pt x="2575723" y="1038485"/>
                    <a:pt x="2610314" y="1140324"/>
                    <a:pt x="2650595" y="1185625"/>
                  </a:cubicBezTo>
                  <a:cubicBezTo>
                    <a:pt x="2663891" y="1215053"/>
                    <a:pt x="2691172" y="1239006"/>
                    <a:pt x="2692274" y="1278063"/>
                  </a:cubicBezTo>
                  <a:cubicBezTo>
                    <a:pt x="2714977" y="1335947"/>
                    <a:pt x="2729743" y="1344622"/>
                    <a:pt x="2773083" y="1381870"/>
                  </a:cubicBezTo>
                  <a:cubicBezTo>
                    <a:pt x="2809519" y="1376210"/>
                    <a:pt x="2844367" y="1362612"/>
                    <a:pt x="2877629" y="1374414"/>
                  </a:cubicBezTo>
                  <a:cubicBezTo>
                    <a:pt x="2903519" y="1387383"/>
                    <a:pt x="2850040" y="1420989"/>
                    <a:pt x="2856882" y="1457770"/>
                  </a:cubicBezTo>
                  <a:cubicBezTo>
                    <a:pt x="2844023" y="1507361"/>
                    <a:pt x="2772431" y="1561713"/>
                    <a:pt x="2729412" y="1608129"/>
                  </a:cubicBezTo>
                  <a:lnTo>
                    <a:pt x="2668055" y="1679303"/>
                  </a:lnTo>
                  <a:cubicBezTo>
                    <a:pt x="2680052" y="1718415"/>
                    <a:pt x="2672461" y="1758095"/>
                    <a:pt x="2669643" y="1787246"/>
                  </a:cubicBezTo>
                  <a:cubicBezTo>
                    <a:pt x="2671587" y="1819572"/>
                    <a:pt x="2674111" y="1819608"/>
                    <a:pt x="2682897" y="1863735"/>
                  </a:cubicBezTo>
                  <a:cubicBezTo>
                    <a:pt x="2700888" y="1908711"/>
                    <a:pt x="2682379" y="1959318"/>
                    <a:pt x="2661706" y="1985669"/>
                  </a:cubicBezTo>
                  <a:cubicBezTo>
                    <a:pt x="2642621" y="2010433"/>
                    <a:pt x="2631306" y="1998024"/>
                    <a:pt x="2608068" y="2029783"/>
                  </a:cubicBezTo>
                  <a:cubicBezTo>
                    <a:pt x="2605927" y="2065370"/>
                    <a:pt x="2591087" y="2100958"/>
                    <a:pt x="2590533" y="2152418"/>
                  </a:cubicBezTo>
                  <a:cubicBezTo>
                    <a:pt x="2580553" y="2229449"/>
                    <a:pt x="2535651" y="2241398"/>
                    <a:pt x="2500273" y="2286681"/>
                  </a:cubicBezTo>
                  <a:lnTo>
                    <a:pt x="2469632" y="2338069"/>
                  </a:lnTo>
                  <a:cubicBezTo>
                    <a:pt x="2451728" y="2351519"/>
                    <a:pt x="2427475" y="2349094"/>
                    <a:pt x="2409571" y="2362544"/>
                  </a:cubicBezTo>
                  <a:cubicBezTo>
                    <a:pt x="2353545" y="2400641"/>
                    <a:pt x="2321329" y="2392704"/>
                    <a:pt x="2289114" y="2356194"/>
                  </a:cubicBezTo>
                  <a:lnTo>
                    <a:pt x="2233925" y="2199117"/>
                  </a:lnTo>
                  <a:lnTo>
                    <a:pt x="2154334" y="1951743"/>
                  </a:lnTo>
                  <a:lnTo>
                    <a:pt x="2171204" y="1885663"/>
                  </a:lnTo>
                  <a:cubicBezTo>
                    <a:pt x="2179732" y="1853239"/>
                    <a:pt x="2178735" y="1852562"/>
                    <a:pt x="2188850" y="1797913"/>
                  </a:cubicBezTo>
                  <a:cubicBezTo>
                    <a:pt x="2185257" y="1718052"/>
                    <a:pt x="2140392" y="1701686"/>
                    <a:pt x="2114575" y="1645635"/>
                  </a:cubicBezTo>
                  <a:cubicBezTo>
                    <a:pt x="2111942" y="1600364"/>
                    <a:pt x="2156930" y="1615413"/>
                    <a:pt x="2140011" y="1527283"/>
                  </a:cubicBezTo>
                  <a:cubicBezTo>
                    <a:pt x="2126961" y="1508025"/>
                    <a:pt x="2120107" y="1517229"/>
                    <a:pt x="2079136" y="1514214"/>
                  </a:cubicBezTo>
                  <a:cubicBezTo>
                    <a:pt x="2014355" y="1493738"/>
                    <a:pt x="1962924" y="1492994"/>
                    <a:pt x="1908473" y="1502845"/>
                  </a:cubicBezTo>
                  <a:cubicBezTo>
                    <a:pt x="1860162" y="1516282"/>
                    <a:pt x="1794390" y="1483685"/>
                    <a:pt x="1746080" y="1424102"/>
                  </a:cubicBezTo>
                  <a:cubicBezTo>
                    <a:pt x="1725875" y="1393290"/>
                    <a:pt x="1710431" y="1365652"/>
                    <a:pt x="1704513" y="1331665"/>
                  </a:cubicBezTo>
                  <a:cubicBezTo>
                    <a:pt x="1695468" y="1299856"/>
                    <a:pt x="1666606" y="1285889"/>
                    <a:pt x="1688639" y="1253883"/>
                  </a:cubicBezTo>
                  <a:cubicBezTo>
                    <a:pt x="1685728" y="1222929"/>
                    <a:pt x="1662373" y="1193556"/>
                    <a:pt x="1698163" y="1176101"/>
                  </a:cubicBezTo>
                  <a:cubicBezTo>
                    <a:pt x="1684744" y="1114199"/>
                    <a:pt x="1697781" y="1087281"/>
                    <a:pt x="1722417" y="1055496"/>
                  </a:cubicBezTo>
                  <a:cubicBezTo>
                    <a:pt x="1734501" y="1009376"/>
                    <a:pt x="1759283" y="998178"/>
                    <a:pt x="1796765" y="964757"/>
                  </a:cubicBezTo>
                  <a:cubicBezTo>
                    <a:pt x="1816269" y="934855"/>
                    <a:pt x="1804043" y="905943"/>
                    <a:pt x="1820390" y="885609"/>
                  </a:cubicBezTo>
                  <a:cubicBezTo>
                    <a:pt x="1836738" y="865274"/>
                    <a:pt x="1885406" y="845229"/>
                    <a:pt x="1905963" y="839575"/>
                  </a:cubicBezTo>
                  <a:cubicBezTo>
                    <a:pt x="1921726" y="842023"/>
                    <a:pt x="1940664" y="841297"/>
                    <a:pt x="1962777" y="842158"/>
                  </a:cubicBezTo>
                  <a:cubicBezTo>
                    <a:pt x="1995854" y="787375"/>
                    <a:pt x="2030915" y="773467"/>
                    <a:pt x="2063793" y="774242"/>
                  </a:cubicBezTo>
                  <a:close/>
                  <a:moveTo>
                    <a:pt x="2113222" y="704555"/>
                  </a:moveTo>
                  <a:cubicBezTo>
                    <a:pt x="2125256" y="704555"/>
                    <a:pt x="2134333" y="714605"/>
                    <a:pt x="2135012" y="722345"/>
                  </a:cubicBezTo>
                  <a:cubicBezTo>
                    <a:pt x="2135690" y="730085"/>
                    <a:pt x="2129328" y="750993"/>
                    <a:pt x="2117294" y="750993"/>
                  </a:cubicBezTo>
                  <a:cubicBezTo>
                    <a:pt x="2105260" y="750993"/>
                    <a:pt x="2092111" y="730085"/>
                    <a:pt x="2091432" y="722345"/>
                  </a:cubicBezTo>
                  <a:cubicBezTo>
                    <a:pt x="2090753" y="714605"/>
                    <a:pt x="2101188" y="704555"/>
                    <a:pt x="2113222" y="704555"/>
                  </a:cubicBezTo>
                  <a:close/>
                  <a:moveTo>
                    <a:pt x="2119747" y="658118"/>
                  </a:moveTo>
                  <a:cubicBezTo>
                    <a:pt x="2128186" y="658118"/>
                    <a:pt x="2134550" y="665165"/>
                    <a:pt x="2135026" y="670593"/>
                  </a:cubicBezTo>
                  <a:cubicBezTo>
                    <a:pt x="2135502" y="676020"/>
                    <a:pt x="2131041" y="690681"/>
                    <a:pt x="2122602" y="690681"/>
                  </a:cubicBezTo>
                  <a:cubicBezTo>
                    <a:pt x="2114164" y="690681"/>
                    <a:pt x="2104944" y="676020"/>
                    <a:pt x="2104468" y="670593"/>
                  </a:cubicBezTo>
                  <a:cubicBezTo>
                    <a:pt x="2103992" y="665165"/>
                    <a:pt x="2111309" y="658118"/>
                    <a:pt x="2119747" y="658118"/>
                  </a:cubicBezTo>
                  <a:close/>
                  <a:moveTo>
                    <a:pt x="2514306" y="568022"/>
                  </a:moveTo>
                  <a:cubicBezTo>
                    <a:pt x="2512242" y="567386"/>
                    <a:pt x="2510252" y="567425"/>
                    <a:pt x="2508350" y="568297"/>
                  </a:cubicBezTo>
                  <a:cubicBezTo>
                    <a:pt x="2459861" y="602525"/>
                    <a:pt x="2464614" y="625343"/>
                    <a:pt x="2455107" y="657670"/>
                  </a:cubicBezTo>
                  <a:cubicBezTo>
                    <a:pt x="2448768" y="674151"/>
                    <a:pt x="2453839" y="694434"/>
                    <a:pt x="2475073" y="700455"/>
                  </a:cubicBezTo>
                  <a:cubicBezTo>
                    <a:pt x="2506132" y="715034"/>
                    <a:pt x="2528634" y="677320"/>
                    <a:pt x="2588216" y="689997"/>
                  </a:cubicBezTo>
                  <a:lnTo>
                    <a:pt x="2659524" y="727077"/>
                  </a:lnTo>
                  <a:cubicBezTo>
                    <a:pt x="2684878" y="735318"/>
                    <a:pt x="2695970" y="719788"/>
                    <a:pt x="2701358" y="691898"/>
                  </a:cubicBezTo>
                  <a:cubicBezTo>
                    <a:pt x="2701042" y="665276"/>
                    <a:pt x="2668398" y="651966"/>
                    <a:pt x="2651918" y="631999"/>
                  </a:cubicBezTo>
                  <a:cubicBezTo>
                    <a:pt x="2634804" y="617421"/>
                    <a:pt x="2620542" y="605694"/>
                    <a:pt x="2597724" y="602525"/>
                  </a:cubicBezTo>
                  <a:cubicBezTo>
                    <a:pt x="2570785" y="606962"/>
                    <a:pt x="2574271" y="619005"/>
                    <a:pt x="2562545" y="627246"/>
                  </a:cubicBezTo>
                  <a:cubicBezTo>
                    <a:pt x="2546738" y="610052"/>
                    <a:pt x="2528748" y="572477"/>
                    <a:pt x="2514306" y="568022"/>
                  </a:cubicBezTo>
                  <a:close/>
                  <a:moveTo>
                    <a:pt x="1897035" y="484630"/>
                  </a:moveTo>
                  <a:lnTo>
                    <a:pt x="1906146" y="492068"/>
                  </a:lnTo>
                  <a:cubicBezTo>
                    <a:pt x="1906430" y="495304"/>
                    <a:pt x="1903769" y="504046"/>
                    <a:pt x="1898738" y="504046"/>
                  </a:cubicBezTo>
                  <a:cubicBezTo>
                    <a:pt x="1893706" y="504046"/>
                    <a:pt x="1888208" y="495304"/>
                    <a:pt x="1887925" y="492068"/>
                  </a:cubicBezTo>
                  <a:cubicBezTo>
                    <a:pt x="1887641" y="488832"/>
                    <a:pt x="1892004" y="484630"/>
                    <a:pt x="1897035" y="484630"/>
                  </a:cubicBezTo>
                  <a:close/>
                  <a:moveTo>
                    <a:pt x="1867366" y="389075"/>
                  </a:moveTo>
                  <a:cubicBezTo>
                    <a:pt x="1872067" y="388917"/>
                    <a:pt x="1877719" y="389709"/>
                    <a:pt x="1887174" y="394304"/>
                  </a:cubicBezTo>
                  <a:cubicBezTo>
                    <a:pt x="1892667" y="418919"/>
                    <a:pt x="1865834" y="427371"/>
                    <a:pt x="1860869" y="445330"/>
                  </a:cubicBezTo>
                  <a:cubicBezTo>
                    <a:pt x="1859390" y="456845"/>
                    <a:pt x="1841747" y="473114"/>
                    <a:pt x="1827909" y="465613"/>
                  </a:cubicBezTo>
                  <a:cubicBezTo>
                    <a:pt x="1816710" y="460753"/>
                    <a:pt x="1812168" y="445435"/>
                    <a:pt x="1814281" y="428215"/>
                  </a:cubicBezTo>
                  <a:cubicBezTo>
                    <a:pt x="1819669" y="409623"/>
                    <a:pt x="1840269" y="402439"/>
                    <a:pt x="1853263" y="389551"/>
                  </a:cubicBezTo>
                  <a:cubicBezTo>
                    <a:pt x="1858914" y="390343"/>
                    <a:pt x="1862665" y="389234"/>
                    <a:pt x="1867366" y="389075"/>
                  </a:cubicBezTo>
                  <a:close/>
                  <a:moveTo>
                    <a:pt x="1922353" y="326799"/>
                  </a:moveTo>
                  <a:cubicBezTo>
                    <a:pt x="1935770" y="326799"/>
                    <a:pt x="1954258" y="362929"/>
                    <a:pt x="1973696" y="385747"/>
                  </a:cubicBezTo>
                  <a:cubicBezTo>
                    <a:pt x="1979189" y="395255"/>
                    <a:pt x="1992289" y="393354"/>
                    <a:pt x="1997782" y="402862"/>
                  </a:cubicBezTo>
                  <a:cubicBezTo>
                    <a:pt x="1997888" y="418813"/>
                    <a:pt x="2006550" y="443322"/>
                    <a:pt x="2006656" y="459274"/>
                  </a:cubicBezTo>
                  <a:cubicBezTo>
                    <a:pt x="1990070" y="465824"/>
                    <a:pt x="1987746" y="478078"/>
                    <a:pt x="1971160" y="484628"/>
                  </a:cubicBezTo>
                  <a:lnTo>
                    <a:pt x="1953729" y="479874"/>
                  </a:lnTo>
                  <a:cubicBezTo>
                    <a:pt x="1918233" y="473958"/>
                    <a:pt x="1924889" y="469627"/>
                    <a:pt x="1907141" y="461175"/>
                  </a:cubicBezTo>
                  <a:cubicBezTo>
                    <a:pt x="1901859" y="447758"/>
                    <a:pt x="1927002" y="428638"/>
                    <a:pt x="1936932" y="412369"/>
                  </a:cubicBezTo>
                  <a:cubicBezTo>
                    <a:pt x="1934397" y="393882"/>
                    <a:pt x="1920452" y="390607"/>
                    <a:pt x="1902704" y="378775"/>
                  </a:cubicBezTo>
                  <a:cubicBezTo>
                    <a:pt x="1887491" y="363563"/>
                    <a:pt x="1885589" y="350252"/>
                    <a:pt x="1893195" y="335990"/>
                  </a:cubicBezTo>
                  <a:close/>
                  <a:moveTo>
                    <a:pt x="2397965" y="51009"/>
                  </a:moveTo>
                  <a:cubicBezTo>
                    <a:pt x="2420639" y="51528"/>
                    <a:pt x="2444702" y="57206"/>
                    <a:pt x="2474321" y="61693"/>
                  </a:cubicBezTo>
                  <a:cubicBezTo>
                    <a:pt x="2711590" y="229458"/>
                    <a:pt x="2841041" y="444258"/>
                    <a:pt x="2909923" y="647051"/>
                  </a:cubicBezTo>
                  <a:cubicBezTo>
                    <a:pt x="2906869" y="646771"/>
                    <a:pt x="2905002" y="646398"/>
                    <a:pt x="2899120" y="646262"/>
                  </a:cubicBezTo>
                  <a:cubicBezTo>
                    <a:pt x="2892306" y="646103"/>
                    <a:pt x="2880104" y="646262"/>
                    <a:pt x="2870597" y="646262"/>
                  </a:cubicBezTo>
                  <a:lnTo>
                    <a:pt x="2857286" y="635803"/>
                  </a:lnTo>
                  <a:cubicBezTo>
                    <a:pt x="2856754" y="620596"/>
                    <a:pt x="2870508" y="611738"/>
                    <a:pt x="2855690" y="590182"/>
                  </a:cubicBezTo>
                  <a:cubicBezTo>
                    <a:pt x="2815412" y="583807"/>
                    <a:pt x="2798407" y="614948"/>
                    <a:pt x="2788829" y="623443"/>
                  </a:cubicBezTo>
                  <a:cubicBezTo>
                    <a:pt x="2779252" y="631938"/>
                    <a:pt x="2795158" y="634492"/>
                    <a:pt x="2798222" y="641152"/>
                  </a:cubicBezTo>
                  <a:cubicBezTo>
                    <a:pt x="2801285" y="647812"/>
                    <a:pt x="2813845" y="647285"/>
                    <a:pt x="2807209" y="663400"/>
                  </a:cubicBezTo>
                  <a:cubicBezTo>
                    <a:pt x="2768188" y="655408"/>
                    <a:pt x="2741866" y="715674"/>
                    <a:pt x="2758405" y="744191"/>
                  </a:cubicBezTo>
                  <a:cubicBezTo>
                    <a:pt x="2795185" y="763857"/>
                    <a:pt x="2771644" y="767649"/>
                    <a:pt x="2843346" y="779379"/>
                  </a:cubicBezTo>
                  <a:cubicBezTo>
                    <a:pt x="2874072" y="806668"/>
                    <a:pt x="2881681" y="838660"/>
                    <a:pt x="2912431" y="825008"/>
                  </a:cubicBezTo>
                  <a:cubicBezTo>
                    <a:pt x="2927960" y="822790"/>
                    <a:pt x="2898803" y="756868"/>
                    <a:pt x="2941905" y="764158"/>
                  </a:cubicBezTo>
                  <a:lnTo>
                    <a:pt x="2915658" y="663271"/>
                  </a:lnTo>
                  <a:cubicBezTo>
                    <a:pt x="2986775" y="878722"/>
                    <a:pt x="2990652" y="1078545"/>
                    <a:pt x="2985866" y="1190511"/>
                  </a:cubicBezTo>
                  <a:lnTo>
                    <a:pt x="2971025" y="1220671"/>
                  </a:lnTo>
                  <a:cubicBezTo>
                    <a:pt x="2964620" y="1226471"/>
                    <a:pt x="2944225" y="1235384"/>
                    <a:pt x="2931563" y="1244359"/>
                  </a:cubicBezTo>
                  <a:cubicBezTo>
                    <a:pt x="2918900" y="1253333"/>
                    <a:pt x="2920678" y="1260071"/>
                    <a:pt x="2895052" y="1274519"/>
                  </a:cubicBezTo>
                  <a:cubicBezTo>
                    <a:pt x="2842742" y="1261697"/>
                    <a:pt x="2830720" y="1318615"/>
                    <a:pt x="2800030" y="1315175"/>
                  </a:cubicBezTo>
                  <a:cubicBezTo>
                    <a:pt x="2736307" y="1336320"/>
                    <a:pt x="2740848" y="1289232"/>
                    <a:pt x="2706153" y="1241184"/>
                  </a:cubicBezTo>
                  <a:cubicBezTo>
                    <a:pt x="2688920" y="1205835"/>
                    <a:pt x="2681259" y="1171017"/>
                    <a:pt x="2655357" y="1118955"/>
                  </a:cubicBezTo>
                  <a:cubicBezTo>
                    <a:pt x="2639483" y="1083239"/>
                    <a:pt x="2635226" y="1074186"/>
                    <a:pt x="2617260" y="1044348"/>
                  </a:cubicBezTo>
                  <a:cubicBezTo>
                    <a:pt x="2599294" y="1014510"/>
                    <a:pt x="2551266" y="956593"/>
                    <a:pt x="2547562" y="939925"/>
                  </a:cubicBezTo>
                  <a:lnTo>
                    <a:pt x="2588687" y="926882"/>
                  </a:lnTo>
                  <a:cubicBezTo>
                    <a:pt x="2579593" y="906520"/>
                    <a:pt x="2570499" y="895683"/>
                    <a:pt x="2574105" y="888021"/>
                  </a:cubicBezTo>
                  <a:cubicBezTo>
                    <a:pt x="2610639" y="853172"/>
                    <a:pt x="2580503" y="838960"/>
                    <a:pt x="2604339" y="791412"/>
                  </a:cubicBezTo>
                  <a:cubicBezTo>
                    <a:pt x="2595393" y="774342"/>
                    <a:pt x="2544313" y="834641"/>
                    <a:pt x="2520429" y="793541"/>
                  </a:cubicBezTo>
                  <a:cubicBezTo>
                    <a:pt x="2498131" y="804824"/>
                    <a:pt x="2468845" y="814544"/>
                    <a:pt x="2453094" y="800382"/>
                  </a:cubicBezTo>
                  <a:cubicBezTo>
                    <a:pt x="2437343" y="786221"/>
                    <a:pt x="2445002" y="742393"/>
                    <a:pt x="2432273" y="727621"/>
                  </a:cubicBezTo>
                  <a:cubicBezTo>
                    <a:pt x="2419543" y="712848"/>
                    <a:pt x="2386510" y="700241"/>
                    <a:pt x="2376715" y="711747"/>
                  </a:cubicBezTo>
                  <a:cubicBezTo>
                    <a:pt x="2366920" y="723253"/>
                    <a:pt x="2403147" y="811740"/>
                    <a:pt x="2373504" y="796654"/>
                  </a:cubicBezTo>
                  <a:cubicBezTo>
                    <a:pt x="2366238" y="804730"/>
                    <a:pt x="2326097" y="785038"/>
                    <a:pt x="2333117" y="755443"/>
                  </a:cubicBezTo>
                  <a:cubicBezTo>
                    <a:pt x="2319502" y="738548"/>
                    <a:pt x="2311361" y="707813"/>
                    <a:pt x="2294983" y="690520"/>
                  </a:cubicBezTo>
                  <a:cubicBezTo>
                    <a:pt x="2278605" y="673227"/>
                    <a:pt x="2264976" y="666888"/>
                    <a:pt x="2247546" y="651685"/>
                  </a:cubicBezTo>
                  <a:cubicBezTo>
                    <a:pt x="2230116" y="636482"/>
                    <a:pt x="2199155" y="602644"/>
                    <a:pt x="2190400" y="599301"/>
                  </a:cubicBezTo>
                  <a:cubicBezTo>
                    <a:pt x="2181645" y="595958"/>
                    <a:pt x="2191889" y="625614"/>
                    <a:pt x="2195015" y="631627"/>
                  </a:cubicBezTo>
                  <a:cubicBezTo>
                    <a:pt x="2223379" y="659380"/>
                    <a:pt x="2245393" y="674433"/>
                    <a:pt x="2273757" y="702186"/>
                  </a:cubicBezTo>
                  <a:cubicBezTo>
                    <a:pt x="2281668" y="736641"/>
                    <a:pt x="2300692" y="744110"/>
                    <a:pt x="2240347" y="789677"/>
                  </a:cubicBezTo>
                  <a:cubicBezTo>
                    <a:pt x="2209762" y="791675"/>
                    <a:pt x="2202306" y="798717"/>
                    <a:pt x="2180728" y="771317"/>
                  </a:cubicBezTo>
                  <a:cubicBezTo>
                    <a:pt x="2216297" y="766141"/>
                    <a:pt x="2239197" y="763910"/>
                    <a:pt x="2239461" y="752269"/>
                  </a:cubicBezTo>
                  <a:cubicBezTo>
                    <a:pt x="2237727" y="737304"/>
                    <a:pt x="2244230" y="733925"/>
                    <a:pt x="2225175" y="712584"/>
                  </a:cubicBezTo>
                  <a:cubicBezTo>
                    <a:pt x="2172108" y="692945"/>
                    <a:pt x="2146316" y="637525"/>
                    <a:pt x="2120370" y="621044"/>
                  </a:cubicBezTo>
                  <a:lnTo>
                    <a:pt x="2096486" y="651795"/>
                  </a:lnTo>
                  <a:lnTo>
                    <a:pt x="2058499" y="669725"/>
                  </a:lnTo>
                  <a:cubicBezTo>
                    <a:pt x="2049049" y="668153"/>
                    <a:pt x="2038011" y="649121"/>
                    <a:pt x="2028561" y="647550"/>
                  </a:cubicBezTo>
                  <a:cubicBezTo>
                    <a:pt x="2021435" y="705520"/>
                    <a:pt x="2006374" y="763491"/>
                    <a:pt x="1959565" y="797651"/>
                  </a:cubicBezTo>
                  <a:cubicBezTo>
                    <a:pt x="1928075" y="806830"/>
                    <a:pt x="1912460" y="817597"/>
                    <a:pt x="1861922" y="798204"/>
                  </a:cubicBezTo>
                  <a:cubicBezTo>
                    <a:pt x="1832820" y="787154"/>
                    <a:pt x="1832291" y="753880"/>
                    <a:pt x="1817475" y="731718"/>
                  </a:cubicBezTo>
                  <a:cubicBezTo>
                    <a:pt x="1821093" y="706821"/>
                    <a:pt x="1827885" y="677161"/>
                    <a:pt x="1837852" y="652263"/>
                  </a:cubicBezTo>
                  <a:cubicBezTo>
                    <a:pt x="1863041" y="635519"/>
                    <a:pt x="1904105" y="644174"/>
                    <a:pt x="1922944" y="638543"/>
                  </a:cubicBezTo>
                  <a:cubicBezTo>
                    <a:pt x="1928112" y="681094"/>
                    <a:pt x="1949154" y="653801"/>
                    <a:pt x="1967022" y="675717"/>
                  </a:cubicBezTo>
                  <a:cubicBezTo>
                    <a:pt x="1968449" y="646541"/>
                    <a:pt x="1965114" y="636414"/>
                    <a:pt x="1977653" y="602476"/>
                  </a:cubicBezTo>
                  <a:cubicBezTo>
                    <a:pt x="1952538" y="575601"/>
                    <a:pt x="1930598" y="569362"/>
                    <a:pt x="1915007" y="532963"/>
                  </a:cubicBezTo>
                  <a:cubicBezTo>
                    <a:pt x="1985111" y="536113"/>
                    <a:pt x="1975844" y="524977"/>
                    <a:pt x="2014200" y="521778"/>
                  </a:cubicBezTo>
                  <a:cubicBezTo>
                    <a:pt x="2002719" y="503578"/>
                    <a:pt x="2016636" y="494903"/>
                    <a:pt x="2017855" y="481465"/>
                  </a:cubicBezTo>
                  <a:cubicBezTo>
                    <a:pt x="2057687" y="440119"/>
                    <a:pt x="2065772" y="447982"/>
                    <a:pt x="2121478" y="428860"/>
                  </a:cubicBezTo>
                  <a:cubicBezTo>
                    <a:pt x="2109099" y="414869"/>
                    <a:pt x="2104656" y="391352"/>
                    <a:pt x="2101801" y="367837"/>
                  </a:cubicBezTo>
                  <a:cubicBezTo>
                    <a:pt x="2114882" y="353884"/>
                    <a:pt x="2127963" y="355803"/>
                    <a:pt x="2141043" y="349786"/>
                  </a:cubicBezTo>
                  <a:cubicBezTo>
                    <a:pt x="2162233" y="354781"/>
                    <a:pt x="2169136" y="374064"/>
                    <a:pt x="2169691" y="396521"/>
                  </a:cubicBezTo>
                  <a:cubicBezTo>
                    <a:pt x="2181024" y="392632"/>
                    <a:pt x="2189182" y="401443"/>
                    <a:pt x="2194165" y="376919"/>
                  </a:cubicBezTo>
                  <a:cubicBezTo>
                    <a:pt x="2193943" y="351287"/>
                    <a:pt x="2181023" y="332004"/>
                    <a:pt x="2149054" y="303198"/>
                  </a:cubicBezTo>
                  <a:cubicBezTo>
                    <a:pt x="2133943" y="322542"/>
                    <a:pt x="2048988" y="330774"/>
                    <a:pt x="2024352" y="269161"/>
                  </a:cubicBezTo>
                  <a:cubicBezTo>
                    <a:pt x="2013493" y="253261"/>
                    <a:pt x="2083233" y="243156"/>
                    <a:pt x="2091834" y="218906"/>
                  </a:cubicBezTo>
                  <a:cubicBezTo>
                    <a:pt x="2116309" y="210531"/>
                    <a:pt x="2159372" y="215600"/>
                    <a:pt x="2172791" y="203033"/>
                  </a:cubicBezTo>
                  <a:cubicBezTo>
                    <a:pt x="2195870" y="184470"/>
                    <a:pt x="2139807" y="171543"/>
                    <a:pt x="2175523" y="149849"/>
                  </a:cubicBezTo>
                  <a:cubicBezTo>
                    <a:pt x="2225938" y="105139"/>
                    <a:pt x="2230319" y="68367"/>
                    <a:pt x="2329942" y="71279"/>
                  </a:cubicBezTo>
                  <a:cubicBezTo>
                    <a:pt x="2354006" y="55131"/>
                    <a:pt x="2375291" y="50491"/>
                    <a:pt x="2397965" y="51009"/>
                  </a:cubicBezTo>
                  <a:close/>
                  <a:moveTo>
                    <a:pt x="551074" y="18"/>
                  </a:moveTo>
                  <a:cubicBezTo>
                    <a:pt x="554737" y="-167"/>
                    <a:pt x="559381" y="1043"/>
                    <a:pt x="566090" y="4214"/>
                  </a:cubicBezTo>
                  <a:cubicBezTo>
                    <a:pt x="583712" y="19633"/>
                    <a:pt x="601334" y="68093"/>
                    <a:pt x="618955" y="83512"/>
                  </a:cubicBezTo>
                  <a:cubicBezTo>
                    <a:pt x="634336" y="48703"/>
                    <a:pt x="651368" y="43633"/>
                    <a:pt x="665096" y="117858"/>
                  </a:cubicBezTo>
                  <a:cubicBezTo>
                    <a:pt x="692937" y="127072"/>
                    <a:pt x="697651" y="75162"/>
                    <a:pt x="697407" y="39771"/>
                  </a:cubicBezTo>
                  <a:cubicBezTo>
                    <a:pt x="712814" y="17898"/>
                    <a:pt x="751349" y="52193"/>
                    <a:pt x="773363" y="63361"/>
                  </a:cubicBezTo>
                  <a:cubicBezTo>
                    <a:pt x="778735" y="79737"/>
                    <a:pt x="755120" y="126237"/>
                    <a:pt x="737901" y="141333"/>
                  </a:cubicBezTo>
                  <a:cubicBezTo>
                    <a:pt x="709413" y="169472"/>
                    <a:pt x="775642" y="170621"/>
                    <a:pt x="780854" y="195850"/>
                  </a:cubicBezTo>
                  <a:cubicBezTo>
                    <a:pt x="764884" y="228064"/>
                    <a:pt x="722776" y="202285"/>
                    <a:pt x="701556" y="209066"/>
                  </a:cubicBezTo>
                  <a:cubicBezTo>
                    <a:pt x="658860" y="202630"/>
                    <a:pt x="739246" y="154795"/>
                    <a:pt x="670052" y="153934"/>
                  </a:cubicBezTo>
                  <a:cubicBezTo>
                    <a:pt x="653532" y="151181"/>
                    <a:pt x="674637" y="216158"/>
                    <a:pt x="620607" y="187590"/>
                  </a:cubicBezTo>
                  <a:cubicBezTo>
                    <a:pt x="602179" y="196503"/>
                    <a:pt x="601967" y="225071"/>
                    <a:pt x="547918" y="207414"/>
                  </a:cubicBezTo>
                  <a:cubicBezTo>
                    <a:pt x="541777" y="231058"/>
                    <a:pt x="521194" y="243278"/>
                    <a:pt x="527594" y="268328"/>
                  </a:cubicBezTo>
                  <a:cubicBezTo>
                    <a:pt x="569195" y="286558"/>
                    <a:pt x="572800" y="326264"/>
                    <a:pt x="596230" y="356059"/>
                  </a:cubicBezTo>
                  <a:cubicBezTo>
                    <a:pt x="622009" y="354016"/>
                    <a:pt x="661005" y="337105"/>
                    <a:pt x="673568" y="349931"/>
                  </a:cubicBezTo>
                  <a:cubicBezTo>
                    <a:pt x="695191" y="384770"/>
                    <a:pt x="735977" y="365039"/>
                    <a:pt x="754960" y="383413"/>
                  </a:cubicBezTo>
                  <a:cubicBezTo>
                    <a:pt x="773942" y="401787"/>
                    <a:pt x="772604" y="443939"/>
                    <a:pt x="787462" y="460175"/>
                  </a:cubicBezTo>
                  <a:cubicBezTo>
                    <a:pt x="802321" y="476410"/>
                    <a:pt x="827002" y="471630"/>
                    <a:pt x="837503" y="462653"/>
                  </a:cubicBezTo>
                  <a:cubicBezTo>
                    <a:pt x="754268" y="351909"/>
                    <a:pt x="842844" y="408021"/>
                    <a:pt x="852122" y="381531"/>
                  </a:cubicBezTo>
                  <a:cubicBezTo>
                    <a:pt x="852282" y="348119"/>
                    <a:pt x="877222" y="316359"/>
                    <a:pt x="824517" y="299467"/>
                  </a:cubicBezTo>
                  <a:cubicBezTo>
                    <a:pt x="828686" y="284202"/>
                    <a:pt x="826247" y="283804"/>
                    <a:pt x="830415" y="268539"/>
                  </a:cubicBezTo>
                  <a:lnTo>
                    <a:pt x="828532" y="228717"/>
                  </a:lnTo>
                  <a:cubicBezTo>
                    <a:pt x="850086" y="235934"/>
                    <a:pt x="876595" y="233238"/>
                    <a:pt x="898148" y="240455"/>
                  </a:cubicBezTo>
                  <a:cubicBezTo>
                    <a:pt x="916321" y="248164"/>
                    <a:pt x="909713" y="209617"/>
                    <a:pt x="927885" y="217326"/>
                  </a:cubicBezTo>
                  <a:cubicBezTo>
                    <a:pt x="946608" y="233296"/>
                    <a:pt x="955419" y="249266"/>
                    <a:pt x="984054" y="248715"/>
                  </a:cubicBezTo>
                  <a:cubicBezTo>
                    <a:pt x="995503" y="274673"/>
                    <a:pt x="1016864" y="290720"/>
                    <a:pt x="1018401" y="326590"/>
                  </a:cubicBezTo>
                  <a:cubicBezTo>
                    <a:pt x="1072355" y="329664"/>
                    <a:pt x="1060227" y="286481"/>
                    <a:pt x="1082792" y="271382"/>
                  </a:cubicBezTo>
                  <a:cubicBezTo>
                    <a:pt x="1120847" y="273822"/>
                    <a:pt x="1097036" y="289558"/>
                    <a:pt x="1101348" y="321404"/>
                  </a:cubicBezTo>
                  <a:cubicBezTo>
                    <a:pt x="1116005" y="338001"/>
                    <a:pt x="1157950" y="340848"/>
                    <a:pt x="1167430" y="394094"/>
                  </a:cubicBezTo>
                  <a:cubicBezTo>
                    <a:pt x="1183124" y="408687"/>
                    <a:pt x="1206409" y="393162"/>
                    <a:pt x="1216991" y="400702"/>
                  </a:cubicBezTo>
                  <a:cubicBezTo>
                    <a:pt x="1227572" y="408242"/>
                    <a:pt x="1234296" y="428770"/>
                    <a:pt x="1230918" y="439332"/>
                  </a:cubicBezTo>
                  <a:cubicBezTo>
                    <a:pt x="1220621" y="480070"/>
                    <a:pt x="1190500" y="448118"/>
                    <a:pt x="1171944" y="459119"/>
                  </a:cubicBezTo>
                  <a:cubicBezTo>
                    <a:pt x="1155856" y="465896"/>
                    <a:pt x="1160498" y="497112"/>
                    <a:pt x="1149258" y="501475"/>
                  </a:cubicBezTo>
                  <a:cubicBezTo>
                    <a:pt x="1138017" y="505839"/>
                    <a:pt x="1126801" y="488330"/>
                    <a:pt x="1104499" y="485301"/>
                  </a:cubicBezTo>
                  <a:cubicBezTo>
                    <a:pt x="1074814" y="484635"/>
                    <a:pt x="1064953" y="493882"/>
                    <a:pt x="1035267" y="493216"/>
                  </a:cubicBezTo>
                  <a:lnTo>
                    <a:pt x="1022896" y="486723"/>
                  </a:lnTo>
                  <a:cubicBezTo>
                    <a:pt x="1009955" y="498287"/>
                    <a:pt x="969615" y="541723"/>
                    <a:pt x="957622" y="557645"/>
                  </a:cubicBezTo>
                  <a:cubicBezTo>
                    <a:pt x="945629" y="573566"/>
                    <a:pt x="957545" y="576195"/>
                    <a:pt x="960849" y="578948"/>
                  </a:cubicBezTo>
                  <a:cubicBezTo>
                    <a:pt x="962527" y="577354"/>
                    <a:pt x="1003853" y="555935"/>
                    <a:pt x="1005531" y="554341"/>
                  </a:cubicBezTo>
                  <a:cubicBezTo>
                    <a:pt x="1032860" y="522741"/>
                    <a:pt x="1042016" y="522530"/>
                    <a:pt x="1082561" y="525622"/>
                  </a:cubicBezTo>
                  <a:cubicBezTo>
                    <a:pt x="1072015" y="569106"/>
                    <a:pt x="1073034" y="576246"/>
                    <a:pt x="1105440" y="604862"/>
                  </a:cubicBezTo>
                  <a:cubicBezTo>
                    <a:pt x="1099485" y="623416"/>
                    <a:pt x="1074586" y="667310"/>
                    <a:pt x="1033615" y="595641"/>
                  </a:cubicBezTo>
                  <a:cubicBezTo>
                    <a:pt x="1009165" y="623095"/>
                    <a:pt x="1004801" y="627126"/>
                    <a:pt x="980212" y="645683"/>
                  </a:cubicBezTo>
                  <a:cubicBezTo>
                    <a:pt x="963692" y="665782"/>
                    <a:pt x="961194" y="718964"/>
                    <a:pt x="916321" y="699719"/>
                  </a:cubicBezTo>
                  <a:cubicBezTo>
                    <a:pt x="902836" y="716819"/>
                    <a:pt x="917902" y="720299"/>
                    <a:pt x="899301" y="748282"/>
                  </a:cubicBezTo>
                  <a:cubicBezTo>
                    <a:pt x="889664" y="770033"/>
                    <a:pt x="872888" y="799328"/>
                    <a:pt x="860152" y="821970"/>
                  </a:cubicBezTo>
                  <a:cubicBezTo>
                    <a:pt x="847416" y="844612"/>
                    <a:pt x="818902" y="851316"/>
                    <a:pt x="803061" y="865960"/>
                  </a:cubicBezTo>
                  <a:lnTo>
                    <a:pt x="768406" y="906531"/>
                  </a:lnTo>
                  <a:cubicBezTo>
                    <a:pt x="807812" y="972189"/>
                    <a:pt x="805916" y="1037848"/>
                    <a:pt x="797413" y="1053946"/>
                  </a:cubicBezTo>
                  <a:cubicBezTo>
                    <a:pt x="780438" y="1054202"/>
                    <a:pt x="746943" y="1014809"/>
                    <a:pt x="743184" y="947332"/>
                  </a:cubicBezTo>
                  <a:cubicBezTo>
                    <a:pt x="701589" y="957641"/>
                    <a:pt x="676513" y="948126"/>
                    <a:pt x="643178" y="925395"/>
                  </a:cubicBezTo>
                  <a:lnTo>
                    <a:pt x="606123" y="976339"/>
                  </a:lnTo>
                  <a:cubicBezTo>
                    <a:pt x="573575" y="950700"/>
                    <a:pt x="583981" y="946538"/>
                    <a:pt x="525001" y="955592"/>
                  </a:cubicBezTo>
                  <a:cubicBezTo>
                    <a:pt x="476157" y="1002054"/>
                    <a:pt x="468613" y="1043560"/>
                    <a:pt x="487503" y="1104890"/>
                  </a:cubicBezTo>
                  <a:cubicBezTo>
                    <a:pt x="491729" y="1173782"/>
                    <a:pt x="553777" y="1188158"/>
                    <a:pt x="587739" y="1220705"/>
                  </a:cubicBezTo>
                  <a:cubicBezTo>
                    <a:pt x="609373" y="1230271"/>
                    <a:pt x="593198" y="1172627"/>
                    <a:pt x="604087" y="1158984"/>
                  </a:cubicBezTo>
                  <a:cubicBezTo>
                    <a:pt x="614975" y="1145342"/>
                    <a:pt x="645086" y="1141331"/>
                    <a:pt x="653071" y="1138853"/>
                  </a:cubicBezTo>
                  <a:cubicBezTo>
                    <a:pt x="652713" y="1140607"/>
                    <a:pt x="683743" y="1129146"/>
                    <a:pt x="683384" y="1130900"/>
                  </a:cubicBezTo>
                  <a:cubicBezTo>
                    <a:pt x="721426" y="1159247"/>
                    <a:pt x="638869" y="1184290"/>
                    <a:pt x="658738" y="1265502"/>
                  </a:cubicBezTo>
                  <a:cubicBezTo>
                    <a:pt x="683109" y="1269908"/>
                    <a:pt x="704176" y="1285878"/>
                    <a:pt x="731851" y="1253938"/>
                  </a:cubicBezTo>
                  <a:cubicBezTo>
                    <a:pt x="725627" y="1345792"/>
                    <a:pt x="755747" y="1358349"/>
                    <a:pt x="767695" y="1410554"/>
                  </a:cubicBezTo>
                  <a:lnTo>
                    <a:pt x="836812" y="1384602"/>
                  </a:lnTo>
                  <a:lnTo>
                    <a:pt x="865338" y="1431781"/>
                  </a:lnTo>
                  <a:cubicBezTo>
                    <a:pt x="880130" y="1416291"/>
                    <a:pt x="868489" y="1387586"/>
                    <a:pt x="883280" y="1372097"/>
                  </a:cubicBezTo>
                  <a:cubicBezTo>
                    <a:pt x="902554" y="1366590"/>
                    <a:pt x="913568" y="1351171"/>
                    <a:pt x="932841" y="1345664"/>
                  </a:cubicBezTo>
                  <a:lnTo>
                    <a:pt x="1004052" y="1338384"/>
                  </a:lnTo>
                  <a:lnTo>
                    <a:pt x="1024779" y="1385793"/>
                  </a:lnTo>
                  <a:lnTo>
                    <a:pt x="1098583" y="1368562"/>
                  </a:lnTo>
                  <a:lnTo>
                    <a:pt x="1149258" y="1405137"/>
                  </a:lnTo>
                  <a:lnTo>
                    <a:pt x="1210844" y="1471872"/>
                  </a:lnTo>
                  <a:lnTo>
                    <a:pt x="1272891" y="1469989"/>
                  </a:lnTo>
                  <a:cubicBezTo>
                    <a:pt x="1339433" y="1504650"/>
                    <a:pt x="1333286" y="1590523"/>
                    <a:pt x="1323835" y="1618576"/>
                  </a:cubicBezTo>
                  <a:cubicBezTo>
                    <a:pt x="1344940" y="1625075"/>
                    <a:pt x="1361089" y="1606794"/>
                    <a:pt x="1382194" y="1613293"/>
                  </a:cubicBezTo>
                  <a:lnTo>
                    <a:pt x="1384386" y="1630903"/>
                  </a:lnTo>
                  <a:cubicBezTo>
                    <a:pt x="1387301" y="1640615"/>
                    <a:pt x="1393004" y="1631043"/>
                    <a:pt x="1407071" y="1641916"/>
                  </a:cubicBezTo>
                  <a:cubicBezTo>
                    <a:pt x="1416400" y="1653852"/>
                    <a:pt x="1432338" y="1621182"/>
                    <a:pt x="1441667" y="1633118"/>
                  </a:cubicBezTo>
                  <a:cubicBezTo>
                    <a:pt x="1449798" y="1651617"/>
                    <a:pt x="1441411" y="1675071"/>
                    <a:pt x="1434675" y="1693570"/>
                  </a:cubicBezTo>
                  <a:cubicBezTo>
                    <a:pt x="1462349" y="1705852"/>
                    <a:pt x="1493328" y="1645444"/>
                    <a:pt x="1527611" y="1656073"/>
                  </a:cubicBezTo>
                  <a:cubicBezTo>
                    <a:pt x="1734820" y="1646340"/>
                    <a:pt x="1624837" y="1914149"/>
                    <a:pt x="1534680" y="1886244"/>
                  </a:cubicBezTo>
                  <a:cubicBezTo>
                    <a:pt x="1534213" y="1964722"/>
                    <a:pt x="1530442" y="2008506"/>
                    <a:pt x="1500238" y="2063856"/>
                  </a:cubicBezTo>
                  <a:cubicBezTo>
                    <a:pt x="1470143" y="2113788"/>
                    <a:pt x="1448307" y="2138940"/>
                    <a:pt x="1363695" y="2152528"/>
                  </a:cubicBezTo>
                  <a:lnTo>
                    <a:pt x="1358489" y="2240028"/>
                  </a:lnTo>
                  <a:cubicBezTo>
                    <a:pt x="1342850" y="2263871"/>
                    <a:pt x="1325148" y="2265971"/>
                    <a:pt x="1309505" y="2275758"/>
                  </a:cubicBezTo>
                  <a:cubicBezTo>
                    <a:pt x="1293862" y="2285546"/>
                    <a:pt x="1276867" y="2287768"/>
                    <a:pt x="1274543" y="2303708"/>
                  </a:cubicBezTo>
                  <a:cubicBezTo>
                    <a:pt x="1259521" y="2327375"/>
                    <a:pt x="1279191" y="2369213"/>
                    <a:pt x="1229477" y="2374707"/>
                  </a:cubicBezTo>
                  <a:lnTo>
                    <a:pt x="1204966" y="2399468"/>
                  </a:lnTo>
                  <a:cubicBezTo>
                    <a:pt x="1191352" y="2413850"/>
                    <a:pt x="1225648" y="2421624"/>
                    <a:pt x="1212035" y="2436005"/>
                  </a:cubicBezTo>
                  <a:cubicBezTo>
                    <a:pt x="1187434" y="2441512"/>
                    <a:pt x="1187613" y="2488320"/>
                    <a:pt x="1143187" y="2465742"/>
                  </a:cubicBezTo>
                  <a:cubicBezTo>
                    <a:pt x="1124464" y="2477031"/>
                    <a:pt x="1124196" y="2483056"/>
                    <a:pt x="1117869" y="2503739"/>
                  </a:cubicBezTo>
                  <a:cubicBezTo>
                    <a:pt x="1111542" y="2521117"/>
                    <a:pt x="1082475" y="2528138"/>
                    <a:pt x="1088708" y="2556796"/>
                  </a:cubicBezTo>
                  <a:cubicBezTo>
                    <a:pt x="1081709" y="2583209"/>
                    <a:pt x="1041670" y="2593102"/>
                    <a:pt x="1036324" y="2626124"/>
                  </a:cubicBezTo>
                  <a:cubicBezTo>
                    <a:pt x="1083612" y="2695964"/>
                    <a:pt x="1018561" y="2693114"/>
                    <a:pt x="1009680" y="2726609"/>
                  </a:cubicBezTo>
                  <a:lnTo>
                    <a:pt x="874060" y="2678009"/>
                  </a:lnTo>
                  <a:cubicBezTo>
                    <a:pt x="883741" y="2605601"/>
                    <a:pt x="891771" y="2567886"/>
                    <a:pt x="901453" y="2495478"/>
                  </a:cubicBezTo>
                  <a:cubicBezTo>
                    <a:pt x="910263" y="2426093"/>
                    <a:pt x="894294" y="2478958"/>
                    <a:pt x="903105" y="2409573"/>
                  </a:cubicBezTo>
                  <a:cubicBezTo>
                    <a:pt x="912466" y="2351752"/>
                    <a:pt x="930087" y="2374880"/>
                    <a:pt x="939449" y="2317059"/>
                  </a:cubicBezTo>
                  <a:cubicBezTo>
                    <a:pt x="942753" y="2271903"/>
                    <a:pt x="937797" y="2277961"/>
                    <a:pt x="941101" y="2232805"/>
                  </a:cubicBezTo>
                  <a:cubicBezTo>
                    <a:pt x="954766" y="2149519"/>
                    <a:pt x="973387" y="2100925"/>
                    <a:pt x="967227" y="2025898"/>
                  </a:cubicBezTo>
                  <a:cubicBezTo>
                    <a:pt x="958365" y="1988163"/>
                    <a:pt x="942894" y="2001642"/>
                    <a:pt x="892731" y="1973820"/>
                  </a:cubicBezTo>
                  <a:cubicBezTo>
                    <a:pt x="838765" y="1939851"/>
                    <a:pt x="857488" y="1892666"/>
                    <a:pt x="839866" y="1842177"/>
                  </a:cubicBezTo>
                  <a:cubicBezTo>
                    <a:pt x="817225" y="1804129"/>
                    <a:pt x="789627" y="1769385"/>
                    <a:pt x="771941" y="1728033"/>
                  </a:cubicBezTo>
                  <a:cubicBezTo>
                    <a:pt x="757303" y="1701216"/>
                    <a:pt x="792226" y="1702484"/>
                    <a:pt x="800717" y="1677319"/>
                  </a:cubicBezTo>
                  <a:cubicBezTo>
                    <a:pt x="793020" y="1649958"/>
                    <a:pt x="760543" y="1634161"/>
                    <a:pt x="785887" y="1600192"/>
                  </a:cubicBezTo>
                  <a:cubicBezTo>
                    <a:pt x="802311" y="1580297"/>
                    <a:pt x="798911" y="1558751"/>
                    <a:pt x="841768" y="1545464"/>
                  </a:cubicBezTo>
                  <a:cubicBezTo>
                    <a:pt x="818563" y="1503088"/>
                    <a:pt x="836658" y="1478883"/>
                    <a:pt x="833278" y="1438159"/>
                  </a:cubicBezTo>
                  <a:lnTo>
                    <a:pt x="790363" y="1460096"/>
                  </a:lnTo>
                  <a:cubicBezTo>
                    <a:pt x="762964" y="1458297"/>
                    <a:pt x="740520" y="1444934"/>
                    <a:pt x="724685" y="1426614"/>
                  </a:cubicBezTo>
                  <a:cubicBezTo>
                    <a:pt x="709333" y="1415251"/>
                    <a:pt x="722758" y="1397978"/>
                    <a:pt x="716425" y="1388617"/>
                  </a:cubicBezTo>
                  <a:cubicBezTo>
                    <a:pt x="710092" y="1379255"/>
                    <a:pt x="691388" y="1380075"/>
                    <a:pt x="686688" y="1370444"/>
                  </a:cubicBezTo>
                  <a:cubicBezTo>
                    <a:pt x="675380" y="1344294"/>
                    <a:pt x="682167" y="1342421"/>
                    <a:pt x="646924" y="1319270"/>
                  </a:cubicBezTo>
                  <a:cubicBezTo>
                    <a:pt x="622144" y="1301648"/>
                    <a:pt x="577084" y="1290075"/>
                    <a:pt x="551222" y="1263062"/>
                  </a:cubicBezTo>
                  <a:cubicBezTo>
                    <a:pt x="525359" y="1249267"/>
                    <a:pt x="508173" y="1256768"/>
                    <a:pt x="473576" y="1241451"/>
                  </a:cubicBezTo>
                  <a:lnTo>
                    <a:pt x="360162" y="1197596"/>
                  </a:lnTo>
                  <a:cubicBezTo>
                    <a:pt x="300933" y="1124227"/>
                    <a:pt x="355692" y="1080596"/>
                    <a:pt x="291506" y="1041920"/>
                  </a:cubicBezTo>
                  <a:lnTo>
                    <a:pt x="256603" y="994991"/>
                  </a:lnTo>
                  <a:cubicBezTo>
                    <a:pt x="234986" y="958980"/>
                    <a:pt x="243105" y="954356"/>
                    <a:pt x="186795" y="910085"/>
                  </a:cubicBezTo>
                  <a:cubicBezTo>
                    <a:pt x="197033" y="940737"/>
                    <a:pt x="261789" y="1044079"/>
                    <a:pt x="272028" y="1074731"/>
                  </a:cubicBezTo>
                  <a:cubicBezTo>
                    <a:pt x="272553" y="1103750"/>
                    <a:pt x="253254" y="1083209"/>
                    <a:pt x="243867" y="1087448"/>
                  </a:cubicBezTo>
                  <a:cubicBezTo>
                    <a:pt x="228999" y="1068174"/>
                    <a:pt x="198302" y="1028765"/>
                    <a:pt x="182818" y="993781"/>
                  </a:cubicBezTo>
                  <a:cubicBezTo>
                    <a:pt x="167335" y="958797"/>
                    <a:pt x="158195" y="935336"/>
                    <a:pt x="147664" y="879196"/>
                  </a:cubicBezTo>
                  <a:cubicBezTo>
                    <a:pt x="135018" y="823283"/>
                    <a:pt x="82724" y="901184"/>
                    <a:pt x="43644" y="784146"/>
                  </a:cubicBezTo>
                  <a:cubicBezTo>
                    <a:pt x="-25421" y="674292"/>
                    <a:pt x="32721" y="637128"/>
                    <a:pt x="0" y="550403"/>
                  </a:cubicBezTo>
                  <a:cubicBezTo>
                    <a:pt x="46821" y="336765"/>
                    <a:pt x="182851" y="197470"/>
                    <a:pt x="333749" y="68086"/>
                  </a:cubicBezTo>
                  <a:cubicBezTo>
                    <a:pt x="326628" y="85778"/>
                    <a:pt x="393850" y="154684"/>
                    <a:pt x="470982" y="99686"/>
                  </a:cubicBezTo>
                  <a:lnTo>
                    <a:pt x="447163" y="70219"/>
                  </a:lnTo>
                  <a:cubicBezTo>
                    <a:pt x="463677" y="39957"/>
                    <a:pt x="491755" y="72472"/>
                    <a:pt x="506617" y="65339"/>
                  </a:cubicBezTo>
                  <a:lnTo>
                    <a:pt x="515319" y="23981"/>
                  </a:lnTo>
                  <a:cubicBezTo>
                    <a:pt x="537924" y="13670"/>
                    <a:pt x="540085" y="571"/>
                    <a:pt x="551074" y="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" name="Oval 8"/>
          <p:cNvSpPr/>
          <p:nvPr/>
        </p:nvSpPr>
        <p:spPr>
          <a:xfrm rot="21111581">
            <a:off x="2973775" y="3173254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 rot="1551581">
            <a:off x="3331211" y="2465243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8"/>
          <p:cNvSpPr/>
          <p:nvPr/>
        </p:nvSpPr>
        <p:spPr>
          <a:xfrm rot="3411581">
            <a:off x="3995404" y="2060459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8"/>
          <p:cNvSpPr/>
          <p:nvPr/>
        </p:nvSpPr>
        <p:spPr>
          <a:xfrm rot="5331581">
            <a:off x="4787249" y="2071501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8"/>
          <p:cNvSpPr/>
          <p:nvPr/>
        </p:nvSpPr>
        <p:spPr>
          <a:xfrm rot="7251581">
            <a:off x="5446194" y="2494869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4181499" y="1743141"/>
            <a:ext cx="748038" cy="44001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23"/>
          <p:cNvSpPr/>
          <p:nvPr/>
        </p:nvSpPr>
        <p:spPr>
          <a:xfrm>
            <a:off x="2943121" y="2108881"/>
            <a:ext cx="748038" cy="44001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23"/>
          <p:cNvSpPr/>
          <p:nvPr/>
        </p:nvSpPr>
        <p:spPr>
          <a:xfrm>
            <a:off x="2268461" y="2830159"/>
            <a:ext cx="748038" cy="44001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ectangle 23"/>
          <p:cNvSpPr/>
          <p:nvPr/>
        </p:nvSpPr>
        <p:spPr>
          <a:xfrm>
            <a:off x="6063404" y="2973057"/>
            <a:ext cx="748038" cy="44001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Rectangle 23"/>
          <p:cNvSpPr/>
          <p:nvPr/>
        </p:nvSpPr>
        <p:spPr>
          <a:xfrm>
            <a:off x="5508104" y="2067694"/>
            <a:ext cx="748038" cy="44001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Block Arc 14"/>
          <p:cNvSpPr/>
          <p:nvPr/>
        </p:nvSpPr>
        <p:spPr>
          <a:xfrm rot="16200000">
            <a:off x="2552708" y="2952211"/>
            <a:ext cx="240774" cy="24093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Rectangle 36"/>
          <p:cNvSpPr/>
          <p:nvPr/>
        </p:nvSpPr>
        <p:spPr>
          <a:xfrm>
            <a:off x="3220347" y="2270591"/>
            <a:ext cx="255723" cy="21376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ardrop 6"/>
          <p:cNvSpPr/>
          <p:nvPr/>
        </p:nvSpPr>
        <p:spPr>
          <a:xfrm rot="8100000">
            <a:off x="4440657" y="1894990"/>
            <a:ext cx="215613" cy="215614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16"/>
          <p:cNvSpPr/>
          <p:nvPr/>
        </p:nvSpPr>
        <p:spPr>
          <a:xfrm rot="2700000">
            <a:off x="5795661" y="2148312"/>
            <a:ext cx="164408" cy="31279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ounded Rectangle 27"/>
          <p:cNvSpPr/>
          <p:nvPr/>
        </p:nvSpPr>
        <p:spPr>
          <a:xfrm>
            <a:off x="6353492" y="3146412"/>
            <a:ext cx="241926" cy="18583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05671" y="3479272"/>
            <a:ext cx="1926735" cy="863358"/>
            <a:chOff x="803640" y="3362835"/>
            <a:chExt cx="2059657" cy="86335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66827" y="1897209"/>
            <a:ext cx="1926735" cy="863358"/>
            <a:chOff x="803640" y="3362835"/>
            <a:chExt cx="2059657" cy="863358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372200" y="1996424"/>
            <a:ext cx="1926735" cy="863358"/>
            <a:chOff x="803640" y="3362835"/>
            <a:chExt cx="2059657" cy="863358"/>
          </a:xfrm>
        </p:grpSpPr>
        <p:sp>
          <p:nvSpPr>
            <p:cNvPr id="31" name="TextBox 3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311230" y="3587785"/>
            <a:ext cx="1926735" cy="863358"/>
            <a:chOff x="803640" y="3362835"/>
            <a:chExt cx="2059657" cy="863358"/>
          </a:xfrm>
        </p:grpSpPr>
        <p:sp>
          <p:nvSpPr>
            <p:cNvPr id="34" name="TextBox 3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076655" y="1036464"/>
            <a:ext cx="2974789" cy="678692"/>
            <a:chOff x="803640" y="3362835"/>
            <a:chExt cx="2059657" cy="678692"/>
          </a:xfrm>
        </p:grpSpPr>
        <p:sp>
          <p:nvSpPr>
            <p:cNvPr id="37" name="TextBox 3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3" name="Oval 8"/>
          <p:cNvSpPr/>
          <p:nvPr/>
        </p:nvSpPr>
        <p:spPr>
          <a:xfrm rot="9231581">
            <a:off x="5779314" y="3197084"/>
            <a:ext cx="380119" cy="914845"/>
          </a:xfrm>
          <a:custGeom>
            <a:avLst/>
            <a:gdLst/>
            <a:ahLst/>
            <a:cxnLst/>
            <a:rect l="l" t="t" r="r" b="b"/>
            <a:pathLst>
              <a:path w="380119" h="914845">
                <a:moveTo>
                  <a:pt x="290119" y="0"/>
                </a:moveTo>
                <a:cubicBezTo>
                  <a:pt x="339825" y="0"/>
                  <a:pt x="380119" y="40294"/>
                  <a:pt x="380119" y="90000"/>
                </a:cubicBezTo>
                <a:cubicBezTo>
                  <a:pt x="380119" y="139706"/>
                  <a:pt x="339825" y="180000"/>
                  <a:pt x="290119" y="180000"/>
                </a:cubicBezTo>
                <a:lnTo>
                  <a:pt x="267264" y="175386"/>
                </a:lnTo>
                <a:cubicBezTo>
                  <a:pt x="158183" y="374219"/>
                  <a:pt x="97267" y="595562"/>
                  <a:pt x="90985" y="821853"/>
                </a:cubicBezTo>
                <a:cubicBezTo>
                  <a:pt x="101533" y="831507"/>
                  <a:pt x="108000" y="845421"/>
                  <a:pt x="108000" y="860845"/>
                </a:cubicBezTo>
                <a:cubicBezTo>
                  <a:pt x="108000" y="890668"/>
                  <a:pt x="83823" y="914845"/>
                  <a:pt x="54000" y="914845"/>
                </a:cubicBezTo>
                <a:cubicBezTo>
                  <a:pt x="24177" y="914845"/>
                  <a:pt x="0" y="890668"/>
                  <a:pt x="0" y="860845"/>
                </a:cubicBezTo>
                <a:cubicBezTo>
                  <a:pt x="0" y="844865"/>
                  <a:pt x="6941" y="830506"/>
                  <a:pt x="18302" y="820986"/>
                </a:cubicBezTo>
                <a:cubicBezTo>
                  <a:pt x="24799" y="579323"/>
                  <a:pt x="90529" y="342975"/>
                  <a:pt x="207943" y="131051"/>
                </a:cubicBezTo>
                <a:lnTo>
                  <a:pt x="213221" y="133975"/>
                </a:lnTo>
                <a:cubicBezTo>
                  <a:pt x="204433" y="121520"/>
                  <a:pt x="200119" y="106264"/>
                  <a:pt x="200119" y="90000"/>
                </a:cubicBezTo>
                <a:cubicBezTo>
                  <a:pt x="200119" y="40294"/>
                  <a:pt x="240413" y="0"/>
                  <a:pt x="290119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449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2051720" y="2285599"/>
            <a:ext cx="4968552" cy="2527086"/>
            <a:chOff x="2051720" y="2273542"/>
            <a:chExt cx="4968552" cy="2527086"/>
          </a:xfrm>
        </p:grpSpPr>
        <p:pic>
          <p:nvPicPr>
            <p:cNvPr id="86" name="Picture 3" descr="D:\Fullppt\005-PNG이미지\노트북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2273542"/>
              <a:ext cx="4968552" cy="2527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Rectangle 86"/>
            <p:cNvSpPr/>
            <p:nvPr/>
          </p:nvSpPr>
          <p:spPr>
            <a:xfrm>
              <a:off x="3419872" y="2628899"/>
              <a:ext cx="2333228" cy="1704561"/>
            </a:xfrm>
            <a:prstGeom prst="rect">
              <a:avLst/>
            </a:prstGeom>
            <a:solidFill>
              <a:srgbClr val="179A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0" name="Oval 89"/>
          <p:cNvSpPr/>
          <p:nvPr/>
        </p:nvSpPr>
        <p:spPr>
          <a:xfrm rot="-900000">
            <a:off x="5667244" y="1611266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 rot="900000">
            <a:off x="4164984" y="1873770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Rectangle 91"/>
          <p:cNvSpPr/>
          <p:nvPr/>
        </p:nvSpPr>
        <p:spPr>
          <a:xfrm rot="-900000">
            <a:off x="3377973" y="1464932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Oval 89"/>
          <p:cNvSpPr/>
          <p:nvPr/>
        </p:nvSpPr>
        <p:spPr>
          <a:xfrm>
            <a:off x="3712481" y="1904764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6" name="Oval 89"/>
          <p:cNvSpPr/>
          <p:nvPr/>
        </p:nvSpPr>
        <p:spPr>
          <a:xfrm rot="-900000">
            <a:off x="2888440" y="2046159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7" name="Rectangle 91"/>
          <p:cNvSpPr/>
          <p:nvPr/>
        </p:nvSpPr>
        <p:spPr>
          <a:xfrm rot="900000">
            <a:off x="4755173" y="3129895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ectangle 91"/>
          <p:cNvSpPr/>
          <p:nvPr/>
        </p:nvSpPr>
        <p:spPr>
          <a:xfrm>
            <a:off x="5062229" y="1871651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Oval 89"/>
          <p:cNvSpPr/>
          <p:nvPr/>
        </p:nvSpPr>
        <p:spPr>
          <a:xfrm rot="-900000">
            <a:off x="4279429" y="3574175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0" name="Oval 89"/>
          <p:cNvSpPr/>
          <p:nvPr/>
        </p:nvSpPr>
        <p:spPr>
          <a:xfrm>
            <a:off x="5644384" y="2215150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1" name="Rectangle 91"/>
          <p:cNvSpPr/>
          <p:nvPr/>
        </p:nvSpPr>
        <p:spPr>
          <a:xfrm rot="-900000">
            <a:off x="3259857" y="2897829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Rectangle 91"/>
          <p:cNvSpPr/>
          <p:nvPr/>
        </p:nvSpPr>
        <p:spPr>
          <a:xfrm rot="-900000">
            <a:off x="5164325" y="3129965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Oval 89"/>
          <p:cNvSpPr/>
          <p:nvPr/>
        </p:nvSpPr>
        <p:spPr>
          <a:xfrm>
            <a:off x="3585263" y="253687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4" name="Oval 89"/>
          <p:cNvSpPr/>
          <p:nvPr/>
        </p:nvSpPr>
        <p:spPr>
          <a:xfrm rot="900000">
            <a:off x="3585263" y="253687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" name="Rectangle 91"/>
          <p:cNvSpPr/>
          <p:nvPr/>
        </p:nvSpPr>
        <p:spPr>
          <a:xfrm>
            <a:off x="4051066" y="253270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Rectangle 91"/>
          <p:cNvSpPr/>
          <p:nvPr/>
        </p:nvSpPr>
        <p:spPr>
          <a:xfrm>
            <a:off x="4523645" y="2221465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Oval 89"/>
          <p:cNvSpPr/>
          <p:nvPr/>
        </p:nvSpPr>
        <p:spPr>
          <a:xfrm>
            <a:off x="5205168" y="3497803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Oval 89"/>
          <p:cNvSpPr/>
          <p:nvPr/>
        </p:nvSpPr>
        <p:spPr>
          <a:xfrm rot="-900000">
            <a:off x="5926468" y="241923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Rectangle 91"/>
          <p:cNvSpPr/>
          <p:nvPr/>
        </p:nvSpPr>
        <p:spPr>
          <a:xfrm>
            <a:off x="5627398" y="270741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ectangle 91"/>
          <p:cNvSpPr/>
          <p:nvPr/>
        </p:nvSpPr>
        <p:spPr>
          <a:xfrm rot="-900000">
            <a:off x="3273815" y="188958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Oval 89"/>
          <p:cNvSpPr/>
          <p:nvPr/>
        </p:nvSpPr>
        <p:spPr>
          <a:xfrm>
            <a:off x="5115962" y="265015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2" name="Oval 89"/>
          <p:cNvSpPr/>
          <p:nvPr/>
        </p:nvSpPr>
        <p:spPr>
          <a:xfrm>
            <a:off x="3820140" y="335577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3" name="Rectangle 91"/>
          <p:cNvSpPr/>
          <p:nvPr/>
        </p:nvSpPr>
        <p:spPr>
          <a:xfrm>
            <a:off x="4052983" y="334803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Rectangle 91"/>
          <p:cNvSpPr/>
          <p:nvPr/>
        </p:nvSpPr>
        <p:spPr>
          <a:xfrm rot="900000">
            <a:off x="4828445" y="2526265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Oval 89"/>
          <p:cNvSpPr/>
          <p:nvPr/>
        </p:nvSpPr>
        <p:spPr>
          <a:xfrm rot="-900000">
            <a:off x="3986824" y="285075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6" name="Oval 89"/>
          <p:cNvSpPr/>
          <p:nvPr/>
        </p:nvSpPr>
        <p:spPr>
          <a:xfrm>
            <a:off x="4566759" y="318944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7" name="Rectangle 91"/>
          <p:cNvSpPr/>
          <p:nvPr/>
        </p:nvSpPr>
        <p:spPr>
          <a:xfrm>
            <a:off x="4339979" y="292613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Rectangle 91"/>
          <p:cNvSpPr/>
          <p:nvPr/>
        </p:nvSpPr>
        <p:spPr>
          <a:xfrm>
            <a:off x="5164325" y="156247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Oval 89"/>
          <p:cNvSpPr/>
          <p:nvPr/>
        </p:nvSpPr>
        <p:spPr>
          <a:xfrm>
            <a:off x="3986826" y="156664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0" name="Oval 89"/>
          <p:cNvSpPr/>
          <p:nvPr/>
        </p:nvSpPr>
        <p:spPr>
          <a:xfrm>
            <a:off x="3795123" y="144502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" name="Rectangle 91"/>
          <p:cNvSpPr/>
          <p:nvPr/>
        </p:nvSpPr>
        <p:spPr>
          <a:xfrm rot="-900000">
            <a:off x="4333080" y="155190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ectangle 91"/>
          <p:cNvSpPr/>
          <p:nvPr/>
        </p:nvSpPr>
        <p:spPr>
          <a:xfrm>
            <a:off x="4437249" y="135433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Oval 89"/>
          <p:cNvSpPr/>
          <p:nvPr/>
        </p:nvSpPr>
        <p:spPr>
          <a:xfrm>
            <a:off x="4870479" y="183538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4" name="Oval 89"/>
          <p:cNvSpPr/>
          <p:nvPr/>
        </p:nvSpPr>
        <p:spPr>
          <a:xfrm>
            <a:off x="4139226" y="1719046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5" name="Rectangle 91"/>
          <p:cNvSpPr/>
          <p:nvPr/>
        </p:nvSpPr>
        <p:spPr>
          <a:xfrm rot="-900000">
            <a:off x="4605029" y="1714875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ectangle 91"/>
          <p:cNvSpPr/>
          <p:nvPr/>
        </p:nvSpPr>
        <p:spPr>
          <a:xfrm rot="900000">
            <a:off x="5469125" y="1867275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Oval 89"/>
          <p:cNvSpPr/>
          <p:nvPr/>
        </p:nvSpPr>
        <p:spPr>
          <a:xfrm rot="900000">
            <a:off x="4384494" y="3358802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8" name="Oval 89"/>
          <p:cNvSpPr/>
          <p:nvPr/>
        </p:nvSpPr>
        <p:spPr>
          <a:xfrm>
            <a:off x="4585931" y="2681630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9" name="Rectangle 91"/>
          <p:cNvSpPr/>
          <p:nvPr/>
        </p:nvSpPr>
        <p:spPr>
          <a:xfrm rot="-900000">
            <a:off x="4833927" y="2156470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Rectangle 91"/>
          <p:cNvSpPr/>
          <p:nvPr/>
        </p:nvSpPr>
        <p:spPr>
          <a:xfrm>
            <a:off x="5621525" y="2019676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Oval 89"/>
          <p:cNvSpPr/>
          <p:nvPr/>
        </p:nvSpPr>
        <p:spPr>
          <a:xfrm rot="900000">
            <a:off x="4619999" y="2011605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2" name="Oval 89"/>
          <p:cNvSpPr/>
          <p:nvPr/>
        </p:nvSpPr>
        <p:spPr>
          <a:xfrm>
            <a:off x="5516353" y="3446864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3" name="Rectangle 91"/>
          <p:cNvSpPr/>
          <p:nvPr/>
        </p:nvSpPr>
        <p:spPr>
          <a:xfrm>
            <a:off x="3598317" y="2887442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Rectangle 91"/>
          <p:cNvSpPr/>
          <p:nvPr/>
        </p:nvSpPr>
        <p:spPr>
          <a:xfrm rot="900000">
            <a:off x="5316725" y="2269827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Oval 89"/>
          <p:cNvSpPr/>
          <p:nvPr/>
        </p:nvSpPr>
        <p:spPr>
          <a:xfrm>
            <a:off x="4596426" y="2176248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6" name="Oval 89"/>
          <p:cNvSpPr/>
          <p:nvPr/>
        </p:nvSpPr>
        <p:spPr>
          <a:xfrm>
            <a:off x="4596426" y="2176249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7" name="Rectangle 91"/>
          <p:cNvSpPr/>
          <p:nvPr/>
        </p:nvSpPr>
        <p:spPr>
          <a:xfrm>
            <a:off x="5062229" y="2172078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Rectangle 91"/>
          <p:cNvSpPr/>
          <p:nvPr/>
        </p:nvSpPr>
        <p:spPr>
          <a:xfrm rot="-900000">
            <a:off x="5357568" y="2639978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Oval 89"/>
          <p:cNvSpPr/>
          <p:nvPr/>
        </p:nvSpPr>
        <p:spPr>
          <a:xfrm rot="900000">
            <a:off x="4346756" y="2552484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1" name="Oval 89"/>
          <p:cNvSpPr/>
          <p:nvPr/>
        </p:nvSpPr>
        <p:spPr>
          <a:xfrm rot="900000">
            <a:off x="4861045" y="1202856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2" name="Oval 89"/>
          <p:cNvSpPr/>
          <p:nvPr/>
        </p:nvSpPr>
        <p:spPr>
          <a:xfrm rot="-900000">
            <a:off x="5562198" y="3028630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3" name="Rectangle 91"/>
          <p:cNvSpPr/>
          <p:nvPr/>
        </p:nvSpPr>
        <p:spPr>
          <a:xfrm rot="-900000">
            <a:off x="5050781" y="3732095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Oval 89"/>
          <p:cNvSpPr/>
          <p:nvPr/>
        </p:nvSpPr>
        <p:spPr>
          <a:xfrm rot="900000">
            <a:off x="3119082" y="3277783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5" name="Rectangle 91"/>
          <p:cNvSpPr/>
          <p:nvPr/>
        </p:nvSpPr>
        <p:spPr>
          <a:xfrm>
            <a:off x="3519108" y="3168373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Oval 89"/>
          <p:cNvSpPr/>
          <p:nvPr/>
        </p:nvSpPr>
        <p:spPr>
          <a:xfrm rot="-900000">
            <a:off x="3576282" y="373498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7" name="Oval 89"/>
          <p:cNvSpPr/>
          <p:nvPr/>
        </p:nvSpPr>
        <p:spPr>
          <a:xfrm>
            <a:off x="3520645" y="230755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9" name="Rectangle 91"/>
          <p:cNvSpPr/>
          <p:nvPr/>
        </p:nvSpPr>
        <p:spPr>
          <a:xfrm>
            <a:off x="3906763" y="362878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Oval 89"/>
          <p:cNvSpPr/>
          <p:nvPr/>
        </p:nvSpPr>
        <p:spPr>
          <a:xfrm>
            <a:off x="4732036" y="3773780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1" name="Oval 89"/>
          <p:cNvSpPr/>
          <p:nvPr/>
        </p:nvSpPr>
        <p:spPr>
          <a:xfrm>
            <a:off x="4756877" y="279288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2" name="Rectangle 91"/>
          <p:cNvSpPr/>
          <p:nvPr/>
        </p:nvSpPr>
        <p:spPr>
          <a:xfrm rot="900000">
            <a:off x="3060359" y="1104390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Oval 89"/>
          <p:cNvSpPr/>
          <p:nvPr/>
        </p:nvSpPr>
        <p:spPr>
          <a:xfrm>
            <a:off x="3997195" y="1003125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4" name="Rectangle 91"/>
          <p:cNvSpPr/>
          <p:nvPr/>
        </p:nvSpPr>
        <p:spPr>
          <a:xfrm rot="-900000">
            <a:off x="6227796" y="3405611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Rectangle 91"/>
          <p:cNvSpPr/>
          <p:nvPr/>
        </p:nvSpPr>
        <p:spPr>
          <a:xfrm rot="-900000">
            <a:off x="6613676" y="1996617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Oval 89"/>
          <p:cNvSpPr/>
          <p:nvPr/>
        </p:nvSpPr>
        <p:spPr>
          <a:xfrm rot="-900000">
            <a:off x="6072594" y="3689406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7" name="Oval 89"/>
          <p:cNvSpPr/>
          <p:nvPr/>
        </p:nvSpPr>
        <p:spPr>
          <a:xfrm>
            <a:off x="3688313" y="125913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8" name="Oval 89"/>
          <p:cNvSpPr/>
          <p:nvPr/>
        </p:nvSpPr>
        <p:spPr>
          <a:xfrm>
            <a:off x="6497851" y="302440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9" name="Oval 89"/>
          <p:cNvSpPr/>
          <p:nvPr/>
        </p:nvSpPr>
        <p:spPr>
          <a:xfrm>
            <a:off x="6559149" y="254410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1" name="Rectangle 91"/>
          <p:cNvSpPr/>
          <p:nvPr/>
        </p:nvSpPr>
        <p:spPr>
          <a:xfrm rot="-900000">
            <a:off x="2968206" y="2603164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Rectangle 91"/>
          <p:cNvSpPr/>
          <p:nvPr/>
        </p:nvSpPr>
        <p:spPr>
          <a:xfrm rot="900000">
            <a:off x="5406108" y="1119716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Oval 89"/>
          <p:cNvSpPr/>
          <p:nvPr/>
        </p:nvSpPr>
        <p:spPr>
          <a:xfrm>
            <a:off x="6043672" y="2006310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4" name="Rectangle 91"/>
          <p:cNvSpPr/>
          <p:nvPr/>
        </p:nvSpPr>
        <p:spPr>
          <a:xfrm rot="900000">
            <a:off x="6104620" y="1449661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Oval 89"/>
          <p:cNvSpPr/>
          <p:nvPr/>
        </p:nvSpPr>
        <p:spPr>
          <a:xfrm>
            <a:off x="6082543" y="2832924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6" name="Oval 89"/>
          <p:cNvSpPr/>
          <p:nvPr/>
        </p:nvSpPr>
        <p:spPr>
          <a:xfrm>
            <a:off x="2936484" y="172901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7" name="Oval 89"/>
          <p:cNvSpPr/>
          <p:nvPr/>
        </p:nvSpPr>
        <p:spPr>
          <a:xfrm>
            <a:off x="6310119" y="2617845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8" name="Oval 89"/>
          <p:cNvSpPr/>
          <p:nvPr/>
        </p:nvSpPr>
        <p:spPr>
          <a:xfrm>
            <a:off x="4700144" y="110241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9" name="Oval 89"/>
          <p:cNvSpPr/>
          <p:nvPr/>
        </p:nvSpPr>
        <p:spPr>
          <a:xfrm>
            <a:off x="5735776" y="3678581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0" name="Oval 89"/>
          <p:cNvSpPr/>
          <p:nvPr/>
        </p:nvSpPr>
        <p:spPr>
          <a:xfrm>
            <a:off x="5979938" y="344686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1" name="Oval 89"/>
          <p:cNvSpPr/>
          <p:nvPr/>
        </p:nvSpPr>
        <p:spPr>
          <a:xfrm>
            <a:off x="2780198" y="3027919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2" name="Rectangle 91"/>
          <p:cNvSpPr/>
          <p:nvPr/>
        </p:nvSpPr>
        <p:spPr>
          <a:xfrm rot="900000">
            <a:off x="2428849" y="2803314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Oval 89"/>
          <p:cNvSpPr/>
          <p:nvPr/>
        </p:nvSpPr>
        <p:spPr>
          <a:xfrm>
            <a:off x="2787303" y="339803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5" name="Rectangle 91"/>
          <p:cNvSpPr/>
          <p:nvPr/>
        </p:nvSpPr>
        <p:spPr>
          <a:xfrm rot="900000">
            <a:off x="2826647" y="3596196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Rectangle 91"/>
          <p:cNvSpPr/>
          <p:nvPr/>
        </p:nvSpPr>
        <p:spPr>
          <a:xfrm rot="-900000">
            <a:off x="2592781" y="1943742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Oval 89"/>
          <p:cNvSpPr/>
          <p:nvPr/>
        </p:nvSpPr>
        <p:spPr>
          <a:xfrm>
            <a:off x="2538254" y="249123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8" name="Rectangle 91"/>
          <p:cNvSpPr/>
          <p:nvPr/>
        </p:nvSpPr>
        <p:spPr>
          <a:xfrm rot="-900000">
            <a:off x="5852793" y="3948997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Oval 89"/>
          <p:cNvSpPr/>
          <p:nvPr/>
        </p:nvSpPr>
        <p:spPr>
          <a:xfrm>
            <a:off x="6391919" y="3834089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0" name="Rectangle 91"/>
          <p:cNvSpPr/>
          <p:nvPr/>
        </p:nvSpPr>
        <p:spPr>
          <a:xfrm rot="-900000">
            <a:off x="2760924" y="1222848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Oval 89"/>
          <p:cNvSpPr/>
          <p:nvPr/>
        </p:nvSpPr>
        <p:spPr>
          <a:xfrm>
            <a:off x="2706397" y="1770338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259806" y="2304603"/>
            <a:ext cx="1926735" cy="863358"/>
            <a:chOff x="803640" y="3362835"/>
            <a:chExt cx="2059657" cy="863358"/>
          </a:xfrm>
        </p:grpSpPr>
        <p:sp>
          <p:nvSpPr>
            <p:cNvPr id="183" name="TextBox 18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557033" y="3705435"/>
            <a:ext cx="1926735" cy="863358"/>
            <a:chOff x="803640" y="3362835"/>
            <a:chExt cx="2059657" cy="863358"/>
          </a:xfrm>
        </p:grpSpPr>
        <p:sp>
          <p:nvSpPr>
            <p:cNvPr id="186" name="TextBox 18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557033" y="1142952"/>
            <a:ext cx="1926735" cy="863358"/>
            <a:chOff x="803640" y="3362835"/>
            <a:chExt cx="2059657" cy="863358"/>
          </a:xfrm>
        </p:grpSpPr>
        <p:sp>
          <p:nvSpPr>
            <p:cNvPr id="189" name="TextBox 18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7037753" y="2301192"/>
            <a:ext cx="1926735" cy="863358"/>
            <a:chOff x="803640" y="3362835"/>
            <a:chExt cx="2059657" cy="863358"/>
          </a:xfrm>
        </p:grpSpPr>
        <p:sp>
          <p:nvSpPr>
            <p:cNvPr id="192" name="TextBox 19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6677713" y="3702024"/>
            <a:ext cx="1926735" cy="863358"/>
            <a:chOff x="803640" y="3362835"/>
            <a:chExt cx="2059657" cy="863358"/>
          </a:xfrm>
        </p:grpSpPr>
        <p:sp>
          <p:nvSpPr>
            <p:cNvPr id="195" name="TextBox 19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6677713" y="1139541"/>
            <a:ext cx="1926735" cy="863358"/>
            <a:chOff x="803640" y="3362835"/>
            <a:chExt cx="2059657" cy="863358"/>
          </a:xfrm>
        </p:grpSpPr>
        <p:sp>
          <p:nvSpPr>
            <p:cNvPr id="198" name="TextBox 19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2789224" y="3122553"/>
            <a:ext cx="2440058" cy="1587592"/>
            <a:chOff x="5868144" y="3002906"/>
            <a:chExt cx="2440058" cy="1587592"/>
          </a:xfrm>
          <a:solidFill>
            <a:schemeClr val="accent1">
              <a:alpha val="70000"/>
            </a:schemeClr>
          </a:solidFill>
        </p:grpSpPr>
        <p:sp>
          <p:nvSpPr>
            <p:cNvPr id="5" name="Freeform 4"/>
            <p:cNvSpPr/>
            <p:nvPr/>
          </p:nvSpPr>
          <p:spPr>
            <a:xfrm>
              <a:off x="5868144" y="3153704"/>
              <a:ext cx="1556604" cy="1436794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6588225" y="3002906"/>
              <a:ext cx="1719977" cy="1587592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" name="Rounded Rectangle 8"/>
          <p:cNvSpPr/>
          <p:nvPr/>
        </p:nvSpPr>
        <p:spPr>
          <a:xfrm>
            <a:off x="2627784" y="1427349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932837" y="3122553"/>
            <a:ext cx="2440058" cy="1587592"/>
            <a:chOff x="5868144" y="3002906"/>
            <a:chExt cx="2440058" cy="1587592"/>
          </a:xfrm>
          <a:solidFill>
            <a:schemeClr val="accent4">
              <a:alpha val="70000"/>
            </a:schemeClr>
          </a:solidFill>
        </p:grpSpPr>
        <p:sp>
          <p:nvSpPr>
            <p:cNvPr id="9" name="Freeform 8"/>
            <p:cNvSpPr/>
            <p:nvPr/>
          </p:nvSpPr>
          <p:spPr>
            <a:xfrm>
              <a:off x="5868144" y="3153704"/>
              <a:ext cx="1556604" cy="1436794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588225" y="3002906"/>
              <a:ext cx="1719977" cy="1587592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Rounded Rectangle 8"/>
          <p:cNvSpPr/>
          <p:nvPr/>
        </p:nvSpPr>
        <p:spPr>
          <a:xfrm>
            <a:off x="5698904" y="1427349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sp>
        <p:nvSpPr>
          <p:cNvPr id="12" name="Rounded Rectangle 8"/>
          <p:cNvSpPr/>
          <p:nvPr/>
        </p:nvSpPr>
        <p:spPr>
          <a:xfrm flipH="1">
            <a:off x="4163344" y="1427349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sp>
        <p:nvSpPr>
          <p:cNvPr id="13" name="Rounded Rectangle 8"/>
          <p:cNvSpPr/>
          <p:nvPr/>
        </p:nvSpPr>
        <p:spPr>
          <a:xfrm flipH="1">
            <a:off x="7234464" y="1427349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1791672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2807335"/>
            <a:ext cx="1944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Easy to change colors, photos and Text. Get a modern PowerPoint  Presentation that is beautifully designed.  Easy to change colors, photos and Text.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544" y="1419622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649216" y="1574645"/>
            <a:ext cx="1246898" cy="1232690"/>
            <a:chOff x="803640" y="3362835"/>
            <a:chExt cx="2059657" cy="1232690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84776" y="1574645"/>
            <a:ext cx="1246898" cy="1232690"/>
            <a:chOff x="803640" y="3362835"/>
            <a:chExt cx="2059657" cy="1232690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20336" y="1574645"/>
            <a:ext cx="1246898" cy="1232690"/>
            <a:chOff x="803640" y="3362835"/>
            <a:chExt cx="2059657" cy="1232690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255896" y="1574645"/>
            <a:ext cx="1246898" cy="1232690"/>
            <a:chOff x="803640" y="3362835"/>
            <a:chExt cx="2059657" cy="1232690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7311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E218689E-E9D7-48B5-8657-388D4CA9B61D}"/>
              </a:ext>
            </a:extLst>
          </p:cNvPr>
          <p:cNvGrpSpPr/>
          <p:nvPr/>
        </p:nvGrpSpPr>
        <p:grpSpPr>
          <a:xfrm>
            <a:off x="2269514" y="1113578"/>
            <a:ext cx="4394508" cy="2563687"/>
            <a:chOff x="635000" y="1382713"/>
            <a:chExt cx="7869238" cy="4572000"/>
          </a:xfrm>
          <a:solidFill>
            <a:schemeClr val="accent1"/>
          </a:solidFill>
        </p:grpSpPr>
        <p:sp>
          <p:nvSpPr>
            <p:cNvPr id="304" name="Freeform 8">
              <a:extLst>
                <a:ext uri="{FF2B5EF4-FFF2-40B4-BE49-F238E27FC236}">
                  <a16:creationId xmlns:a16="http://schemas.microsoft.com/office/drawing/2014/main" id="{434F9EB4-4C01-4568-BDC2-BC21253941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9">
              <a:extLst>
                <a:ext uri="{FF2B5EF4-FFF2-40B4-BE49-F238E27FC236}">
                  <a16:creationId xmlns:a16="http://schemas.microsoft.com/office/drawing/2014/main" id="{FCD4DA0A-A08F-4FC5-B347-D58E137699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Freeform 10">
              <a:extLst>
                <a:ext uri="{FF2B5EF4-FFF2-40B4-BE49-F238E27FC236}">
                  <a16:creationId xmlns:a16="http://schemas.microsoft.com/office/drawing/2014/main" id="{5FC5F2A2-74FA-42C8-8DA8-35DA991D59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Freeform 11">
              <a:extLst>
                <a:ext uri="{FF2B5EF4-FFF2-40B4-BE49-F238E27FC236}">
                  <a16:creationId xmlns:a16="http://schemas.microsoft.com/office/drawing/2014/main" id="{64ADF4D2-55BF-413F-B8A4-9F530A5E63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899855662"/>
              </p:ext>
            </p:extLst>
          </p:nvPr>
        </p:nvGraphicFramePr>
        <p:xfrm>
          <a:off x="395536" y="4212005"/>
          <a:ext cx="2376264" cy="44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59204" y="4266495"/>
            <a:ext cx="667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50%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05333" y="3649255"/>
            <a:ext cx="2527107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353040" y="4266495"/>
            <a:ext cx="667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40%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08012" y="4266495"/>
            <a:ext cx="667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70%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09072" y="3649255"/>
            <a:ext cx="2527107" cy="678692"/>
            <a:chOff x="803640" y="3362835"/>
            <a:chExt cx="2059657" cy="678692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57203" y="3649255"/>
            <a:ext cx="2527107" cy="678692"/>
            <a:chOff x="803640" y="3362835"/>
            <a:chExt cx="2059657" cy="67869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301" name="Chart 9">
            <a:extLst>
              <a:ext uri="{FF2B5EF4-FFF2-40B4-BE49-F238E27FC236}">
                <a16:creationId xmlns:a16="http://schemas.microsoft.com/office/drawing/2014/main" id="{171E7D74-B6C0-4617-9370-507A0986D0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3400236"/>
              </p:ext>
            </p:extLst>
          </p:nvPr>
        </p:nvGraphicFramePr>
        <p:xfrm>
          <a:off x="3167844" y="4212005"/>
          <a:ext cx="2376264" cy="44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2" name="Chart 9">
            <a:extLst>
              <a:ext uri="{FF2B5EF4-FFF2-40B4-BE49-F238E27FC236}">
                <a16:creationId xmlns:a16="http://schemas.microsoft.com/office/drawing/2014/main" id="{24AFCF48-3E15-4A99-A736-AC9504586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2125611"/>
              </p:ext>
            </p:extLst>
          </p:nvPr>
        </p:nvGraphicFramePr>
        <p:xfrm>
          <a:off x="5940152" y="4212005"/>
          <a:ext cx="2376264" cy="44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64149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2411760" y="363355"/>
            <a:ext cx="2088232" cy="14163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1760" y="1851670"/>
            <a:ext cx="20882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  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2DBA56-5283-45A9-BD1A-BB539C8C550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A99D950-06C3-449E-8C35-56AC840B4145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3806022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348354" y="2198709"/>
            <a:ext cx="1032576" cy="1685087"/>
            <a:chOff x="915494" y="1967970"/>
            <a:chExt cx="1032576" cy="1685087"/>
          </a:xfrm>
          <a:solidFill>
            <a:schemeClr val="accent2"/>
          </a:solidFill>
        </p:grpSpPr>
        <p:sp>
          <p:nvSpPr>
            <p:cNvPr id="8" name="Rectangle 7"/>
            <p:cNvSpPr/>
            <p:nvPr/>
          </p:nvSpPr>
          <p:spPr>
            <a:xfrm rot="16200000">
              <a:off x="1346205" y="3051192"/>
              <a:ext cx="339471" cy="8642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Up Arrow 4"/>
            <p:cNvSpPr/>
            <p:nvPr/>
          </p:nvSpPr>
          <p:spPr>
            <a:xfrm>
              <a:off x="915494" y="1967970"/>
              <a:ext cx="674364" cy="1685087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Up Arrow 5"/>
          <p:cNvSpPr/>
          <p:nvPr/>
        </p:nvSpPr>
        <p:spPr>
          <a:xfrm>
            <a:off x="3015967" y="2010402"/>
            <a:ext cx="674364" cy="959956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324985" y="2184444"/>
            <a:ext cx="1032959" cy="1699352"/>
            <a:chOff x="3892125" y="1953705"/>
            <a:chExt cx="1032959" cy="1699352"/>
          </a:xfrm>
          <a:solidFill>
            <a:schemeClr val="accent2"/>
          </a:solidFill>
        </p:grpSpPr>
        <p:sp>
          <p:nvSpPr>
            <p:cNvPr id="7" name="Up Arrow 6"/>
            <p:cNvSpPr/>
            <p:nvPr/>
          </p:nvSpPr>
          <p:spPr>
            <a:xfrm>
              <a:off x="4250720" y="1953705"/>
              <a:ext cx="674364" cy="1699352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4154518" y="3051192"/>
              <a:ext cx="339471" cy="8642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66680" y="1340847"/>
            <a:ext cx="1772938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268227" y="2592767"/>
            <a:ext cx="1080120" cy="1232690"/>
            <a:chOff x="803640" y="3362835"/>
            <a:chExt cx="2059657" cy="1232690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  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56144" y="2592767"/>
            <a:ext cx="1080120" cy="1232690"/>
            <a:chOff x="803640" y="3362835"/>
            <a:chExt cx="2059657" cy="1232690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  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44208" y="1179377"/>
            <a:ext cx="2304256" cy="3120565"/>
            <a:chOff x="467544" y="1233581"/>
            <a:chExt cx="3240360" cy="3120565"/>
          </a:xfrm>
        </p:grpSpPr>
        <p:sp>
          <p:nvSpPr>
            <p:cNvPr id="32" name="TextBox 31"/>
            <p:cNvSpPr txBox="1"/>
            <p:nvPr/>
          </p:nvSpPr>
          <p:spPr>
            <a:xfrm>
              <a:off x="467544" y="1676490"/>
              <a:ext cx="324036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7544" y="1233581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79022EB7-56B3-4E05-BFF0-DF0FD13EE22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240944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97497358"/>
              </p:ext>
            </p:extLst>
          </p:nvPr>
        </p:nvGraphicFramePr>
        <p:xfrm>
          <a:off x="1895872" y="1059582"/>
          <a:ext cx="5352256" cy="3932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4673" y="1779662"/>
            <a:ext cx="1345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    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2200" y="1563638"/>
            <a:ext cx="23042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  <a:p>
            <a:pPr algn="r"/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</a:p>
        </p:txBody>
      </p:sp>
    </p:spTree>
    <p:extLst>
      <p:ext uri="{BB962C8B-B14F-4D97-AF65-F5344CB8AC3E}">
        <p14:creationId xmlns:p14="http://schemas.microsoft.com/office/powerpoint/2010/main" val="3670523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2DC3499-1555-4D06-A13D-20B58295A0D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Isosceles Triangle 7"/>
          <p:cNvSpPr/>
          <p:nvPr/>
        </p:nvSpPr>
        <p:spPr>
          <a:xfrm>
            <a:off x="2901415" y="1131590"/>
            <a:ext cx="3341171" cy="309634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4247964" y="1940029"/>
            <a:ext cx="648072" cy="64807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3671900" y="2679762"/>
            <a:ext cx="1800200" cy="1298960"/>
            <a:chOff x="803640" y="3362835"/>
            <a:chExt cx="2059657" cy="1298960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64613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Rounded Rectangle 7"/>
          <p:cNvSpPr/>
          <p:nvPr/>
        </p:nvSpPr>
        <p:spPr>
          <a:xfrm>
            <a:off x="4447793" y="2049115"/>
            <a:ext cx="248414" cy="429900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87624" y="4348716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1990205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68451" y="1268791"/>
            <a:ext cx="5607098" cy="3194490"/>
            <a:chOff x="2133254" y="1345849"/>
            <a:chExt cx="4297306" cy="2448272"/>
          </a:xfrm>
        </p:grpSpPr>
        <p:sp>
          <p:nvSpPr>
            <p:cNvPr id="5" name="Block Arc 4"/>
            <p:cNvSpPr/>
            <p:nvPr/>
          </p:nvSpPr>
          <p:spPr>
            <a:xfrm rot="10800000">
              <a:off x="3982288" y="1345849"/>
              <a:ext cx="2448272" cy="2448272"/>
            </a:xfrm>
            <a:prstGeom prst="blockArc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>
              <a:off x="2133254" y="1345849"/>
              <a:ext cx="2448272" cy="2448272"/>
            </a:xfrm>
            <a:prstGeom prst="blockArc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Block Arc 6"/>
            <p:cNvSpPr/>
            <p:nvPr/>
          </p:nvSpPr>
          <p:spPr>
            <a:xfrm>
              <a:off x="3982288" y="1345849"/>
              <a:ext cx="2448272" cy="2448272"/>
            </a:xfrm>
            <a:prstGeom prst="blockArc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Block Arc 7"/>
            <p:cNvSpPr/>
            <p:nvPr/>
          </p:nvSpPr>
          <p:spPr>
            <a:xfrm rot="10800000">
              <a:off x="2133254" y="1345849"/>
              <a:ext cx="2448272" cy="2448272"/>
            </a:xfrm>
            <a:prstGeom prst="blockArc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8900000">
              <a:off x="2214517" y="2350180"/>
              <a:ext cx="428366" cy="43423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ight Triangle 9"/>
            <p:cNvSpPr/>
            <p:nvPr/>
          </p:nvSpPr>
          <p:spPr>
            <a:xfrm rot="8100000">
              <a:off x="4062370" y="2354944"/>
              <a:ext cx="428366" cy="434230"/>
            </a:xfrm>
            <a:prstGeom prst="rtTriangl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ight Triangle 10"/>
            <p:cNvSpPr/>
            <p:nvPr/>
          </p:nvSpPr>
          <p:spPr>
            <a:xfrm rot="18900000">
              <a:off x="5911404" y="2350179"/>
              <a:ext cx="428366" cy="43423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918946" y="247692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37000" y="277450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14812" y="237439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10531" y="325738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Block Arc 14"/>
          <p:cNvSpPr/>
          <p:nvPr/>
        </p:nvSpPr>
        <p:spPr>
          <a:xfrm rot="16200000">
            <a:off x="2091306" y="2130823"/>
            <a:ext cx="297544" cy="29774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ectangle 36"/>
          <p:cNvSpPr/>
          <p:nvPr/>
        </p:nvSpPr>
        <p:spPr>
          <a:xfrm>
            <a:off x="4315931" y="3260454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ectangle 16"/>
          <p:cNvSpPr/>
          <p:nvPr/>
        </p:nvSpPr>
        <p:spPr>
          <a:xfrm rot="2700000">
            <a:off x="6759369" y="1988114"/>
            <a:ext cx="210431" cy="40035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ounded Rectangle 27"/>
          <p:cNvSpPr/>
          <p:nvPr/>
        </p:nvSpPr>
        <p:spPr>
          <a:xfrm>
            <a:off x="6670008" y="3640434"/>
            <a:ext cx="288032" cy="22124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79660" y="1414982"/>
            <a:ext cx="1793106" cy="673514"/>
            <a:chOff x="2113657" y="4283314"/>
            <a:chExt cx="3647460" cy="673514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495163"/>
              <a:ext cx="3647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956123" y="1414982"/>
            <a:ext cx="1793106" cy="673514"/>
            <a:chOff x="2113657" y="4283314"/>
            <a:chExt cx="3647460" cy="673514"/>
          </a:xfrm>
        </p:grpSpPr>
        <p:sp>
          <p:nvSpPr>
            <p:cNvPr id="24" name="TextBox 23"/>
            <p:cNvSpPr txBox="1"/>
            <p:nvPr/>
          </p:nvSpPr>
          <p:spPr>
            <a:xfrm>
              <a:off x="2113657" y="4495163"/>
              <a:ext cx="3647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79660" y="3683669"/>
            <a:ext cx="1793106" cy="673514"/>
            <a:chOff x="2113657" y="4283314"/>
            <a:chExt cx="3647460" cy="673514"/>
          </a:xfrm>
        </p:grpSpPr>
        <p:sp>
          <p:nvSpPr>
            <p:cNvPr id="27" name="TextBox 26"/>
            <p:cNvSpPr txBox="1"/>
            <p:nvPr/>
          </p:nvSpPr>
          <p:spPr>
            <a:xfrm>
              <a:off x="2113657" y="4495163"/>
              <a:ext cx="3647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56123" y="3631913"/>
            <a:ext cx="1793106" cy="673514"/>
            <a:chOff x="2113657" y="4283314"/>
            <a:chExt cx="3647460" cy="673514"/>
          </a:xfrm>
        </p:grpSpPr>
        <p:sp>
          <p:nvSpPr>
            <p:cNvPr id="30" name="TextBox 29"/>
            <p:cNvSpPr txBox="1"/>
            <p:nvPr/>
          </p:nvSpPr>
          <p:spPr>
            <a:xfrm>
              <a:off x="2113657" y="4495163"/>
              <a:ext cx="3647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11338" y="2394887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54092" y="2428465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11338" y="987574"/>
            <a:ext cx="1926735" cy="863358"/>
            <a:chOff x="803640" y="3362835"/>
            <a:chExt cx="2059657" cy="863358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11338" y="3940640"/>
            <a:ext cx="1926735" cy="863358"/>
            <a:chOff x="803640" y="3362835"/>
            <a:chExt cx="2059657" cy="863358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07477" y="987574"/>
            <a:ext cx="1926735" cy="863358"/>
            <a:chOff x="803640" y="3362835"/>
            <a:chExt cx="2059657" cy="863358"/>
          </a:xfrm>
        </p:grpSpPr>
        <p:sp>
          <p:nvSpPr>
            <p:cNvPr id="41" name="TextBox 4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807477" y="3940640"/>
            <a:ext cx="1926735" cy="863358"/>
            <a:chOff x="803640" y="3362835"/>
            <a:chExt cx="2059657" cy="863358"/>
          </a:xfrm>
        </p:grpSpPr>
        <p:sp>
          <p:nvSpPr>
            <p:cNvPr id="44" name="TextBox 4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21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CODING CONVENTION</a:t>
            </a:r>
            <a:endParaRPr lang="ko-KR" altLang="en-US" dirty="0"/>
          </a:p>
        </p:txBody>
      </p:sp>
      <p:sp>
        <p:nvSpPr>
          <p:cNvPr id="4" name="Right Triangle 3"/>
          <p:cNvSpPr/>
          <p:nvPr/>
        </p:nvSpPr>
        <p:spPr>
          <a:xfrm rot="13500000">
            <a:off x="6145378" y="2289136"/>
            <a:ext cx="1476603" cy="147660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3551555" y="1323312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967379" y="1993895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2687459" y="2646657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1259632" y="3335061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3913054" y="4005645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1" name="Elbow Connector 10"/>
          <p:cNvCxnSpPr>
            <a:endCxn id="5" idx="6"/>
          </p:cNvCxnSpPr>
          <p:nvPr/>
        </p:nvCxnSpPr>
        <p:spPr>
          <a:xfrm rot="10800000">
            <a:off x="4271635" y="1683353"/>
            <a:ext cx="2612044" cy="956481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7" idx="6"/>
          </p:cNvCxnSpPr>
          <p:nvPr/>
        </p:nvCxnSpPr>
        <p:spPr>
          <a:xfrm rot="10800000">
            <a:off x="2687460" y="2353936"/>
            <a:ext cx="4204171" cy="476729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8" idx="6"/>
          </p:cNvCxnSpPr>
          <p:nvPr/>
        </p:nvCxnSpPr>
        <p:spPr>
          <a:xfrm flipH="1" flipV="1">
            <a:off x="3407539" y="3006697"/>
            <a:ext cx="3476141" cy="2074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cxnSpLocks/>
            <a:endCxn id="9" idx="6"/>
          </p:cNvCxnSpPr>
          <p:nvPr/>
        </p:nvCxnSpPr>
        <p:spPr>
          <a:xfrm rot="10800000" flipV="1">
            <a:off x="1979712" y="3212327"/>
            <a:ext cx="4896016" cy="482774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cxnSpLocks/>
            <a:endCxn id="10" idx="6"/>
          </p:cNvCxnSpPr>
          <p:nvPr/>
        </p:nvCxnSpPr>
        <p:spPr>
          <a:xfrm rot="10800000" flipV="1">
            <a:off x="4633134" y="3384557"/>
            <a:ext cx="2239404" cy="981127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47557" y="2848745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ko-KR" altLang="en-US" sz="1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Frame 17"/>
          <p:cNvSpPr/>
          <p:nvPr/>
        </p:nvSpPr>
        <p:spPr>
          <a:xfrm>
            <a:off x="2171027" y="2168948"/>
            <a:ext cx="312784" cy="31278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Rectangle 30"/>
          <p:cNvSpPr/>
          <p:nvPr/>
        </p:nvSpPr>
        <p:spPr>
          <a:xfrm>
            <a:off x="3759714" y="1530157"/>
            <a:ext cx="307287" cy="30638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Oval 7"/>
          <p:cNvSpPr/>
          <p:nvPr/>
        </p:nvSpPr>
        <p:spPr>
          <a:xfrm>
            <a:off x="2880151" y="2820813"/>
            <a:ext cx="358544" cy="35854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Oval 21"/>
          <p:cNvSpPr>
            <a:spLocks noChangeAspect="1"/>
          </p:cNvSpPr>
          <p:nvPr/>
        </p:nvSpPr>
        <p:spPr>
          <a:xfrm>
            <a:off x="1411642" y="3485333"/>
            <a:ext cx="416060" cy="41953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Pie 24"/>
          <p:cNvSpPr/>
          <p:nvPr/>
        </p:nvSpPr>
        <p:spPr>
          <a:xfrm>
            <a:off x="4084272" y="4192734"/>
            <a:ext cx="347828" cy="34590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91669" y="1370125"/>
            <a:ext cx="1664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ko-KR" alt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00476" y="2043757"/>
            <a:ext cx="1664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ko-KR" alt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19165" y="2716792"/>
            <a:ext cx="1664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endParaRPr lang="ko-KR" alt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43762" y="3366737"/>
            <a:ext cx="1664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ko-KR" alt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04278" y="4373987"/>
            <a:ext cx="1664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ko-KR" alt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651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419389" y="411510"/>
            <a:ext cx="280831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986" y="2061649"/>
            <a:ext cx="22566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5683475" y="547151"/>
            <a:ext cx="2808312" cy="8004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Simple Portfolio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Designed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324206" y="1411708"/>
            <a:ext cx="1280242" cy="863358"/>
            <a:chOff x="803640" y="3362835"/>
            <a:chExt cx="2059657" cy="86335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83475" y="3147814"/>
            <a:ext cx="1280242" cy="863358"/>
            <a:chOff x="803640" y="3362835"/>
            <a:chExt cx="2059657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789FD1-17E4-44FD-ABE8-647A6221EE2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3DC6C0C-0E56-4A9F-B079-5832EE1FBB5A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01834DA6-D1A4-4E52-BBAB-FD242E1E609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697155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99592" y="1275606"/>
            <a:ext cx="3447988" cy="3447988"/>
            <a:chOff x="1628068" y="539750"/>
            <a:chExt cx="4063999" cy="4063999"/>
          </a:xfrm>
        </p:grpSpPr>
        <p:sp>
          <p:nvSpPr>
            <p:cNvPr id="6" name="Freeform 5"/>
            <p:cNvSpPr/>
            <p:nvPr/>
          </p:nvSpPr>
          <p:spPr>
            <a:xfrm>
              <a:off x="1628068" y="539750"/>
              <a:ext cx="4063999" cy="4063999"/>
            </a:xfrm>
            <a:custGeom>
              <a:avLst/>
              <a:gdLst>
                <a:gd name="connsiteX0" fmla="*/ 0 w 4063999"/>
                <a:gd name="connsiteY0" fmla="*/ 2032000 h 4063999"/>
                <a:gd name="connsiteX1" fmla="*/ 2032000 w 4063999"/>
                <a:gd name="connsiteY1" fmla="*/ 0 h 4063999"/>
                <a:gd name="connsiteX2" fmla="*/ 4064000 w 4063999"/>
                <a:gd name="connsiteY2" fmla="*/ 2032000 h 4063999"/>
                <a:gd name="connsiteX3" fmla="*/ 2032000 w 4063999"/>
                <a:gd name="connsiteY3" fmla="*/ 4064000 h 4063999"/>
                <a:gd name="connsiteX4" fmla="*/ 0 w 4063999"/>
                <a:gd name="connsiteY4" fmla="*/ 2032000 h 406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3999" h="4063999">
                  <a:moveTo>
                    <a:pt x="0" y="2032000"/>
                  </a:moveTo>
                  <a:cubicBezTo>
                    <a:pt x="0" y="909757"/>
                    <a:pt x="909757" y="0"/>
                    <a:pt x="2032000" y="0"/>
                  </a:cubicBezTo>
                  <a:cubicBezTo>
                    <a:pt x="3154243" y="0"/>
                    <a:pt x="4064000" y="909757"/>
                    <a:pt x="4064000" y="2032000"/>
                  </a:cubicBezTo>
                  <a:cubicBezTo>
                    <a:pt x="4064000" y="3154243"/>
                    <a:pt x="3154243" y="4064000"/>
                    <a:pt x="2032000" y="4064000"/>
                  </a:cubicBezTo>
                  <a:cubicBezTo>
                    <a:pt x="909757" y="4064000"/>
                    <a:pt x="0" y="3154243"/>
                    <a:pt x="0" y="20320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4756" tIns="324103" rIns="1584757" bIns="3372104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700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2034467" y="1352549"/>
              <a:ext cx="3251200" cy="3251200"/>
            </a:xfrm>
            <a:custGeom>
              <a:avLst/>
              <a:gdLst>
                <a:gd name="connsiteX0" fmla="*/ 0 w 3251200"/>
                <a:gd name="connsiteY0" fmla="*/ 1625600 h 3251200"/>
                <a:gd name="connsiteX1" fmla="*/ 1625600 w 3251200"/>
                <a:gd name="connsiteY1" fmla="*/ 0 h 3251200"/>
                <a:gd name="connsiteX2" fmla="*/ 3251200 w 3251200"/>
                <a:gd name="connsiteY2" fmla="*/ 1625600 h 3251200"/>
                <a:gd name="connsiteX3" fmla="*/ 1625600 w 3251200"/>
                <a:gd name="connsiteY3" fmla="*/ 3251200 h 3251200"/>
                <a:gd name="connsiteX4" fmla="*/ 0 w 3251200"/>
                <a:gd name="connsiteY4" fmla="*/ 1625600 h 325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1200" h="3251200">
                  <a:moveTo>
                    <a:pt x="0" y="1625600"/>
                  </a:moveTo>
                  <a:cubicBezTo>
                    <a:pt x="0" y="727806"/>
                    <a:pt x="727806" y="0"/>
                    <a:pt x="1625600" y="0"/>
                  </a:cubicBezTo>
                  <a:cubicBezTo>
                    <a:pt x="2523394" y="0"/>
                    <a:pt x="3251200" y="727806"/>
                    <a:pt x="3251200" y="1625600"/>
                  </a:cubicBezTo>
                  <a:cubicBezTo>
                    <a:pt x="3251200" y="2523394"/>
                    <a:pt x="2523394" y="3251200"/>
                    <a:pt x="1625600" y="3251200"/>
                  </a:cubicBezTo>
                  <a:cubicBezTo>
                    <a:pt x="727806" y="3251200"/>
                    <a:pt x="0" y="2523394"/>
                    <a:pt x="0" y="16256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71245" tIns="308864" rIns="1171245" bIns="2584704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6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440867" y="2165349"/>
              <a:ext cx="2438400" cy="2438400"/>
            </a:xfrm>
            <a:custGeom>
              <a:avLst/>
              <a:gdLst>
                <a:gd name="connsiteX0" fmla="*/ 0 w 2438400"/>
                <a:gd name="connsiteY0" fmla="*/ 1219200 h 2438400"/>
                <a:gd name="connsiteX1" fmla="*/ 1219200 w 2438400"/>
                <a:gd name="connsiteY1" fmla="*/ 0 h 2438400"/>
                <a:gd name="connsiteX2" fmla="*/ 2438400 w 2438400"/>
                <a:gd name="connsiteY2" fmla="*/ 1219200 h 2438400"/>
                <a:gd name="connsiteX3" fmla="*/ 1219200 w 2438400"/>
                <a:gd name="connsiteY3" fmla="*/ 2438400 h 2438400"/>
                <a:gd name="connsiteX4" fmla="*/ 0 w 2438400"/>
                <a:gd name="connsiteY4" fmla="*/ 121920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" h="2438400">
                  <a:moveTo>
                    <a:pt x="0" y="1219200"/>
                  </a:moveTo>
                  <a:cubicBezTo>
                    <a:pt x="0" y="545854"/>
                    <a:pt x="545854" y="0"/>
                    <a:pt x="1219200" y="0"/>
                  </a:cubicBezTo>
                  <a:cubicBezTo>
                    <a:pt x="1892546" y="0"/>
                    <a:pt x="2438400" y="545854"/>
                    <a:pt x="2438400" y="1219200"/>
                  </a:cubicBezTo>
                  <a:cubicBezTo>
                    <a:pt x="2438400" y="1892546"/>
                    <a:pt x="1892546" y="2438400"/>
                    <a:pt x="1219200" y="2438400"/>
                  </a:cubicBezTo>
                  <a:cubicBezTo>
                    <a:pt x="545854" y="2438400"/>
                    <a:pt x="0" y="1892546"/>
                    <a:pt x="0" y="12192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7733" tIns="289560" rIns="757733" bIns="1813560" numCol="1" spcCol="1270" anchor="ctr" anchorCtr="0">
              <a:noAutofit/>
            </a:bodyPr>
            <a:lstStyle/>
            <a:p>
              <a:pPr lvl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500" kern="12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2847267" y="2978149"/>
              <a:ext cx="1625600" cy="1625600"/>
            </a:xfrm>
            <a:custGeom>
              <a:avLst/>
              <a:gdLst>
                <a:gd name="connsiteX0" fmla="*/ 0 w 1625600"/>
                <a:gd name="connsiteY0" fmla="*/ 812800 h 1625600"/>
                <a:gd name="connsiteX1" fmla="*/ 812800 w 1625600"/>
                <a:gd name="connsiteY1" fmla="*/ 0 h 1625600"/>
                <a:gd name="connsiteX2" fmla="*/ 1625600 w 1625600"/>
                <a:gd name="connsiteY2" fmla="*/ 812800 h 1625600"/>
                <a:gd name="connsiteX3" fmla="*/ 812800 w 1625600"/>
                <a:gd name="connsiteY3" fmla="*/ 1625600 h 1625600"/>
                <a:gd name="connsiteX4" fmla="*/ 0 w 1625600"/>
                <a:gd name="connsiteY4" fmla="*/ 8128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600" h="1625600">
                  <a:moveTo>
                    <a:pt x="0" y="812800"/>
                  </a:moveTo>
                  <a:cubicBezTo>
                    <a:pt x="0" y="363903"/>
                    <a:pt x="363903" y="0"/>
                    <a:pt x="812800" y="0"/>
                  </a:cubicBezTo>
                  <a:cubicBezTo>
                    <a:pt x="1261697" y="0"/>
                    <a:pt x="1625600" y="363903"/>
                    <a:pt x="1625600" y="812800"/>
                  </a:cubicBezTo>
                  <a:cubicBezTo>
                    <a:pt x="1625600" y="1261697"/>
                    <a:pt x="1261697" y="1625600"/>
                    <a:pt x="812800" y="1625600"/>
                  </a:cubicBezTo>
                  <a:cubicBezTo>
                    <a:pt x="363903" y="1625600"/>
                    <a:pt x="0" y="1261697"/>
                    <a:pt x="0" y="81280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1640" tIns="569976" rIns="401640" bIns="569976" numCol="1" spcCol="1270" anchor="ctr" anchorCtr="0">
              <a:noAutofit/>
            </a:bodyPr>
            <a:lstStyle/>
            <a:p>
              <a:pPr lvl="0" algn="ctr" defTabSz="10223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300" kern="120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90030" y="3864719"/>
            <a:ext cx="667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60%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90030" y="2925872"/>
            <a:ext cx="667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50%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90030" y="2156302"/>
            <a:ext cx="667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30%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90030" y="1491630"/>
            <a:ext cx="667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20%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987824" y="1660907"/>
            <a:ext cx="2376264" cy="0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87824" y="2451937"/>
            <a:ext cx="2376264" cy="0"/>
          </a:xfrm>
          <a:prstGeom prst="straightConnector1">
            <a:avLst/>
          </a:prstGeom>
          <a:ln w="25400">
            <a:gradFill>
              <a:gsLst>
                <a:gs pos="0">
                  <a:schemeClr val="accent2">
                    <a:lumMod val="90000"/>
                    <a:lumOff val="10000"/>
                  </a:schemeClr>
                </a:gs>
                <a:gs pos="100000">
                  <a:schemeClr val="accent2">
                    <a:lumMod val="90000"/>
                    <a:lumOff val="10000"/>
                  </a:schemeClr>
                </a:gs>
              </a:gsLst>
              <a:lin ang="5400000" scaled="1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987824" y="3242967"/>
            <a:ext cx="2376264" cy="0"/>
          </a:xfrm>
          <a:prstGeom prst="straightConnector1">
            <a:avLst/>
          </a:prstGeom>
          <a:ln w="25400">
            <a:gradFill>
              <a:gsLst>
                <a:gs pos="0">
                  <a:schemeClr val="accent3">
                    <a:lumMod val="90000"/>
                    <a:lumOff val="10000"/>
                  </a:schemeClr>
                </a:gs>
                <a:gs pos="100000">
                  <a:schemeClr val="accent3">
                    <a:lumMod val="90000"/>
                    <a:lumOff val="10000"/>
                  </a:schemeClr>
                </a:gs>
              </a:gsLst>
              <a:lin ang="5400000" scaled="1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7824" y="4033996"/>
            <a:ext cx="2376264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542967" y="2112591"/>
            <a:ext cx="3024336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542967" y="1321561"/>
            <a:ext cx="3024336" cy="678692"/>
            <a:chOff x="803640" y="3362835"/>
            <a:chExt cx="2059657" cy="678692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542967" y="2903621"/>
            <a:ext cx="3024336" cy="678692"/>
            <a:chOff x="803640" y="3362835"/>
            <a:chExt cx="2059657" cy="678692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</a:t>
              </a:r>
              <a:endParaRPr lang="ko-KR" altLang="en-US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542967" y="3694650"/>
            <a:ext cx="3024336" cy="678692"/>
            <a:chOff x="803640" y="3362835"/>
            <a:chExt cx="2059657" cy="678692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027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0DE57F-35FD-49AF-8C00-BFF0F42260D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grpSp>
        <p:nvGrpSpPr>
          <p:cNvPr id="6" name="Group 5"/>
          <p:cNvGrpSpPr/>
          <p:nvPr/>
        </p:nvGrpSpPr>
        <p:grpSpPr>
          <a:xfrm>
            <a:off x="3596554" y="776883"/>
            <a:ext cx="649059" cy="649059"/>
            <a:chOff x="5696729" y="3628850"/>
            <a:chExt cx="1800000" cy="1800000"/>
          </a:xfrm>
          <a:solidFill>
            <a:schemeClr val="accent3"/>
          </a:solidFill>
        </p:grpSpPr>
        <p:sp>
          <p:nvSpPr>
            <p:cNvPr id="7" name="Rectangle 6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 Placeholder 1"/>
          <p:cNvSpPr txBox="1">
            <a:spLocks/>
          </p:cNvSpPr>
          <p:nvPr/>
        </p:nvSpPr>
        <p:spPr>
          <a:xfrm>
            <a:off x="4264580" y="756429"/>
            <a:ext cx="4574192" cy="6949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 Designed</a:t>
            </a:r>
            <a:endParaRPr lang="ko-KR" altLang="en-US" sz="36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95128" y="1491630"/>
            <a:ext cx="438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95128" y="2443636"/>
            <a:ext cx="3096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   </a:t>
            </a:r>
          </a:p>
        </p:txBody>
      </p:sp>
    </p:spTree>
    <p:extLst>
      <p:ext uri="{BB962C8B-B14F-4D97-AF65-F5344CB8AC3E}">
        <p14:creationId xmlns:p14="http://schemas.microsoft.com/office/powerpoint/2010/main" val="3357274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3">
            <a:extLst>
              <a:ext uri="{FF2B5EF4-FFF2-40B4-BE49-F238E27FC236}">
                <a16:creationId xmlns:a16="http://schemas.microsoft.com/office/drawing/2014/main" id="{C03BA41F-3257-4FB3-B1A2-343217835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7681697"/>
              </p:ext>
            </p:extLst>
          </p:nvPr>
        </p:nvGraphicFramePr>
        <p:xfrm>
          <a:off x="5652120" y="1131590"/>
          <a:ext cx="2592288" cy="2465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53446424"/>
              </p:ext>
            </p:extLst>
          </p:nvPr>
        </p:nvGraphicFramePr>
        <p:xfrm>
          <a:off x="971600" y="1131590"/>
          <a:ext cx="2592288" cy="2465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643705893"/>
              </p:ext>
            </p:extLst>
          </p:nvPr>
        </p:nvGraphicFramePr>
        <p:xfrm>
          <a:off x="5652120" y="1131590"/>
          <a:ext cx="2592288" cy="2465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rapezoid 13"/>
          <p:cNvSpPr/>
          <p:nvPr/>
        </p:nvSpPr>
        <p:spPr>
          <a:xfrm>
            <a:off x="2040512" y="2172448"/>
            <a:ext cx="454464" cy="384277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18"/>
          <p:cNvSpPr/>
          <p:nvPr/>
        </p:nvSpPr>
        <p:spPr>
          <a:xfrm>
            <a:off x="6737668" y="2197263"/>
            <a:ext cx="421193" cy="334647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Isosceles Triangle 4"/>
          <p:cNvSpPr/>
          <p:nvPr/>
        </p:nvSpPr>
        <p:spPr>
          <a:xfrm rot="16200000">
            <a:off x="3382239" y="1586917"/>
            <a:ext cx="649216" cy="27983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54850" y="1202821"/>
            <a:ext cx="1625262" cy="1048024"/>
            <a:chOff x="803640" y="3362835"/>
            <a:chExt cx="2059657" cy="1048024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35896" y="2342112"/>
            <a:ext cx="1625262" cy="1048024"/>
            <a:chOff x="803640" y="3362835"/>
            <a:chExt cx="2059657" cy="1048024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7" name="Isosceles Triangle 16"/>
          <p:cNvSpPr/>
          <p:nvPr/>
        </p:nvSpPr>
        <p:spPr>
          <a:xfrm rot="5400000">
            <a:off x="5162263" y="2767593"/>
            <a:ext cx="649216" cy="2798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971600" y="3723878"/>
            <a:ext cx="7200800" cy="1008112"/>
          </a:xfrm>
          <a:prstGeom prst="roundRect">
            <a:avLst>
              <a:gd name="adj" fmla="val 143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06456" y="3904769"/>
            <a:ext cx="6521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545423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1B89CD-22DF-426C-98EB-5B82CA820033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6" name="Pentagon 5"/>
          <p:cNvSpPr/>
          <p:nvPr/>
        </p:nvSpPr>
        <p:spPr>
          <a:xfrm rot="10800000">
            <a:off x="3707904" y="1455164"/>
            <a:ext cx="5436096" cy="226800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408124" y="1995686"/>
            <a:ext cx="4248472" cy="6949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Designed</a:t>
            </a:r>
            <a:endParaRPr lang="ko-KR" altLang="en-US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0071" y="2700710"/>
            <a:ext cx="3436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zing.</a:t>
            </a:r>
          </a:p>
        </p:txBody>
      </p:sp>
    </p:spTree>
    <p:extLst>
      <p:ext uri="{BB962C8B-B14F-4D97-AF65-F5344CB8AC3E}">
        <p14:creationId xmlns:p14="http://schemas.microsoft.com/office/powerpoint/2010/main" val="3068609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Style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907705" y="483518"/>
            <a:ext cx="3024335" cy="4079848"/>
            <a:chOff x="3687661" y="1203598"/>
            <a:chExt cx="2252491" cy="4079848"/>
          </a:xfrm>
        </p:grpSpPr>
        <p:sp>
          <p:nvSpPr>
            <p:cNvPr id="13" name="TextBox 12"/>
            <p:cNvSpPr txBox="1"/>
            <p:nvPr/>
          </p:nvSpPr>
          <p:spPr>
            <a:xfrm>
              <a:off x="3687661" y="2051792"/>
              <a:ext cx="2252491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You can simply impress your audience and add a unique zing and appeal to your Presentations.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Two Columns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Texts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80112" y="483518"/>
            <a:ext cx="2979969" cy="4079848"/>
            <a:chOff x="3687661" y="1203598"/>
            <a:chExt cx="2252491" cy="4079848"/>
          </a:xfrm>
        </p:grpSpPr>
        <p:sp>
          <p:nvSpPr>
            <p:cNvPr id="17" name="TextBox 16"/>
            <p:cNvSpPr txBox="1"/>
            <p:nvPr/>
          </p:nvSpPr>
          <p:spPr>
            <a:xfrm>
              <a:off x="3687661" y="2051792"/>
              <a:ext cx="2252491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You can simply impress your audience and add a unique zing and appeal to your Presentations. Easy to change colors, photos and Text.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Two Columns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Texts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4024081" y="945183"/>
            <a:ext cx="255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6508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108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03105"/>
            <a:ext cx="9144000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3179169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51603" y="1934410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C7B6933-8408-478D-858E-F352A25BF81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B68D0BB-FFDA-4A4C-A73E-49AAFE7A0759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1DBC72C-31C4-4704-AFB1-4B65A7C1392C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4C19AD7-EE9E-48FD-8F89-237DA54DEF52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123" name="Freeform 47">
            <a:extLst>
              <a:ext uri="{FF2B5EF4-FFF2-40B4-BE49-F238E27FC236}">
                <a16:creationId xmlns:a16="http://schemas.microsoft.com/office/drawing/2014/main" id="{88AF3E9A-4657-4F15-AF56-4A68D09F7B6D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Freeform 48">
            <a:extLst>
              <a:ext uri="{FF2B5EF4-FFF2-40B4-BE49-F238E27FC236}">
                <a16:creationId xmlns:a16="http://schemas.microsoft.com/office/drawing/2014/main" id="{7A3A41FD-B5F4-44E2-8940-D362453B3FF4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Freeform 49">
            <a:extLst>
              <a:ext uri="{FF2B5EF4-FFF2-40B4-BE49-F238E27FC236}">
                <a16:creationId xmlns:a16="http://schemas.microsoft.com/office/drawing/2014/main" id="{B073D797-31BD-4B65-A7B2-776848F822E9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Freeform 50">
            <a:extLst>
              <a:ext uri="{FF2B5EF4-FFF2-40B4-BE49-F238E27FC236}">
                <a16:creationId xmlns:a16="http://schemas.microsoft.com/office/drawing/2014/main" id="{EC8825E1-744F-4216-B3A4-46D31DEDAE6E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Teardrop 9">
            <a:extLst>
              <a:ext uri="{FF2B5EF4-FFF2-40B4-BE49-F238E27FC236}">
                <a16:creationId xmlns:a16="http://schemas.microsoft.com/office/drawing/2014/main" id="{802759A5-4FE5-4ECD-AC47-C5E83CC477B4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Freeform 97">
            <a:extLst>
              <a:ext uri="{FF2B5EF4-FFF2-40B4-BE49-F238E27FC236}">
                <a16:creationId xmlns:a16="http://schemas.microsoft.com/office/drawing/2014/main" id="{2D92DC84-CF56-4D1C-8AD1-6834AAEBA29E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Donut 22">
            <a:extLst>
              <a:ext uri="{FF2B5EF4-FFF2-40B4-BE49-F238E27FC236}">
                <a16:creationId xmlns:a16="http://schemas.microsoft.com/office/drawing/2014/main" id="{337A1E76-A50C-4A2D-9C53-91E0DBEC106B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Freeform 99">
            <a:extLst>
              <a:ext uri="{FF2B5EF4-FFF2-40B4-BE49-F238E27FC236}">
                <a16:creationId xmlns:a16="http://schemas.microsoft.com/office/drawing/2014/main" id="{372AC3FB-A371-490A-88AD-8D03F9E46A76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Oval 10">
            <a:extLst>
              <a:ext uri="{FF2B5EF4-FFF2-40B4-BE49-F238E27FC236}">
                <a16:creationId xmlns:a16="http://schemas.microsoft.com/office/drawing/2014/main" id="{A5D10C95-4D8B-4783-93C8-2043C39D4822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Freeform 101">
            <a:extLst>
              <a:ext uri="{FF2B5EF4-FFF2-40B4-BE49-F238E27FC236}">
                <a16:creationId xmlns:a16="http://schemas.microsoft.com/office/drawing/2014/main" id="{D6F01AC9-88D7-4A34-A8AE-C0C4FDA0FA04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3" name="Group 102">
            <a:extLst>
              <a:ext uri="{FF2B5EF4-FFF2-40B4-BE49-F238E27FC236}">
                <a16:creationId xmlns:a16="http://schemas.microsoft.com/office/drawing/2014/main" id="{3A250797-1237-4931-818E-3ACBF9C9B054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134" name="Freeform 103">
              <a:extLst>
                <a:ext uri="{FF2B5EF4-FFF2-40B4-BE49-F238E27FC236}">
                  <a16:creationId xmlns:a16="http://schemas.microsoft.com/office/drawing/2014/main" id="{BCB5D397-8346-4860-9FEB-FB07310501E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Freeform 104">
              <a:extLst>
                <a:ext uri="{FF2B5EF4-FFF2-40B4-BE49-F238E27FC236}">
                  <a16:creationId xmlns:a16="http://schemas.microsoft.com/office/drawing/2014/main" id="{EAF9A727-1C06-471D-88BF-AFDBAA5ED09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Freeform 105">
              <a:extLst>
                <a:ext uri="{FF2B5EF4-FFF2-40B4-BE49-F238E27FC236}">
                  <a16:creationId xmlns:a16="http://schemas.microsoft.com/office/drawing/2014/main" id="{B424F08C-3140-4BDA-BBBC-158E8C48BD2E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Freeform 106">
              <a:extLst>
                <a:ext uri="{FF2B5EF4-FFF2-40B4-BE49-F238E27FC236}">
                  <a16:creationId xmlns:a16="http://schemas.microsoft.com/office/drawing/2014/main" id="{56E09464-207A-4C3B-8405-13396EBA3298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8" name="Freeform 107">
            <a:extLst>
              <a:ext uri="{FF2B5EF4-FFF2-40B4-BE49-F238E27FC236}">
                <a16:creationId xmlns:a16="http://schemas.microsoft.com/office/drawing/2014/main" id="{8E18DEC0-58AA-469D-A97C-79F802077714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Freeform 108">
            <a:extLst>
              <a:ext uri="{FF2B5EF4-FFF2-40B4-BE49-F238E27FC236}">
                <a16:creationId xmlns:a16="http://schemas.microsoft.com/office/drawing/2014/main" id="{D90BD172-3CBE-4391-9D60-77C9EBE3DAA1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Oval 8">
            <a:extLst>
              <a:ext uri="{FF2B5EF4-FFF2-40B4-BE49-F238E27FC236}">
                <a16:creationId xmlns:a16="http://schemas.microsoft.com/office/drawing/2014/main" id="{272A1AEB-DA59-4BD5-9EBF-53C4050FDA3A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1" name="Group 110">
            <a:extLst>
              <a:ext uri="{FF2B5EF4-FFF2-40B4-BE49-F238E27FC236}">
                <a16:creationId xmlns:a16="http://schemas.microsoft.com/office/drawing/2014/main" id="{D17E5A7E-B6BC-47FF-AF25-F730E2191B33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142" name="Freeform 111">
              <a:extLst>
                <a:ext uri="{FF2B5EF4-FFF2-40B4-BE49-F238E27FC236}">
                  <a16:creationId xmlns:a16="http://schemas.microsoft.com/office/drawing/2014/main" id="{630265C0-7965-4241-97D8-87AD386FD3D3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Oval 37">
              <a:extLst>
                <a:ext uri="{FF2B5EF4-FFF2-40B4-BE49-F238E27FC236}">
                  <a16:creationId xmlns:a16="http://schemas.microsoft.com/office/drawing/2014/main" id="{9EAD0BC2-8FF6-4899-A722-65F40B1C8815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4" name="Rectangle 19">
            <a:extLst>
              <a:ext uri="{FF2B5EF4-FFF2-40B4-BE49-F238E27FC236}">
                <a16:creationId xmlns:a16="http://schemas.microsoft.com/office/drawing/2014/main" id="{70D5AB4E-A7F1-4229-9EE7-353ACD80FC28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Freeform 114">
            <a:extLst>
              <a:ext uri="{FF2B5EF4-FFF2-40B4-BE49-F238E27FC236}">
                <a16:creationId xmlns:a16="http://schemas.microsoft.com/office/drawing/2014/main" id="{BE582C29-945F-4A64-B0EE-7A2C315F516E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Rounded Rectangle 31">
            <a:extLst>
              <a:ext uri="{FF2B5EF4-FFF2-40B4-BE49-F238E27FC236}">
                <a16:creationId xmlns:a16="http://schemas.microsoft.com/office/drawing/2014/main" id="{23245999-C7FA-4642-AF54-D5BA87CBD56A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Oval 47">
            <a:extLst>
              <a:ext uri="{FF2B5EF4-FFF2-40B4-BE49-F238E27FC236}">
                <a16:creationId xmlns:a16="http://schemas.microsoft.com/office/drawing/2014/main" id="{52380CEA-C99C-4849-A336-1B7BC7067A8C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Oval 50">
            <a:extLst>
              <a:ext uri="{FF2B5EF4-FFF2-40B4-BE49-F238E27FC236}">
                <a16:creationId xmlns:a16="http://schemas.microsoft.com/office/drawing/2014/main" id="{42979303-5D5C-4A5C-96AB-F7588127DADE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Heart 17">
            <a:extLst>
              <a:ext uri="{FF2B5EF4-FFF2-40B4-BE49-F238E27FC236}">
                <a16:creationId xmlns:a16="http://schemas.microsoft.com/office/drawing/2014/main" id="{E93B7A60-5829-4D74-9808-08F3A1B5CDF9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Rounded Rectangle 25">
            <a:extLst>
              <a:ext uri="{FF2B5EF4-FFF2-40B4-BE49-F238E27FC236}">
                <a16:creationId xmlns:a16="http://schemas.microsoft.com/office/drawing/2014/main" id="{6F630182-757E-480A-A4EE-7CFFFA81882E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Chord 32">
            <a:extLst>
              <a:ext uri="{FF2B5EF4-FFF2-40B4-BE49-F238E27FC236}">
                <a16:creationId xmlns:a16="http://schemas.microsoft.com/office/drawing/2014/main" id="{633D185E-807F-41BB-A064-E825706FE5EF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Rounded Rectangle 40">
            <a:extLst>
              <a:ext uri="{FF2B5EF4-FFF2-40B4-BE49-F238E27FC236}">
                <a16:creationId xmlns:a16="http://schemas.microsoft.com/office/drawing/2014/main" id="{B0EB4A42-EEA0-466B-BF1F-62E781DC9AFC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Rounded Rectangle 7">
            <a:extLst>
              <a:ext uri="{FF2B5EF4-FFF2-40B4-BE49-F238E27FC236}">
                <a16:creationId xmlns:a16="http://schemas.microsoft.com/office/drawing/2014/main" id="{09240C5D-DF91-48DC-B702-1EDAE8A2FD8A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Rounded Rectangle 17">
            <a:extLst>
              <a:ext uri="{FF2B5EF4-FFF2-40B4-BE49-F238E27FC236}">
                <a16:creationId xmlns:a16="http://schemas.microsoft.com/office/drawing/2014/main" id="{17534D22-4181-46DB-834A-10B1BAE2E450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Oval 21">
            <a:extLst>
              <a:ext uri="{FF2B5EF4-FFF2-40B4-BE49-F238E27FC236}">
                <a16:creationId xmlns:a16="http://schemas.microsoft.com/office/drawing/2014/main" id="{0DF1E879-D461-4D77-8649-5FF723E180EC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Oval 25">
            <a:extLst>
              <a:ext uri="{FF2B5EF4-FFF2-40B4-BE49-F238E27FC236}">
                <a16:creationId xmlns:a16="http://schemas.microsoft.com/office/drawing/2014/main" id="{965A6CD2-CCDC-48C1-A91D-C7D7FB0EDACC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Block Arc 20">
            <a:extLst>
              <a:ext uri="{FF2B5EF4-FFF2-40B4-BE49-F238E27FC236}">
                <a16:creationId xmlns:a16="http://schemas.microsoft.com/office/drawing/2014/main" id="{CAA10E64-0160-4B14-9813-CE56ED9BFA3D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Block Arc 11">
            <a:extLst>
              <a:ext uri="{FF2B5EF4-FFF2-40B4-BE49-F238E27FC236}">
                <a16:creationId xmlns:a16="http://schemas.microsoft.com/office/drawing/2014/main" id="{E4C129EB-F6A9-4282-A876-D5691AEAA729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Rectangle 21">
            <a:extLst>
              <a:ext uri="{FF2B5EF4-FFF2-40B4-BE49-F238E27FC236}">
                <a16:creationId xmlns:a16="http://schemas.microsoft.com/office/drawing/2014/main" id="{323B3DF1-D18E-4587-B0F7-8A8AA1760E88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Round Same Side Corner Rectangle 8">
            <a:extLst>
              <a:ext uri="{FF2B5EF4-FFF2-40B4-BE49-F238E27FC236}">
                <a16:creationId xmlns:a16="http://schemas.microsoft.com/office/drawing/2014/main" id="{705A062E-2DDE-4D40-BB72-31A8373E0B82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Rounded Rectangle 51">
            <a:extLst>
              <a:ext uri="{FF2B5EF4-FFF2-40B4-BE49-F238E27FC236}">
                <a16:creationId xmlns:a16="http://schemas.microsoft.com/office/drawing/2014/main" id="{3C916ACC-C147-46A2-B870-1A55629C2C45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2" name="Isosceles Triangle 5">
            <a:extLst>
              <a:ext uri="{FF2B5EF4-FFF2-40B4-BE49-F238E27FC236}">
                <a16:creationId xmlns:a16="http://schemas.microsoft.com/office/drawing/2014/main" id="{5E708340-6442-4B1D-AC15-78D6D0AFEC1C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rapezoid 22">
            <a:extLst>
              <a:ext uri="{FF2B5EF4-FFF2-40B4-BE49-F238E27FC236}">
                <a16:creationId xmlns:a16="http://schemas.microsoft.com/office/drawing/2014/main" id="{0F3A6ADF-E860-4866-89D7-0E7D56C45404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Rounded Rectangle 20">
            <a:extLst>
              <a:ext uri="{FF2B5EF4-FFF2-40B4-BE49-F238E27FC236}">
                <a16:creationId xmlns:a16="http://schemas.microsoft.com/office/drawing/2014/main" id="{E0133EE8-4A05-4146-80A4-F539ABB669EE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rapezoid 28">
            <a:extLst>
              <a:ext uri="{FF2B5EF4-FFF2-40B4-BE49-F238E27FC236}">
                <a16:creationId xmlns:a16="http://schemas.microsoft.com/office/drawing/2014/main" id="{5246BEFF-2E9C-463D-A78B-158DA3548542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Rounded Rectangle 2">
            <a:extLst>
              <a:ext uri="{FF2B5EF4-FFF2-40B4-BE49-F238E27FC236}">
                <a16:creationId xmlns:a16="http://schemas.microsoft.com/office/drawing/2014/main" id="{9F2D995C-7F33-4A03-820E-92FE877EB5D3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Rounded Rectangle 8">
            <a:extLst>
              <a:ext uri="{FF2B5EF4-FFF2-40B4-BE49-F238E27FC236}">
                <a16:creationId xmlns:a16="http://schemas.microsoft.com/office/drawing/2014/main" id="{8ED44F42-87E7-48E4-B581-2BCD0CA8773C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Rounded Rectangle 2">
            <a:extLst>
              <a:ext uri="{FF2B5EF4-FFF2-40B4-BE49-F238E27FC236}">
                <a16:creationId xmlns:a16="http://schemas.microsoft.com/office/drawing/2014/main" id="{6851FD6E-94C6-41FC-8B33-3D8EB6B5A692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Rounded Rectangle 3">
            <a:extLst>
              <a:ext uri="{FF2B5EF4-FFF2-40B4-BE49-F238E27FC236}">
                <a16:creationId xmlns:a16="http://schemas.microsoft.com/office/drawing/2014/main" id="{219B1DDC-8B58-4D93-8286-D77FA84F13F5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Rounded Rectangle 10">
            <a:extLst>
              <a:ext uri="{FF2B5EF4-FFF2-40B4-BE49-F238E27FC236}">
                <a16:creationId xmlns:a16="http://schemas.microsoft.com/office/drawing/2014/main" id="{B2011DB4-153A-4B61-92A9-391A8F952CFE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Block Arc 6">
            <a:extLst>
              <a:ext uri="{FF2B5EF4-FFF2-40B4-BE49-F238E27FC236}">
                <a16:creationId xmlns:a16="http://schemas.microsoft.com/office/drawing/2014/main" id="{60DF7290-2292-4712-8233-459373528E82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Left Arrow 1">
            <a:extLst>
              <a:ext uri="{FF2B5EF4-FFF2-40B4-BE49-F238E27FC236}">
                <a16:creationId xmlns:a16="http://schemas.microsoft.com/office/drawing/2014/main" id="{312EDBFB-627F-41E0-9408-F4E8F6212368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Oval 35">
            <a:extLst>
              <a:ext uri="{FF2B5EF4-FFF2-40B4-BE49-F238E27FC236}">
                <a16:creationId xmlns:a16="http://schemas.microsoft.com/office/drawing/2014/main" id="{A855062E-A3C2-4CEF-9768-6277105F7CCA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D5A0B9-8F11-48E5-B499-B0907A22C8EA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22E72A-2671-4961-A953-645AB819E09E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7F4BD8-1362-4A13-A3D7-ACF89CC57052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B4FD21-510E-4614-AF75-1D38D6F05186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1940103F-B65D-4AE2-9167-3A9833B05480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72E4F83B-F527-4691-BD7B-8A6150B8790C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F412AB71-57EE-490C-8AB7-20C0E46F2726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3C30D1DC-CCD8-4CDC-B23E-DBE4F576FD49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56F50F2A-17E2-4973-A14D-781B1B8B8074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C4B5CDA6-EA2A-49F8-B3D4-80CAE8272F72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60864D04-F739-4A09-863C-828B74CDD94F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1F9FC6C7-8FB9-4B4B-8E36-C2ECFC76CA1C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991BADF5-87BB-4FEC-955D-C1F89312B060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7AF4223E-F53F-4A57-B108-AF9192805A2D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D00D4C87-155D-4DA7-8508-674B3B86D7BA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9236972E-0F77-4B4A-84C6-AD5D48E44EEF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F375F805-2B8A-4E9D-BB91-1AAC5FAFD8C7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6758A336-A296-4B4D-8B5D-D8CB33C028CB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D09342F7-6B8A-4D9C-85C6-718F1A28DEBC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7E53C53B-47CA-4658-9553-3B3597486289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9CB20A70-3DA4-4511-A5C8-E51C066C11E2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C1B0037C-7951-4649-8314-93179C161568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18C4781E-FA61-4F58-AA75-812A7B49F033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4E600202-0D9E-4637-A640-9F7C4FB8E33D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12561FA9-C129-45C9-A9FC-4AE4466AF9F7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D8BA7EB5-6CAD-426F-98D1-BBD6B1516D89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EE196AF4-0C82-4532-9D21-850CFAB0D9ED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E5AD5E10-2C9C-4097-8166-5D02D7E39AF1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984008C3-3915-472E-85A7-7C4EEAB4E3FC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7C79F77D-3C43-4564-B921-17E4240D2F20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951C4BE3-DE40-41A1-AA2D-929E8243F869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F380A6E5-A21E-446C-9B13-3F9E71056F0D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C965A2F2-907D-4AE3-9451-3DEA04C13349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6FC82B5C-FD93-4922-9D3F-4DCA57D0C8E2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3DC42128-32AB-4F33-B842-EEF43EA8D2EC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E16EF2C5-22C9-4072-88A9-AB967FCFF736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0670F94A-78AE-4991-BA57-0DC1CDDD0576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1DE574D9-D0F4-4B28-A193-0C5C38667DDB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F58B0B95-2783-4BD6-8FBC-52A17CD5F1B8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42EB9620-A8BB-4358-AAB4-469C32067274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AB1D2130-C4A6-480B-9E31-7F63627C9C55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C78EE560-4F3F-4484-B172-D9A2B34F597A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6872007F-EE7E-43CE-8854-2D3DF5D9CC4B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E776990E-8C7D-41A4-8A1E-1E8371ABC05B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87726448-A071-426E-839C-8BF12F8AC691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4F0B205C-C5AF-4742-87B6-31E662295E1A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38323D7E-B3BF-462F-8524-00D691280764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A49A5BE7-3326-4B78-8D4B-17B686A7A502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67049020-CEE4-4F90-8DF4-943B7E948331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0AFCAD-8AA8-4F5B-88DD-D1AB24F9DDB1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09964EA-CD2F-46A8-A646-420BD26CED6A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FFAC04A-5317-40C0-9C69-216DB0B95D7C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29A1ACB-3B54-4F02-BBCF-DF43F7A08958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7DACD890-036D-4516-A2D4-7FD325CE0BB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id="{B8BD9648-49B5-4D46-B0FD-7CB35B3E91BF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id="{09DF5C90-8CD0-4B4C-8FB1-26909503D4CC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id="{A59F17AD-910E-4607-A325-3830993464EB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id="{2DACFB9F-A399-4670-839B-43F6A327EE90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id="{2A4FF348-397E-4E66-96AF-530D1648651B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id="{15A20EE7-4D1B-4503-8AC3-C8135D61F6BA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id="{D1A8FDA5-0C4B-44B7-9116-C6D8D0B3FE0C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id="{FFDD30E0-FDF8-4D04-8563-CEB302564F73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id="{3C444F00-3D2B-45BD-9491-28BC93EADA3A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id="{5E4B411B-C751-49F5-A7EF-A4B4D1C2E4ED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id="{A40822D0-4B0E-4B25-8892-2A20101832C8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id="{AA34107C-FC43-4353-94CF-35325F5B6C89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id="{2B48087E-7308-47DA-9C65-0FE58B64D7CF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id="{54441CEC-BD5A-4C21-A83C-A31EA3021B5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id="{6096C7D2-F9DF-4BB2-B93C-D59BE880CA2D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C7DAF1AF-5131-42FA-859D-5D2438605621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id="{4422BE9A-D4F7-4FE2-A6BB-0C9D81176673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id="{A6BFA5D3-C727-4815-9FCE-AFF83A505D84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id="{AF50229E-105E-43A5-B2C9-5FD7790048CD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id="{A687A03E-430D-42CA-9507-EA0BCCCE8C8C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id="{70387B7D-0374-4AA6-8E65-29267F5BBE0D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id="{331289B2-676B-43F4-979E-009C0EB12365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id="{E1A4618E-48E6-442F-B3F6-4ADD8B6C7D20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id="{26A7CD4B-7B77-4551-BE63-D7E57CA5310D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id="{26462EBD-FFFC-4893-98F8-7A883E58452E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id="{0F143E3E-2B21-427C-8929-D5762E084B41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id="{AEB1823D-44E8-4924-BCAA-5478BFE8ECDF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id="{0667240E-9650-4BA4-B941-F46C83F0A695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id="{0A62DDF3-B8E1-4190-AABB-8511DECA59CC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id="{5CC3889E-E84B-4BC3-BECE-80F72BE351CA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id="{44413D35-2B08-4834-A65A-511B1F518E0D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id="{112A87AD-184A-4784-A256-7CB37B9D68E4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id="{C053F189-635E-46A0-A9A1-7BC8B4419BDC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id="{44516017-7401-4712-A92B-DCDC60011239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id="{962635B6-6FB3-413E-904D-84E3DFDC7F5E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id="{A740A76E-577C-4199-AC22-0C9ACC3A016B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id="{760D2004-B746-48DF-BAEC-47EBCE6023DE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id="{DB7431B3-8F8F-402F-9A56-131D0455F675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id="{1E4AB8C4-E160-44A6-B88A-15BCB7752242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id="{0DDF677F-FA67-4127-8234-60ABCA07EF9E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id="{49E519BE-6DDE-42C0-BC85-E4081A5A432A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id="{930F2B24-E581-48C6-BF9F-549EBB6DF072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id="{DB32C7BF-D667-45EF-898F-0ED030B0E7F5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id="{1B469514-0CD7-4B8D-9742-BFCA12B18522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id="{EE78726A-95B4-4F9C-8803-6E2FA8BE5EB6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id="{0D0A34CB-F80F-4292-BC61-BDA70A8BDE98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id="{E1D98EEF-65BD-4C0E-8379-C38F633546E5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id="{049E55C1-5605-4652-8A77-E445254497C8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id="{EDEBC928-89AC-4E55-8A32-9E04A1FA95D8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id="{3E91388C-D878-4FBE-8795-EA8C5D13950F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48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9CC762-079F-4F09-8C86-819047EA79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148DB-64B6-43D7-A039-699AC814A7C7}"/>
              </a:ext>
            </a:extLst>
          </p:cNvPr>
          <p:cNvSpPr txBox="1"/>
          <p:nvPr/>
        </p:nvSpPr>
        <p:spPr>
          <a:xfrm>
            <a:off x="683568" y="1203598"/>
            <a:ext cx="74888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conventions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nguyên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chung khi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hơn.</a:t>
            </a:r>
            <a:endParaRPr lang="en-US" altLang="vi-V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vi-VN" altLang="vi-V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xem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như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cô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gái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cô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gái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xinh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sạch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cô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gái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xấu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xí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lôi thôi ?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tôi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câu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không.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tôi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chúc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mừng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:)))</a:t>
            </a:r>
            <a:endParaRPr lang="en-US" altLang="vi-V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vi-VN" altLang="vi-V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conventions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chung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riêng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tuỳ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theo ngôn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tuỳ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theo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nhưng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đa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viên trên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vi-V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altLang="vi-V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theo.</a:t>
            </a:r>
          </a:p>
          <a:p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3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Infographic Style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Block Arc 4"/>
          <p:cNvSpPr/>
          <p:nvPr/>
        </p:nvSpPr>
        <p:spPr>
          <a:xfrm>
            <a:off x="3488504" y="1203598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Block Arc 5"/>
          <p:cNvSpPr/>
          <p:nvPr/>
        </p:nvSpPr>
        <p:spPr>
          <a:xfrm rot="11700000">
            <a:off x="3215281" y="2328002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4352599" y="2427734"/>
            <a:ext cx="1224136" cy="1224136"/>
          </a:xfrm>
          <a:prstGeom prst="blockArc">
            <a:avLst>
              <a:gd name="adj1" fmla="val 10800000"/>
              <a:gd name="adj2" fmla="val 5426329"/>
              <a:gd name="adj3" fmla="val 646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4803340" y="2855282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arallelogram 15"/>
          <p:cNvSpPr/>
          <p:nvPr/>
        </p:nvSpPr>
        <p:spPr>
          <a:xfrm rot="16200000">
            <a:off x="3649972" y="2748066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21"/>
          <p:cNvSpPr>
            <a:spLocks noChangeAspect="1"/>
          </p:cNvSpPr>
          <p:nvPr/>
        </p:nvSpPr>
        <p:spPr>
          <a:xfrm>
            <a:off x="3924086" y="1634183"/>
            <a:ext cx="359957" cy="3629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576735" y="2607952"/>
            <a:ext cx="2610177" cy="1015343"/>
            <a:chOff x="746303" y="3395516"/>
            <a:chExt cx="2116994" cy="1015343"/>
          </a:xfrm>
        </p:grpSpPr>
        <p:sp>
          <p:nvSpPr>
            <p:cNvPr id="14" name="TextBox 13"/>
            <p:cNvSpPr txBox="1"/>
            <p:nvPr/>
          </p:nvSpPr>
          <p:spPr>
            <a:xfrm>
              <a:off x="746303" y="3579862"/>
              <a:ext cx="21169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altLang="ko-KR" sz="1200" dirty="0" err="1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Quy</a:t>
              </a:r>
              <a:r>
                <a:rPr lang="en-US" altLang="ko-KR" sz="12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tắc</a:t>
              </a:r>
              <a:r>
                <a:rPr lang="en-US" altLang="ko-KR" sz="12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xuống</a:t>
              </a:r>
              <a:r>
                <a:rPr lang="en-US" altLang="ko-KR" sz="12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hang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altLang="ko-KR" sz="1200" dirty="0" err="1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Quy</a:t>
              </a:r>
              <a:r>
                <a:rPr lang="en-US" altLang="ko-KR" sz="12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tắc</a:t>
              </a:r>
              <a:r>
                <a:rPr lang="en-US" altLang="ko-KR" sz="12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altLang="ko-KR" sz="12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lượng</a:t>
              </a:r>
              <a:endParaRPr lang="en-US" altLang="ko-KR" sz="1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altLang="ko-KR" sz="1200" dirty="0" err="1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Quy</a:t>
              </a:r>
              <a:r>
                <a:rPr lang="en-US" altLang="ko-KR" sz="12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tắc</a:t>
              </a:r>
              <a:r>
                <a:rPr lang="en-US" altLang="ko-KR" sz="12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comment, </a:t>
              </a:r>
              <a:r>
                <a:rPr lang="en-US" altLang="ko-KR" sz="1200" dirty="0" err="1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khoảng</a:t>
              </a:r>
              <a:r>
                <a:rPr lang="en-US" altLang="ko-KR" sz="12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trắng</a:t>
              </a:r>
              <a:endParaRPr lang="en-US" altLang="ko-KR" sz="1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Font typeface="+mj-lt"/>
                <a:buAutoNum type="arabicPeriod"/>
              </a:pPr>
              <a:endParaRPr lang="ko-KR" altLang="en-US" sz="1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63436" y="3395516"/>
              <a:ext cx="890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Style</a:t>
              </a:r>
              <a:endParaRPr lang="ko-KR" altLang="en-US" sz="1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64667" y="1327080"/>
            <a:ext cx="2539484" cy="848696"/>
            <a:chOff x="803639" y="3362835"/>
            <a:chExt cx="2059658" cy="447334"/>
          </a:xfrm>
        </p:grpSpPr>
        <p:sp>
          <p:nvSpPr>
            <p:cNvPr id="20" name="TextBox 19"/>
            <p:cNvSpPr txBox="1"/>
            <p:nvPr/>
          </p:nvSpPr>
          <p:spPr>
            <a:xfrm>
              <a:off x="803639" y="3469498"/>
              <a:ext cx="2059657" cy="340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altLang="ko-KR" sz="1200" dirty="0" err="1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Cú</a:t>
              </a:r>
              <a:r>
                <a:rPr lang="en-US" altLang="ko-KR" sz="12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pháp</a:t>
              </a:r>
              <a:r>
                <a:rPr lang="en-US" altLang="ko-KR" sz="12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lạc</a:t>
              </a:r>
              <a:r>
                <a:rPr lang="en-US" altLang="ko-KR" sz="12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đà</a:t>
              </a:r>
              <a:endParaRPr lang="en-US" altLang="ko-KR" sz="1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altLang="ko-KR" sz="1200" dirty="0" err="1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Cú</a:t>
              </a:r>
              <a:r>
                <a:rPr lang="en-US" altLang="ko-KR" sz="12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pháp</a:t>
              </a:r>
              <a:r>
                <a:rPr lang="en-US" altLang="ko-KR" sz="12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Pascal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altLang="ko-KR" sz="1200" dirty="0" err="1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Cú</a:t>
              </a:r>
              <a:r>
                <a:rPr lang="en-US" altLang="ko-KR" sz="12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200" dirty="0" err="1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pháp</a:t>
              </a:r>
              <a:r>
                <a:rPr lang="en-US" altLang="ko-KR" sz="12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con </a:t>
              </a:r>
              <a:r>
                <a:rPr lang="en-US" altLang="ko-KR" sz="1200" dirty="0" err="1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rắn</a:t>
              </a:r>
              <a:endParaRPr lang="ko-KR" altLang="en-US" sz="1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146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Naming Convention</a:t>
              </a:r>
              <a:endParaRPr lang="ko-KR" altLang="en-US" sz="1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97234" y="2498028"/>
            <a:ext cx="2539483" cy="714507"/>
            <a:chOff x="803640" y="3327020"/>
            <a:chExt cx="2059657" cy="714507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altLang="ko-KR" sz="12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Bottom-up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altLang="ko-KR" sz="120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Top-down</a:t>
              </a:r>
              <a:endParaRPr lang="ko-KR" altLang="en-US" sz="1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27020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</a:t>
              </a:r>
              <a:endParaRPr lang="ko-KR" altLang="en-US" sz="1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031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723D8-FA96-46BE-B75E-383B96FC0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7929" y="123478"/>
            <a:ext cx="7380312" cy="576064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F9B209C-783F-4914-A4B9-5AEE1089F951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1763689" y="699542"/>
            <a:ext cx="7128792" cy="396044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7935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(camelCase)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productPrice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Pascal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PascalCase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ProductName,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ProductPrice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rắn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snake_case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product_price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=&gt;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520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723D8-FA96-46BE-B75E-383B96FC0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7929" y="123478"/>
            <a:ext cx="7380312" cy="576064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F9B209C-783F-4914-A4B9-5AEE1089F951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1763689" y="1563638"/>
            <a:ext cx="7128792" cy="396044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7935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cuốn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Clean Code)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vi-VN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 lượng dòng code trong hàm/lớp, số lượng hàm trong lớp, số lượng lớp trong gói phải giữ ở một giới hạn nhất định, và nên giữ càng ít càng tốt</a:t>
            </a:r>
            <a:r>
              <a:rPr lang="en-US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vi-VN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Hàm không nên quá 30 dòng.</a:t>
            </a:r>
            <a:r>
              <a:rPr lang="en-US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 không nên vượt quá 500 dòng.</a:t>
            </a:r>
            <a:endParaRPr lang="en-US" i="0" dirty="0">
              <a:solidFill>
                <a:schemeClr val="accent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 startAt="2"/>
            </a:pP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Conventions 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[Oracle] </a:t>
            </a:r>
          </a:p>
          <a:p>
            <a:pPr algn="l"/>
            <a:r>
              <a:rPr lang="en-US" dirty="0">
                <a:solidFill>
                  <a:schemeClr val="accent3"/>
                </a:solidFill>
                <a:latin typeface="Open Sans" panose="020B0606030504020204" pitchFamily="34" charset="0"/>
              </a:rPr>
              <a:t>       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0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b="0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0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b="0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"," 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b="0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b="0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b="0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b="0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b="0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",".</a:t>
            </a:r>
          </a:p>
          <a:p>
            <a:pPr algn="l"/>
            <a:r>
              <a:rPr lang="en-US" b="0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- 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b="0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0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b="0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"," 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b="0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b="0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b="0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b="0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b="0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",".</a:t>
            </a: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-</a:t>
            </a:r>
            <a:r>
              <a:rPr lang="vi-VN" b="0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Nếu có nhiều cấp lồng nhau, thì xuống hàng theo từng cấp.</a:t>
            </a:r>
          </a:p>
          <a:p>
            <a:pPr algn="l"/>
            <a:r>
              <a:rPr lang="en-US" b="0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b="0" i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Dòng xuống hàng mới thì được bắt đầu ở cùng cột với đoạn lệnh cùng cấp ở trên.</a:t>
            </a:r>
            <a:endParaRPr lang="en-US" b="0" i="0" dirty="0">
              <a:solidFill>
                <a:schemeClr val="accent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 startAt="3"/>
            </a:pP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comment, 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vi-VN" b="0" i="0" u="none" strike="noStrike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Viết coment: </a:t>
            </a:r>
            <a:endParaRPr lang="vi-VN" b="0" dirty="0">
              <a:solidFill>
                <a:schemeClr val="accent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vi-VN" b="0" i="0" u="none" strike="noStrike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-Với comment giải thích chức năng các hàm , các kiểu đối tượng, cần được viết ở nơi </a:t>
            </a:r>
            <a:endParaRPr lang="en-US" b="0" i="0" u="none" strike="noStrike" dirty="0">
              <a:solidFill>
                <a:schemeClr val="accent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vi-VN" b="0" i="0" u="none" strike="noStrike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 nghĩa đầu tiên</a:t>
            </a:r>
            <a:endParaRPr lang="vi-VN" b="0" dirty="0">
              <a:solidFill>
                <a:schemeClr val="accent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vi-VN" b="0" i="0" u="none" strike="noStrike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-Với comment giải thích đoạn code cần viết liền trước đoạn thực hiện</a:t>
            </a:r>
            <a:endParaRPr lang="vi-VN" b="0" dirty="0">
              <a:solidFill>
                <a:schemeClr val="accent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vi-VN" b="0" i="0" u="none" strike="noStrike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-Tránh lạm dụng comment thay cho nháp. Khi thực hiện debug, sửa code có thể </a:t>
            </a:r>
            <a:endParaRPr lang="en-US" b="0" i="0" u="none" strike="noStrike" dirty="0">
              <a:solidFill>
                <a:schemeClr val="accent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vi-VN" b="0" i="0" u="none" strike="noStrike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comment như vậy nhưng build xong chương trình cần xóa</a:t>
            </a:r>
            <a:endParaRPr lang="en-US" b="0" i="0" u="none" strike="noStrike" dirty="0">
              <a:solidFill>
                <a:schemeClr val="accent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-</a:t>
            </a:r>
            <a:r>
              <a:rPr lang="vi-VN" b="0" i="0" u="none" strike="noStrike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b="0" i="0" u="none" strike="noStrike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ử dụng khoảng trắng rõ ràng: thêm khẳng trắng trước sau toán tử, trước { ,...</a:t>
            </a:r>
            <a:endParaRPr lang="vi-VN" b="0" dirty="0">
              <a:solidFill>
                <a:schemeClr val="accent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vi-VN" dirty="0">
                <a:solidFill>
                  <a:schemeClr val="accent3"/>
                </a:solidFill>
              </a:rPr>
            </a:br>
            <a:endParaRPr lang="vi-VN" b="0" dirty="0">
              <a:solidFill>
                <a:schemeClr val="accent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vi-V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b="0" i="0" dirty="0">
              <a:solidFill>
                <a:schemeClr val="accent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 startAt="2"/>
            </a:pPr>
            <a:endParaRPr lang="en-US" i="0" dirty="0">
              <a:solidFill>
                <a:schemeClr val="accent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i="0" dirty="0">
              <a:solidFill>
                <a:schemeClr val="accent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vi-VN" i="0" dirty="0">
              <a:solidFill>
                <a:schemeClr val="accent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40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Style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7743" y="214902"/>
            <a:ext cx="61926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vi-VN" sz="33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7F0461-D368-4747-8C35-DF7D5F4EBEBF}"/>
              </a:ext>
            </a:extLst>
          </p:cNvPr>
          <p:cNvSpPr/>
          <p:nvPr/>
        </p:nvSpPr>
        <p:spPr>
          <a:xfrm>
            <a:off x="5796136" y="1672313"/>
            <a:ext cx="2664296" cy="1800200"/>
          </a:xfrm>
          <a:prstGeom prst="ellipse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vi-V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81C492-D2C1-4C03-BFB7-FFFF5C9FA398}"/>
              </a:ext>
            </a:extLst>
          </p:cNvPr>
          <p:cNvSpPr/>
          <p:nvPr/>
        </p:nvSpPr>
        <p:spPr>
          <a:xfrm>
            <a:off x="2636168" y="1657832"/>
            <a:ext cx="2664296" cy="1800200"/>
          </a:xfrm>
          <a:prstGeom prst="ellipse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7907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2550</TotalTime>
  <Words>3104</Words>
  <Application>Microsoft Office PowerPoint</Application>
  <PresentationFormat>On-screen Show (16:9)</PresentationFormat>
  <Paragraphs>402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Malgun Gothic</vt:lpstr>
      <vt:lpstr>Arial</vt:lpstr>
      <vt:lpstr>Open Sans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NGUYEN VAN TUAN 20195939</cp:lastModifiedBy>
  <cp:revision>96</cp:revision>
  <dcterms:created xsi:type="dcterms:W3CDTF">2016-12-05T23:26:54Z</dcterms:created>
  <dcterms:modified xsi:type="dcterms:W3CDTF">2021-06-11T16:38:41Z</dcterms:modified>
</cp:coreProperties>
</file>