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2" r:id="rId5"/>
    <p:sldId id="260" r:id="rId6"/>
    <p:sldId id="258" r:id="rId7"/>
    <p:sldId id="261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EBE4-D624-73C4-9909-0A7E06D7E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063AE-0BB2-C0EB-18DA-F48BA5A3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HHTrg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6779-BA49-3A15-6340-245932BA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7278-CCD2-8033-5649-D94415DF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là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end-point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(two-way communication)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– Server</a:t>
            </a:r>
          </a:p>
          <a:p>
            <a:pPr lvl="1"/>
            <a:r>
              <a:rPr lang="en-US" dirty="0"/>
              <a:t>Socket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IP </a:t>
            </a:r>
            <a:r>
              <a:rPr lang="en-US" dirty="0" err="1"/>
              <a:t>và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414193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2755-5D91-F37C-A565-17AA2F27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socket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9446-AA4E-847F-0444-BDBF6231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2 ways hand shake</a:t>
            </a:r>
          </a:p>
          <a:p>
            <a:r>
              <a:rPr lang="vi-VN" dirty="0"/>
              <a:t>4 ways hand shake</a:t>
            </a:r>
          </a:p>
          <a:p>
            <a:r>
              <a:rPr lang="vi-VN" dirty="0"/>
              <a:t>Giao thức TCP</a:t>
            </a:r>
          </a:p>
          <a:p>
            <a:r>
              <a:rPr lang="vi-VN" dirty="0"/>
              <a:t>HEADER</a:t>
            </a:r>
          </a:p>
          <a:p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packet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976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4768-2307-769F-AF24-753B2D54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toán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Map-Reduce</a:t>
            </a:r>
            <a:endParaRPr lang="vi-VN" dirty="0"/>
          </a:p>
        </p:txBody>
      </p:sp>
      <p:pic>
        <p:nvPicPr>
          <p:cNvPr id="1026" name="Picture 2" descr="Hadoop MapReduce at a Glance – Connect2Compute">
            <a:extLst>
              <a:ext uri="{FF2B5EF4-FFF2-40B4-BE49-F238E27FC236}">
                <a16:creationId xmlns:a16="http://schemas.microsoft.com/office/drawing/2014/main" id="{AE99383E-F057-7FBA-9713-4283378ED7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297906"/>
            <a:ext cx="60483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6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DE25-4763-A667-F88C-8BA193E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DA21-3460-F508-A38C-7885C60B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MapReduce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endParaRPr lang="en-US" dirty="0"/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4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3941-68FF-29B6-BD9C-20ACF4FA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Socket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FC398CC-391D-D534-5BB5-B848A06FB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149" y="2016125"/>
            <a:ext cx="2464027" cy="3449638"/>
          </a:xfrm>
        </p:spPr>
      </p:pic>
    </p:spTree>
    <p:extLst>
      <p:ext uri="{BB962C8B-B14F-4D97-AF65-F5344CB8AC3E}">
        <p14:creationId xmlns:p14="http://schemas.microsoft.com/office/powerpoint/2010/main" val="23186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A050-72DA-368D-C3FB-ED42D77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2A5B-83D6-6893-76C8-E1EC2FF7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1: Sau </a:t>
            </a:r>
            <a:r>
              <a:rPr lang="en-US" dirty="0" err="1"/>
              <a:t>mỗi</a:t>
            </a:r>
            <a:r>
              <a:rPr lang="en-US" dirty="0"/>
              <a:t> epoch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2: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một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nhất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epoch</a:t>
            </a:r>
          </a:p>
        </p:txBody>
      </p:sp>
    </p:spTree>
    <p:extLst>
      <p:ext uri="{BB962C8B-B14F-4D97-AF65-F5344CB8AC3E}">
        <p14:creationId xmlns:p14="http://schemas.microsoft.com/office/powerpoint/2010/main" val="85365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15F4-F153-3778-5B6C-2C5249B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B1D3-42E6-6AF1-7F74-6CEB58EB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Khoảng</a:t>
            </a:r>
            <a:r>
              <a:rPr lang="en-US" dirty="0"/>
              <a:t> 11 </a:t>
            </a:r>
            <a:r>
              <a:rPr lang="en-US" dirty="0" err="1"/>
              <a:t>phút</a:t>
            </a:r>
            <a:r>
              <a:rPr lang="en-US" dirty="0"/>
              <a:t> 20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10 epoch (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68 </a:t>
            </a:r>
            <a:r>
              <a:rPr lang="en-US" dirty="0" err="1"/>
              <a:t>giây</a:t>
            </a:r>
            <a:r>
              <a:rPr lang="en-US" dirty="0"/>
              <a:t>)  (acc 83%)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data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Khoảng</a:t>
            </a:r>
            <a:r>
              <a:rPr lang="en-US" dirty="0"/>
              <a:t> 10 </a:t>
            </a:r>
            <a:r>
              <a:rPr lang="en-US" dirty="0" err="1"/>
              <a:t>phút</a:t>
            </a:r>
            <a:r>
              <a:rPr lang="en-US" dirty="0"/>
              <a:t> 26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10 epoch (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66 </a:t>
            </a:r>
            <a:r>
              <a:rPr lang="en-US" dirty="0" err="1"/>
              <a:t>giây</a:t>
            </a:r>
            <a:r>
              <a:rPr lang="en-US" dirty="0"/>
              <a:t>) (acc 73,15%)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data 1 </a:t>
            </a:r>
            <a:r>
              <a:rPr lang="en-US" dirty="0" err="1"/>
              <a:t>lần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Khoảng</a:t>
            </a:r>
            <a:r>
              <a:rPr lang="en-US" dirty="0"/>
              <a:t> 5 </a:t>
            </a:r>
            <a:r>
              <a:rPr lang="en-US" dirty="0" err="1"/>
              <a:t>phút</a:t>
            </a:r>
            <a:r>
              <a:rPr lang="en-US" dirty="0"/>
              <a:t> 16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10 epoch (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31.6 </a:t>
            </a:r>
            <a:r>
              <a:rPr lang="en-US" dirty="0" err="1"/>
              <a:t>giây</a:t>
            </a:r>
            <a:r>
              <a:rPr lang="en-US" dirty="0"/>
              <a:t>)(acc 78,41%)</a:t>
            </a:r>
          </a:p>
          <a:p>
            <a:r>
              <a:rPr lang="en-US" dirty="0" err="1"/>
              <a:t>Phần</a:t>
            </a:r>
            <a:r>
              <a:rPr lang="en-US" dirty="0"/>
              <a:t> lớn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toán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0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1284-E08D-CF4A-5A8E-B8891EBF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của nghiên </a:t>
            </a:r>
            <a:r>
              <a:rPr lang="vi-VN" dirty="0" err="1"/>
              <a:t>cứu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C8C0-DEBA-08EC-372A-98696D9A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vi-VN" dirty="0"/>
              <a:t>Số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chưa </a:t>
            </a:r>
            <a:r>
              <a:rPr lang="vi-VN" dirty="0" err="1"/>
              <a:t>thể</a:t>
            </a:r>
            <a:r>
              <a:rPr lang="vi-VN" dirty="0"/>
              <a:t> tìm ra </a:t>
            </a:r>
            <a:r>
              <a:rPr lang="vi-VN" dirty="0" err="1"/>
              <a:t>được</a:t>
            </a:r>
            <a:r>
              <a:rPr lang="vi-VN" dirty="0"/>
              <a:t> số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cho </a:t>
            </a:r>
            <a:r>
              <a:rPr lang="vi-VN" dirty="0" err="1"/>
              <a:t>bàn</a:t>
            </a:r>
            <a:r>
              <a:rPr lang="vi-VN" dirty="0"/>
              <a:t> toán</a:t>
            </a:r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một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toán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một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một </a:t>
            </a:r>
            <a:r>
              <a:rPr lang="en-US" dirty="0" err="1"/>
              <a:t>máy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với số epoch </a:t>
            </a:r>
            <a:r>
              <a:rPr lang="en-US" dirty="0" err="1"/>
              <a:t>ít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toán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như</a:t>
            </a:r>
            <a:endParaRPr lang="en-US" dirty="0"/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ram  của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262979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4315</TotalTime>
  <Words>447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Gallery</vt:lpstr>
      <vt:lpstr>Học máy Phân tán</vt:lpstr>
      <vt:lpstr>Giới thiệu về socket</vt:lpstr>
      <vt:lpstr>Các yếu tố cần chú ý khi muốn kết nối socket</vt:lpstr>
      <vt:lpstr>Mô hình tính toán phân tán Map-Reduce</vt:lpstr>
      <vt:lpstr>Giao thức tính toán phân tán</vt:lpstr>
      <vt:lpstr>Phương án Socket với bài toán phân tán</vt:lpstr>
      <vt:lpstr>Phương án phân tán</vt:lpstr>
      <vt:lpstr>thời gian chạy</vt:lpstr>
      <vt:lpstr>Giới hạn của nghiên cứu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Hồ Trường</cp:lastModifiedBy>
  <cp:revision>35</cp:revision>
  <dcterms:created xsi:type="dcterms:W3CDTF">2022-08-27T19:40:09Z</dcterms:created>
  <dcterms:modified xsi:type="dcterms:W3CDTF">2022-09-05T08:05:41Z</dcterms:modified>
</cp:coreProperties>
</file>