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8" r:id="rId4"/>
    <p:sldId id="259" r:id="rId5"/>
    <p:sldId id="288" r:id="rId6"/>
    <p:sldId id="287" r:id="rId7"/>
    <p:sldId id="266" r:id="rId8"/>
    <p:sldId id="285" r:id="rId9"/>
    <p:sldId id="284" r:id="rId10"/>
    <p:sldId id="271" r:id="rId11"/>
    <p:sldId id="274" r:id="rId12"/>
    <p:sldId id="267" r:id="rId13"/>
    <p:sldId id="272" r:id="rId14"/>
    <p:sldId id="278"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t" initials="p" lastIdx="1" clrIdx="0">
    <p:extLst>
      <p:ext uri="{19B8F6BF-5375-455C-9EA6-DF929625EA0E}">
        <p15:presenceInfo xmlns:p15="http://schemas.microsoft.com/office/powerpoint/2012/main" userId="pha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700"/>
    <a:srgbClr val="D30602"/>
    <a:srgbClr val="003D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161" autoAdjust="0"/>
  </p:normalViewPr>
  <p:slideViewPr>
    <p:cSldViewPr snapToGrid="0">
      <p:cViewPr varScale="1">
        <p:scale>
          <a:sx n="68" d="100"/>
          <a:sy n="68" d="100"/>
        </p:scale>
        <p:origin x="1262" y="53"/>
      </p:cViewPr>
      <p:guideLst/>
    </p:cSldViewPr>
  </p:slideViewPr>
  <p:notesTextViewPr>
    <p:cViewPr>
      <p:scale>
        <a:sx n="1" d="1"/>
        <a:sy n="1" d="1"/>
      </p:scale>
      <p:origin x="0" y="0"/>
    </p:cViewPr>
  </p:notesTextViewPr>
  <p:notesViewPr>
    <p:cSldViewPr snapToGrid="0">
      <p:cViewPr varScale="1">
        <p:scale>
          <a:sx n="59" d="100"/>
          <a:sy n="59" d="100"/>
        </p:scale>
        <p:origin x="3298" y="8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24781C-F096-40CF-B1AE-5656FC170E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E8CA543-112F-A6B4-609E-E765F07F0C6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A8F701-77F3-46B8-B345-5A575F65ACD2}" type="datetimeFigureOut">
              <a:rPr lang="en-US" smtClean="0"/>
              <a:t>23-Jul-24</a:t>
            </a:fld>
            <a:endParaRPr lang="en-US"/>
          </a:p>
        </p:txBody>
      </p:sp>
      <p:sp>
        <p:nvSpPr>
          <p:cNvPr id="4" name="Footer Placeholder 3">
            <a:extLst>
              <a:ext uri="{FF2B5EF4-FFF2-40B4-BE49-F238E27FC236}">
                <a16:creationId xmlns:a16="http://schemas.microsoft.com/office/drawing/2014/main" id="{1BEA841D-8D8D-431D-BA0E-BA23999F95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E8E912E-A096-9D47-4F03-FF8246AB69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6CF640-4D99-4900-BCD0-CBAFDB8D18F1}" type="slidenum">
              <a:rPr lang="en-US" smtClean="0"/>
              <a:t>‹#›</a:t>
            </a:fld>
            <a:endParaRPr lang="en-US"/>
          </a:p>
        </p:txBody>
      </p:sp>
    </p:spTree>
    <p:extLst>
      <p:ext uri="{BB962C8B-B14F-4D97-AF65-F5344CB8AC3E}">
        <p14:creationId xmlns:p14="http://schemas.microsoft.com/office/powerpoint/2010/main" val="794179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0E4C2-DA8C-47A4-B6AA-853960EC141E}" type="datetimeFigureOut">
              <a:rPr lang="en-US" smtClean="0"/>
              <a:t>23-Jul-24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D59101-1A4B-4072-8D5B-CE8A65FDC79B}" type="slidenum">
              <a:rPr lang="en-US" smtClean="0"/>
              <a:t>‹#›</a:t>
            </a:fld>
            <a:endParaRPr lang="en-US"/>
          </a:p>
        </p:txBody>
      </p:sp>
    </p:spTree>
    <p:extLst>
      <p:ext uri="{BB962C8B-B14F-4D97-AF65-F5344CB8AC3E}">
        <p14:creationId xmlns:p14="http://schemas.microsoft.com/office/powerpoint/2010/main" val="278630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heramenrater.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err="1">
                <a:solidFill>
                  <a:schemeClr val="tx1"/>
                </a:solidFill>
                <a:effectLst/>
                <a:latin typeface="+mn-lt"/>
                <a:ea typeface="+mn-ea"/>
                <a:cs typeface="+mn-cs"/>
              </a:rPr>
              <a:t>Kính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thư</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quý</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thầy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giáo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trong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hội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đồng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cùng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toàn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bạn</a:t>
            </a:r>
            <a:r>
              <a:rPr lang="en-US" sz="1200" kern="1200">
                <a:solidFill>
                  <a:schemeClr val="tx1"/>
                </a:solidFill>
                <a:effectLst/>
                <a:latin typeface="+mn-lt"/>
                <a:ea typeface="+mn-ea"/>
                <a:cs typeface="+mn-cs"/>
              </a:rPr>
              <a:t>. Em </a:t>
            </a:r>
            <a:r>
              <a:rPr lang="en-US" sz="1200" kern="1200" err="1">
                <a:solidFill>
                  <a:schemeClr val="tx1"/>
                </a:solidFill>
                <a:effectLst/>
                <a:latin typeface="+mn-lt"/>
                <a:ea typeface="+mn-ea"/>
                <a:cs typeface="+mn-cs"/>
              </a:rPr>
              <a:t>xin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thiệu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Nguyễn Duy Tân </a:t>
            </a:r>
            <a:r>
              <a:rPr lang="en-US" sz="1200" kern="1200" err="1">
                <a:solidFill>
                  <a:schemeClr val="tx1"/>
                </a:solidFill>
                <a:effectLst/>
                <a:latin typeface="+mn-lt"/>
                <a:ea typeface="+mn-ea"/>
                <a:cs typeface="+mn-cs"/>
              </a:rPr>
              <a:t>sinh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viên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lớp</a:t>
            </a:r>
            <a:r>
              <a:rPr lang="en-US" sz="1200" kern="1200">
                <a:solidFill>
                  <a:schemeClr val="tx1"/>
                </a:solidFill>
                <a:effectLst/>
                <a:latin typeface="+mn-lt"/>
                <a:ea typeface="+mn-ea"/>
                <a:cs typeface="+mn-cs"/>
              </a:rPr>
              <a:t> 61HT, </a:t>
            </a:r>
            <a:r>
              <a:rPr lang="en-US" sz="1200" kern="1200" err="1">
                <a:solidFill>
                  <a:schemeClr val="tx1"/>
                </a:solidFill>
                <a:effectLst/>
                <a:latin typeface="+mn-lt"/>
                <a:ea typeface="+mn-ea"/>
                <a:cs typeface="+mn-cs"/>
              </a:rPr>
              <a:t>hôm</a:t>
            </a:r>
            <a:r>
              <a:rPr lang="en-US" sz="1200" kern="1200">
                <a:solidFill>
                  <a:schemeClr val="tx1"/>
                </a:solidFill>
                <a:effectLst/>
                <a:latin typeface="+mn-lt"/>
                <a:ea typeface="+mn-ea"/>
                <a:cs typeface="+mn-cs"/>
              </a:rPr>
              <a:t> nay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xin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được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phép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báo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đồ</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án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tốt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nghiệp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đề</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tài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đoán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xếp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hạng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mì</a:t>
            </a:r>
            <a:r>
              <a:rPr lang="en-US" sz="1200" kern="1200">
                <a:solidFill>
                  <a:schemeClr val="tx1"/>
                </a:solidFill>
                <a:effectLst/>
                <a:latin typeface="+mn-lt"/>
                <a:ea typeface="+mn-ea"/>
                <a:cs typeface="+mn-cs"/>
              </a:rPr>
              <a:t> ramen </a:t>
            </a:r>
            <a:r>
              <a:rPr lang="en-US" sz="1200" kern="1200" err="1">
                <a:solidFill>
                  <a:schemeClr val="tx1"/>
                </a:solidFill>
                <a:effectLst/>
                <a:latin typeface="+mn-lt"/>
                <a:ea typeface="+mn-ea"/>
                <a:cs typeface="+mn-cs"/>
              </a:rPr>
              <a:t>bằng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hình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học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hướng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dẫn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TS. </a:t>
            </a:r>
            <a:r>
              <a:rPr lang="en-US" sz="1200" kern="1200" err="1">
                <a:solidFill>
                  <a:schemeClr val="tx1"/>
                </a:solidFill>
                <a:effectLst/>
                <a:latin typeface="+mn-lt"/>
                <a:ea typeface="+mn-ea"/>
                <a:cs typeface="+mn-cs"/>
              </a:rPr>
              <a:t>Tạ</a:t>
            </a:r>
            <a:r>
              <a:rPr lang="en-US" sz="1200" kern="1200">
                <a:solidFill>
                  <a:schemeClr val="tx1"/>
                </a:solidFill>
                <a:effectLst/>
                <a:latin typeface="+mn-lt"/>
                <a:ea typeface="+mn-ea"/>
                <a:cs typeface="+mn-cs"/>
              </a:rPr>
              <a:t> Quang </a:t>
            </a:r>
            <a:r>
              <a:rPr lang="en-US" sz="1200" kern="1200" err="1">
                <a:solidFill>
                  <a:schemeClr val="tx1"/>
                </a:solidFill>
                <a:effectLst/>
                <a:latin typeface="+mn-lt"/>
                <a:ea typeface="+mn-ea"/>
                <a:cs typeface="+mn-cs"/>
              </a:rPr>
              <a:t>Chiểu</a:t>
            </a:r>
            <a:r>
              <a:rPr lang="en-US" sz="1200" kern="120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1</a:t>
            </a:fld>
            <a:endParaRPr lang="en-US"/>
          </a:p>
        </p:txBody>
      </p:sp>
    </p:spTree>
    <p:extLst>
      <p:ext uri="{BB962C8B-B14F-4D97-AF65-F5344CB8AC3E}">
        <p14:creationId xmlns:p14="http://schemas.microsoft.com/office/powerpoint/2010/main" val="1783743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10</a:t>
            </a:fld>
            <a:endParaRPr lang="en-US"/>
          </a:p>
        </p:txBody>
      </p:sp>
    </p:spTree>
    <p:extLst>
      <p:ext uri="{BB962C8B-B14F-4D97-AF65-F5344CB8AC3E}">
        <p14:creationId xmlns:p14="http://schemas.microsoft.com/office/powerpoint/2010/main" val="3211167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Ở </a:t>
            </a:r>
            <a:r>
              <a:rPr lang="en-US" err="1"/>
              <a:t>đây</a:t>
            </a:r>
            <a:r>
              <a:rPr lang="en-US"/>
              <a:t> e </a:t>
            </a:r>
            <a:r>
              <a:rPr lang="en-US" err="1"/>
              <a:t>sử</a:t>
            </a:r>
            <a:r>
              <a:rPr lang="en-US"/>
              <a:t> </a:t>
            </a:r>
            <a:r>
              <a:rPr lang="en-US" err="1"/>
              <a:t>dụng</a:t>
            </a:r>
            <a:r>
              <a:rPr lang="en-US"/>
              <a:t> 2 </a:t>
            </a:r>
            <a:r>
              <a:rPr lang="en-US" err="1"/>
              <a:t>lần</a:t>
            </a:r>
            <a:r>
              <a:rPr lang="en-US"/>
              <a:t> </a:t>
            </a:r>
            <a:r>
              <a:rPr lang="en-US" err="1"/>
              <a:t>huấn</a:t>
            </a:r>
            <a:r>
              <a:rPr lang="en-US"/>
              <a:t> </a:t>
            </a:r>
            <a:r>
              <a:rPr lang="en-US" err="1"/>
              <a:t>luyện</a:t>
            </a:r>
            <a:r>
              <a:rPr lang="en-US"/>
              <a:t> </a:t>
            </a:r>
            <a:r>
              <a:rPr lang="en-US" err="1"/>
              <a:t>mô</a:t>
            </a:r>
            <a:r>
              <a:rPr lang="en-US"/>
              <a:t> </a:t>
            </a:r>
            <a:r>
              <a:rPr lang="en-US" err="1"/>
              <a:t>hình</a:t>
            </a:r>
            <a:endParaRPr lang="en-US"/>
          </a:p>
          <a:p>
            <a:r>
              <a:rPr lang="en-US" err="1"/>
              <a:t>Lần</a:t>
            </a:r>
            <a:r>
              <a:rPr lang="en-US"/>
              <a:t> 1 e </a:t>
            </a:r>
            <a:r>
              <a:rPr lang="en-US" err="1"/>
              <a:t>sử</a:t>
            </a:r>
            <a:r>
              <a:rPr lang="en-US"/>
              <a:t> </a:t>
            </a:r>
            <a:r>
              <a:rPr lang="en-US" err="1"/>
              <a:t>dụng</a:t>
            </a:r>
            <a:r>
              <a:rPr lang="en-US"/>
              <a:t> </a:t>
            </a:r>
            <a:r>
              <a:rPr lang="en-US" err="1"/>
              <a:t>các</a:t>
            </a:r>
            <a:r>
              <a:rPr lang="en-US"/>
              <a:t> </a:t>
            </a:r>
            <a:r>
              <a:rPr lang="en-US" err="1"/>
              <a:t>giá</a:t>
            </a:r>
            <a:r>
              <a:rPr lang="en-US"/>
              <a:t> </a:t>
            </a:r>
            <a:r>
              <a:rPr lang="en-US" err="1"/>
              <a:t>trị</a:t>
            </a:r>
            <a:r>
              <a:rPr lang="en-US"/>
              <a:t> </a:t>
            </a:r>
            <a:r>
              <a:rPr lang="en-US" err="1"/>
              <a:t>nguyên</a:t>
            </a:r>
            <a:r>
              <a:rPr lang="en-US"/>
              <a:t> </a:t>
            </a:r>
            <a:r>
              <a:rPr lang="en-US" err="1"/>
              <a:t>bản</a:t>
            </a:r>
            <a:r>
              <a:rPr lang="en-US"/>
              <a:t> </a:t>
            </a:r>
            <a:r>
              <a:rPr lang="en-US" err="1"/>
              <a:t>để</a:t>
            </a:r>
            <a:r>
              <a:rPr lang="en-US"/>
              <a:t> </a:t>
            </a:r>
            <a:r>
              <a:rPr lang="en-US" err="1"/>
              <a:t>huấn</a:t>
            </a:r>
            <a:r>
              <a:rPr lang="en-US"/>
              <a:t> </a:t>
            </a:r>
            <a:r>
              <a:rPr lang="en-US" err="1"/>
              <a:t>luyện</a:t>
            </a:r>
            <a:r>
              <a:rPr lang="en-US"/>
              <a:t> </a:t>
            </a:r>
            <a:r>
              <a:rPr lang="en-US" err="1"/>
              <a:t>với</a:t>
            </a:r>
            <a:r>
              <a:rPr lang="en-US"/>
              <a:t> 3 </a:t>
            </a:r>
            <a:r>
              <a:rPr lang="en-US" err="1"/>
              <a:t>thuật</a:t>
            </a:r>
            <a:r>
              <a:rPr lang="en-US"/>
              <a:t> </a:t>
            </a:r>
            <a:r>
              <a:rPr lang="en-US" err="1"/>
              <a:t>toán</a:t>
            </a:r>
            <a:r>
              <a:rPr lang="en-US"/>
              <a:t> ….</a:t>
            </a:r>
          </a:p>
          <a:p>
            <a:r>
              <a:rPr lang="en-US" err="1"/>
              <a:t>Lần</a:t>
            </a:r>
            <a:r>
              <a:rPr lang="en-US"/>
              <a:t> 2 e </a:t>
            </a:r>
            <a:r>
              <a:rPr lang="en-US" err="1"/>
              <a:t>sử</a:t>
            </a:r>
            <a:r>
              <a:rPr lang="en-US"/>
              <a:t> </a:t>
            </a:r>
            <a:r>
              <a:rPr lang="en-US" err="1"/>
              <a:t>dụng</a:t>
            </a:r>
            <a:r>
              <a:rPr lang="en-US"/>
              <a:t> them grid search </a:t>
            </a:r>
            <a:r>
              <a:rPr lang="en-US" err="1"/>
              <a:t>vào</a:t>
            </a:r>
            <a:r>
              <a:rPr lang="en-US"/>
              <a:t> </a:t>
            </a:r>
            <a:r>
              <a:rPr lang="en-US" err="1"/>
              <a:t>huấn</a:t>
            </a:r>
            <a:r>
              <a:rPr lang="en-US"/>
              <a:t> </a:t>
            </a:r>
            <a:r>
              <a:rPr lang="en-US" err="1"/>
              <a:t>luyện</a:t>
            </a:r>
            <a:r>
              <a:rPr lang="en-US"/>
              <a:t> </a:t>
            </a:r>
            <a:r>
              <a:rPr lang="en-US" err="1"/>
              <a:t>cùng</a:t>
            </a:r>
            <a:r>
              <a:rPr lang="en-US"/>
              <a:t> </a:t>
            </a:r>
            <a:r>
              <a:rPr lang="en-US" err="1"/>
              <a:t>với</a:t>
            </a:r>
            <a:r>
              <a:rPr lang="en-US"/>
              <a:t> 3 </a:t>
            </a:r>
            <a:r>
              <a:rPr lang="en-US" err="1"/>
              <a:t>thuật</a:t>
            </a:r>
            <a:r>
              <a:rPr lang="en-US"/>
              <a:t> </a:t>
            </a:r>
            <a:r>
              <a:rPr lang="en-US" err="1"/>
              <a:t>toán</a:t>
            </a:r>
            <a:r>
              <a:rPr lang="en-US"/>
              <a:t> </a:t>
            </a:r>
            <a:r>
              <a:rPr lang="en-US" err="1"/>
              <a:t>trên</a:t>
            </a:r>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11</a:t>
            </a:fld>
            <a:endParaRPr lang="en-US"/>
          </a:p>
        </p:txBody>
      </p:sp>
    </p:spTree>
    <p:extLst>
      <p:ext uri="{BB962C8B-B14F-4D97-AF65-F5344CB8AC3E}">
        <p14:creationId xmlns:p14="http://schemas.microsoft.com/office/powerpoint/2010/main" val="1314648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err="1">
                <a:solidFill>
                  <a:schemeClr val="tx1"/>
                </a:solidFill>
                <a:effectLst/>
                <a:latin typeface="+mn-lt"/>
                <a:ea typeface="+mn-ea"/>
                <a:cs typeface="+mn-cs"/>
              </a:rPr>
              <a:t>Trong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bài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em</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sử</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dụng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các</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phương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pháp</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đánh</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giá</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như</a:t>
            </a:r>
            <a:r>
              <a:rPr lang="en-US" sz="1200" b="0" i="0" kern="1200">
                <a:solidFill>
                  <a:schemeClr val="tx1"/>
                </a:solidFill>
                <a:effectLst/>
                <a:latin typeface="+mn-lt"/>
                <a:ea typeface="+mn-ea"/>
                <a:cs typeface="+mn-cs"/>
              </a:rPr>
              <a:t> </a:t>
            </a:r>
            <a:r>
              <a:rPr lang="en-US" sz="1200" b="1" err="1">
                <a:solidFill>
                  <a:srgbClr val="0070C0"/>
                </a:solidFill>
                <a:latin typeface="Times New Roman" panose="02020603050405020304" pitchFamily="18" charset="0"/>
                <a:cs typeface="Times New Roman" panose="02020603050405020304" pitchFamily="18" charset="0"/>
              </a:rPr>
              <a:t>Độ</a:t>
            </a:r>
            <a:r>
              <a:rPr lang="en-US" sz="1200" b="1">
                <a:solidFill>
                  <a:srgbClr val="0070C0"/>
                </a:solidFill>
                <a:latin typeface="Times New Roman" panose="02020603050405020304" pitchFamily="18" charset="0"/>
                <a:cs typeface="Times New Roman" panose="02020603050405020304" pitchFamily="18" charset="0"/>
              </a:rPr>
              <a:t> </a:t>
            </a:r>
            <a:r>
              <a:rPr lang="en-US" sz="1200" b="1" err="1">
                <a:solidFill>
                  <a:srgbClr val="0070C0"/>
                </a:solidFill>
                <a:latin typeface="Times New Roman" panose="02020603050405020304" pitchFamily="18" charset="0"/>
                <a:cs typeface="Times New Roman" panose="02020603050405020304" pitchFamily="18" charset="0"/>
              </a:rPr>
              <a:t>Chính</a:t>
            </a:r>
            <a:r>
              <a:rPr lang="en-US" sz="1200" b="1">
                <a:solidFill>
                  <a:srgbClr val="0070C0"/>
                </a:solidFill>
                <a:latin typeface="Times New Roman" panose="02020603050405020304" pitchFamily="18" charset="0"/>
                <a:cs typeface="Times New Roman" panose="02020603050405020304" pitchFamily="18" charset="0"/>
              </a:rPr>
              <a:t> </a:t>
            </a:r>
            <a:r>
              <a:rPr lang="en-US" sz="1200" b="1" err="1">
                <a:solidFill>
                  <a:srgbClr val="0070C0"/>
                </a:solidFill>
                <a:latin typeface="Times New Roman" panose="02020603050405020304" pitchFamily="18" charset="0"/>
                <a:cs typeface="Times New Roman" panose="02020603050405020304" pitchFamily="18" charset="0"/>
              </a:rPr>
              <a:t>Xác</a:t>
            </a:r>
            <a:r>
              <a:rPr lang="en-US" sz="1200" b="1">
                <a:solidFill>
                  <a:srgbClr val="0070C0"/>
                </a:solidFill>
                <a:latin typeface="Times New Roman" panose="02020603050405020304" pitchFamily="18" charset="0"/>
                <a:cs typeface="Times New Roman" panose="02020603050405020304" pitchFamily="18" charset="0"/>
              </a:rPr>
              <a:t> (Accuracy) Precision Recall </a:t>
            </a:r>
            <a:r>
              <a:rPr lang="en-US" sz="1200" b="1" err="1">
                <a:solidFill>
                  <a:srgbClr val="0070C0"/>
                </a:solidFill>
                <a:latin typeface="Times New Roman" panose="02020603050405020304" pitchFamily="18" charset="0"/>
                <a:cs typeface="Times New Roman" panose="02020603050405020304" pitchFamily="18" charset="0"/>
              </a:rPr>
              <a:t>và</a:t>
            </a:r>
            <a:r>
              <a:rPr lang="en-US" sz="1200" b="1">
                <a:solidFill>
                  <a:srgbClr val="0070C0"/>
                </a:solidFill>
                <a:latin typeface="Times New Roman" panose="02020603050405020304" pitchFamily="18" charset="0"/>
                <a:cs typeface="Times New Roman" panose="02020603050405020304" pitchFamily="18" charset="0"/>
              </a:rPr>
              <a:t> F1-score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err="1">
                <a:solidFill>
                  <a:srgbClr val="0070C0"/>
                </a:solidFill>
                <a:latin typeface="Times New Roman" panose="02020603050405020304" pitchFamily="18" charset="0"/>
                <a:cs typeface="Times New Roman" panose="02020603050405020304" pitchFamily="18" charset="0"/>
              </a:rPr>
              <a:t>Đây</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là</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các</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phương</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pháp</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đánh</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giá</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thông</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dụng</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phù</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hợp</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với</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bài</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toán</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phân</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lớp</a:t>
            </a:r>
            <a:r>
              <a:rPr lang="en-US" sz="1200" b="0">
                <a:solidFill>
                  <a:srgbClr val="0070C0"/>
                </a:solidFill>
                <a:latin typeface="Times New Roman" panose="02020603050405020304" pitchFamily="18" charset="0"/>
                <a:cs typeface="Times New Roman" panose="02020603050405020304" pitchFamily="18" charset="0"/>
              </a:rPr>
              <a:t>. 3 </a:t>
            </a:r>
            <a:r>
              <a:rPr lang="en-US" sz="1200" b="0" err="1">
                <a:solidFill>
                  <a:srgbClr val="0070C0"/>
                </a:solidFill>
                <a:latin typeface="Times New Roman" panose="02020603050405020304" pitchFamily="18" charset="0"/>
                <a:cs typeface="Times New Roman" panose="02020603050405020304" pitchFamily="18" charset="0"/>
              </a:rPr>
              <a:t>phương</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pháp</a:t>
            </a:r>
            <a:r>
              <a:rPr lang="en-US" sz="1200" b="0">
                <a:solidFill>
                  <a:srgbClr val="0070C0"/>
                </a:solidFill>
                <a:latin typeface="Times New Roman" panose="02020603050405020304" pitchFamily="18" charset="0"/>
                <a:cs typeface="Times New Roman" panose="02020603050405020304" pitchFamily="18" charset="0"/>
              </a:rPr>
              <a:t> precision recall </a:t>
            </a:r>
            <a:r>
              <a:rPr lang="en-US" sz="1200" b="0" err="1">
                <a:solidFill>
                  <a:srgbClr val="0070C0"/>
                </a:solidFill>
                <a:latin typeface="Times New Roman" panose="02020603050405020304" pitchFamily="18" charset="0"/>
                <a:cs typeface="Times New Roman" panose="02020603050405020304" pitchFamily="18" charset="0"/>
              </a:rPr>
              <a:t>và</a:t>
            </a:r>
            <a:r>
              <a:rPr lang="en-US" sz="1200" b="0">
                <a:solidFill>
                  <a:srgbClr val="0070C0"/>
                </a:solidFill>
                <a:latin typeface="Times New Roman" panose="02020603050405020304" pitchFamily="18" charset="0"/>
                <a:cs typeface="Times New Roman" panose="02020603050405020304" pitchFamily="18" charset="0"/>
              </a:rPr>
              <a:t> f1 score </a:t>
            </a:r>
            <a:r>
              <a:rPr lang="en-US" sz="1200" b="0" err="1">
                <a:solidFill>
                  <a:srgbClr val="0070C0"/>
                </a:solidFill>
                <a:latin typeface="Times New Roman" panose="02020603050405020304" pitchFamily="18" charset="0"/>
                <a:cs typeface="Times New Roman" panose="02020603050405020304" pitchFamily="18" charset="0"/>
              </a:rPr>
              <a:t>đều</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sử</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dụng</a:t>
            </a:r>
            <a:r>
              <a:rPr lang="en-US" sz="1200" b="0">
                <a:solidFill>
                  <a:srgbClr val="0070C0"/>
                </a:solidFill>
                <a:latin typeface="Times New Roman" panose="02020603050405020304" pitchFamily="18" charset="0"/>
                <a:cs typeface="Times New Roman" panose="02020603050405020304" pitchFamily="18" charset="0"/>
              </a:rPr>
              <a:t> confusion matrix (ma </a:t>
            </a:r>
            <a:r>
              <a:rPr lang="en-US" sz="1200" b="0" err="1">
                <a:solidFill>
                  <a:srgbClr val="0070C0"/>
                </a:solidFill>
                <a:latin typeface="Times New Roman" panose="02020603050405020304" pitchFamily="18" charset="0"/>
                <a:cs typeface="Times New Roman" panose="02020603050405020304" pitchFamily="18" charset="0"/>
              </a:rPr>
              <a:t>trận</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nhầm</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lẫn</a:t>
            </a:r>
            <a:r>
              <a:rPr lang="en-US" sz="1200" b="0">
                <a:solidFill>
                  <a:srgbClr val="0070C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a:solidFill>
                  <a:srgbClr val="0070C0"/>
                </a:solidFill>
                <a:latin typeface="Times New Roman" panose="02020603050405020304" pitchFamily="18" charset="0"/>
                <a:cs typeface="Times New Roman" panose="02020603050405020304" pitchFamily="18" charset="0"/>
              </a:rPr>
              <a:t>Ma </a:t>
            </a:r>
            <a:r>
              <a:rPr lang="en-US" sz="1200" b="0" err="1">
                <a:solidFill>
                  <a:srgbClr val="0070C0"/>
                </a:solidFill>
                <a:latin typeface="Times New Roman" panose="02020603050405020304" pitchFamily="18" charset="0"/>
                <a:cs typeface="Times New Roman" panose="02020603050405020304" pitchFamily="18" charset="0"/>
              </a:rPr>
              <a:t>trận</a:t>
            </a:r>
            <a:r>
              <a:rPr lang="en-US" sz="1200" b="0">
                <a:solidFill>
                  <a:srgbClr val="0070C0"/>
                </a:solidFill>
                <a:latin typeface="Times New Roman" panose="02020603050405020304" pitchFamily="18" charset="0"/>
                <a:cs typeface="Times New Roman" panose="02020603050405020304" pitchFamily="18" charset="0"/>
              </a:rPr>
              <a:t> </a:t>
            </a:r>
            <a:r>
              <a:rPr lang="en-US" sz="1200" b="0" err="1">
                <a:solidFill>
                  <a:srgbClr val="0070C0"/>
                </a:solidFill>
                <a:latin typeface="Times New Roman" panose="02020603050405020304" pitchFamily="18" charset="0"/>
                <a:cs typeface="Times New Roman" panose="02020603050405020304" pitchFamily="18" charset="0"/>
              </a:rPr>
              <a:t>này</a:t>
            </a:r>
            <a:r>
              <a:rPr lang="en-US" sz="1200" b="0">
                <a:solidFill>
                  <a:srgbClr val="0070C0"/>
                </a:solidFill>
                <a:latin typeface="Times New Roman" panose="02020603050405020304" pitchFamily="18" charset="0"/>
                <a:cs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công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cụ</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phổ</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biến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học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máy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để</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đánh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mô</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hình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phân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Ma </a:t>
            </a:r>
            <a:r>
              <a:rPr lang="en-US" sz="1800" err="1">
                <a:effectLst/>
                <a:latin typeface="Times New Roman" panose="02020603050405020304" pitchFamily="18" charset="0"/>
                <a:ea typeface="Times New Roman" panose="02020603050405020304" pitchFamily="18" charset="0"/>
              </a:rPr>
              <a:t>trận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nhầm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lẫn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gồm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bốn</a:t>
            </a:r>
            <a:r>
              <a:rPr lang="en-US" sz="1800">
                <a:effectLst/>
                <a:latin typeface="Times New Roman" panose="02020603050405020304" pitchFamily="18" charset="0"/>
                <a:ea typeface="Times New Roman" panose="02020603050405020304" pitchFamily="18" charset="0"/>
              </a:rPr>
              <a:t> ô: True Positive (TP), True Negative (TN), False Positive (FP), </a:t>
            </a:r>
            <a:r>
              <a:rPr lang="en-US" sz="1800" err="1">
                <a:effectLst/>
                <a:latin typeface="Times New Roman" panose="02020603050405020304" pitchFamily="18" charset="0"/>
                <a:ea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rPr>
              <a:t> False Negative (FN).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a:solidFill>
                <a:srgbClr val="0070C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a:solidFill>
                <a:srgbClr val="0070C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a:solidFill>
                <a:srgbClr val="0070C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a:solidFill>
                <a:srgbClr val="0070C0"/>
              </a:solidFill>
              <a:latin typeface="Times New Roman" panose="02020603050405020304" pitchFamily="18" charset="0"/>
              <a:cs typeface="Times New Roman" panose="02020603050405020304" pitchFamily="18" charset="0"/>
            </a:endParaRPr>
          </a:p>
          <a:p>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12</a:t>
            </a:fld>
            <a:endParaRPr lang="en-US"/>
          </a:p>
        </p:txBody>
      </p:sp>
    </p:spTree>
    <p:extLst>
      <p:ext uri="{BB962C8B-B14F-4D97-AF65-F5344CB8AC3E}">
        <p14:creationId xmlns:p14="http://schemas.microsoft.com/office/powerpoint/2010/main" val="3526400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Sau</a:t>
            </a:r>
            <a:r>
              <a:rPr lang="en-US" baseline="0" dirty="0"/>
              <a:t> </a:t>
            </a:r>
            <a:r>
              <a:rPr lang="en-US" baseline="0" dirty="0" err="1"/>
              <a:t>khi</a:t>
            </a:r>
            <a:r>
              <a:rPr lang="en-US" baseline="0" dirty="0"/>
              <a:t> </a:t>
            </a:r>
            <a:r>
              <a:rPr lang="en-US" baseline="0" dirty="0" err="1"/>
              <a:t>huấn</a:t>
            </a:r>
            <a:r>
              <a:rPr lang="en-US" baseline="0" dirty="0"/>
              <a:t> </a:t>
            </a:r>
            <a:r>
              <a:rPr lang="en-US" baseline="0" dirty="0" err="1"/>
              <a:t>luyện</a:t>
            </a:r>
            <a:r>
              <a:rPr lang="en-US" baseline="0" dirty="0"/>
              <a:t> </a:t>
            </a:r>
            <a:r>
              <a:rPr lang="en-US" baseline="0" dirty="0" err="1"/>
              <a:t>từ</a:t>
            </a:r>
            <a:r>
              <a:rPr lang="en-US" baseline="0" dirty="0"/>
              <a:t> </a:t>
            </a:r>
            <a:r>
              <a:rPr lang="en-US" baseline="0" dirty="0" err="1"/>
              <a:t>tập</a:t>
            </a:r>
            <a:r>
              <a:rPr lang="en-US" baseline="0" dirty="0"/>
              <a:t> test </a:t>
            </a:r>
          </a:p>
          <a:p>
            <a:r>
              <a:rPr lang="en-US" baseline="0" dirty="0" err="1"/>
              <a:t>Tuy</a:t>
            </a:r>
            <a:r>
              <a:rPr lang="en-US" baseline="0" dirty="0"/>
              <a:t> </a:t>
            </a:r>
            <a:r>
              <a:rPr lang="en-US" baseline="0" dirty="0" err="1"/>
              <a:t>nhiên</a:t>
            </a:r>
            <a:r>
              <a:rPr lang="en-US" baseline="0" dirty="0"/>
              <a:t> </a:t>
            </a:r>
            <a:r>
              <a:rPr lang="en-US" baseline="0" dirty="0" err="1"/>
              <a:t>các</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từ</a:t>
            </a:r>
            <a:r>
              <a:rPr lang="en-US" baseline="0" dirty="0"/>
              <a:t> </a:t>
            </a:r>
            <a:r>
              <a:rPr lang="en-US" baseline="0" dirty="0" err="1"/>
              <a:t>tệp</a:t>
            </a:r>
            <a:r>
              <a:rPr lang="en-US" baseline="0" dirty="0"/>
              <a:t> data </a:t>
            </a:r>
            <a:r>
              <a:rPr lang="en-US" baseline="0" dirty="0" err="1"/>
              <a:t>còn</a:t>
            </a:r>
            <a:r>
              <a:rPr lang="en-US" baseline="0" dirty="0"/>
              <a:t> </a:t>
            </a:r>
            <a:r>
              <a:rPr lang="en-US" baseline="0" dirty="0" err="1"/>
              <a:t>nhiều</a:t>
            </a:r>
            <a:r>
              <a:rPr lang="en-US" baseline="0" dirty="0"/>
              <a:t> </a:t>
            </a:r>
            <a:r>
              <a:rPr lang="en-US" baseline="0" dirty="0" err="1"/>
              <a:t>sự</a:t>
            </a:r>
            <a:r>
              <a:rPr lang="en-US" baseline="0" dirty="0"/>
              <a:t> ko </a:t>
            </a:r>
            <a:r>
              <a:rPr lang="en-US" baseline="0" dirty="0" err="1"/>
              <a:t>đồng</a:t>
            </a:r>
            <a:r>
              <a:rPr lang="en-US" baseline="0" dirty="0"/>
              <a:t> </a:t>
            </a:r>
            <a:r>
              <a:rPr lang="en-US" baseline="0" dirty="0" err="1"/>
              <a:t>đều</a:t>
            </a:r>
            <a:r>
              <a:rPr lang="en-US" baseline="0" dirty="0"/>
              <a:t> </a:t>
            </a:r>
            <a:r>
              <a:rPr lang="en-US" baseline="0" dirty="0" err="1"/>
              <a:t>của</a:t>
            </a:r>
            <a:r>
              <a:rPr lang="en-US" baseline="0" dirty="0"/>
              <a:t> data </a:t>
            </a:r>
            <a:r>
              <a:rPr lang="en-US" baseline="0" dirty="0" err="1"/>
              <a:t>làm</a:t>
            </a:r>
            <a:r>
              <a:rPr lang="en-US" baseline="0" dirty="0"/>
              <a:t> </a:t>
            </a:r>
            <a:r>
              <a:rPr lang="en-US" baseline="0" dirty="0" err="1"/>
              <a:t>cho</a:t>
            </a:r>
            <a:r>
              <a:rPr lang="en-US" baseline="0" dirty="0"/>
              <a:t> </a:t>
            </a:r>
            <a:r>
              <a:rPr lang="en-US" baseline="0" dirty="0" err="1"/>
              <a:t>dộ</a:t>
            </a:r>
            <a:r>
              <a:rPr lang="en-US" baseline="0" dirty="0"/>
              <a:t> </a:t>
            </a:r>
            <a:r>
              <a:rPr lang="en-US" baseline="0" dirty="0" err="1"/>
              <a:t>chính</a:t>
            </a:r>
            <a:r>
              <a:rPr lang="en-US" baseline="0" dirty="0"/>
              <a:t> </a:t>
            </a:r>
            <a:r>
              <a:rPr lang="en-US" baseline="0" dirty="0" err="1"/>
              <a:t>xác</a:t>
            </a:r>
            <a:r>
              <a:rPr lang="en-US" baseline="0" dirty="0"/>
              <a:t> </a:t>
            </a:r>
            <a:r>
              <a:rPr lang="en-US" baseline="0" dirty="0" err="1"/>
              <a:t>chưa</a:t>
            </a:r>
            <a:r>
              <a:rPr lang="en-US" baseline="0" dirty="0"/>
              <a:t> </a:t>
            </a:r>
            <a:r>
              <a:rPr lang="en-US" baseline="0" dirty="0" err="1"/>
              <a:t>cao</a:t>
            </a:r>
            <a:r>
              <a:rPr lang="en-US" baseline="0" dirty="0"/>
              <a:t> </a:t>
            </a:r>
          </a:p>
          <a:p>
            <a:pPr marL="342900" indent="-342900">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Sau </a:t>
            </a:r>
            <a:r>
              <a:rPr lang="en-US" sz="1200" dirty="0" err="1">
                <a:latin typeface="Tahoma" panose="020B0604030504040204" pitchFamily="34" charset="0"/>
                <a:ea typeface="Tahoma" panose="020B0604030504040204" pitchFamily="34" charset="0"/>
                <a:cs typeface="Tahoma" panose="020B0604030504040204" pitchFamily="34" charset="0"/>
              </a:rPr>
              <a:t>khi</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cho</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mô</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hình</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huấn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huyện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nhận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thấy</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kết</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thúc</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độ</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chính</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xác</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còn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thấp</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chỉ</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đạt</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trên</a:t>
            </a:r>
            <a:r>
              <a:rPr lang="en-US" sz="1200" dirty="0">
                <a:latin typeface="Tahoma" panose="020B0604030504040204" pitchFamily="34" charset="0"/>
                <a:ea typeface="Tahoma" panose="020B0604030504040204" pitchFamily="34" charset="0"/>
                <a:cs typeface="Tahoma" panose="020B0604030504040204" pitchFamily="34" charset="0"/>
              </a:rPr>
              <a:t> 60%</a:t>
            </a:r>
          </a:p>
          <a:p>
            <a:pPr marL="342900" indent="-342900">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Sau </a:t>
            </a:r>
            <a:r>
              <a:rPr lang="en-US" sz="1200" dirty="0" err="1">
                <a:latin typeface="Tahoma" panose="020B0604030504040204" pitchFamily="34" charset="0"/>
                <a:ea typeface="Tahoma" panose="020B0604030504040204" pitchFamily="34" charset="0"/>
                <a:cs typeface="Tahoma" panose="020B0604030504040204" pitchFamily="34" charset="0"/>
              </a:rPr>
              <a:t>quá</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trình</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sử</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dụng</a:t>
            </a:r>
            <a:r>
              <a:rPr lang="en-US" sz="1200" dirty="0">
                <a:latin typeface="Tahoma" panose="020B0604030504040204" pitchFamily="34" charset="0"/>
                <a:ea typeface="Tahoma" panose="020B0604030504040204" pitchFamily="34" charset="0"/>
                <a:cs typeface="Tahoma" panose="020B0604030504040204" pitchFamily="34" charset="0"/>
              </a:rPr>
              <a:t> grid search </a:t>
            </a:r>
            <a:r>
              <a:rPr lang="en-US" sz="1200" dirty="0" err="1">
                <a:latin typeface="Tahoma" panose="020B0604030504040204" pitchFamily="34" charset="0"/>
                <a:ea typeface="Tahoma" panose="020B0604030504040204" pitchFamily="34" charset="0"/>
                <a:cs typeface="Tahoma" panose="020B0604030504040204" pitchFamily="34" charset="0"/>
              </a:rPr>
              <a:t>thì</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độ</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chính</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xác</a:t>
            </a:r>
            <a:r>
              <a:rPr lang="en-US" sz="1200" dirty="0">
                <a:latin typeface="Tahoma" panose="020B0604030504040204" pitchFamily="34" charset="0"/>
                <a:ea typeface="Tahoma" panose="020B0604030504040204" pitchFamily="34" charset="0"/>
                <a:cs typeface="Tahoma" panose="020B0604030504040204" pitchFamily="34" charset="0"/>
              </a:rPr>
              <a:t> tang </a:t>
            </a:r>
            <a:r>
              <a:rPr lang="en-US" sz="1200" dirty="0" err="1">
                <a:latin typeface="Tahoma" panose="020B0604030504040204" pitchFamily="34" charset="0"/>
                <a:ea typeface="Tahoma" panose="020B0604030504040204" pitchFamily="34" charset="0"/>
                <a:cs typeface="Tahoma" panose="020B0604030504040204" pitchFamily="34" charset="0"/>
              </a:rPr>
              <a:t>lên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không</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nhiều</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chỉ</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tăng</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thêm</a:t>
            </a:r>
            <a:r>
              <a:rPr lang="en-US" sz="1200" dirty="0">
                <a:latin typeface="Tahoma" panose="020B0604030504040204" pitchFamily="34" charset="0"/>
                <a:ea typeface="Tahoma" panose="020B0604030504040204" pitchFamily="34" charset="0"/>
                <a:cs typeface="Tahoma" panose="020B0604030504040204" pitchFamily="34" charset="0"/>
              </a:rPr>
              <a:t> 1 % so </a:t>
            </a:r>
            <a:r>
              <a:rPr lang="en-US" sz="1200" dirty="0" err="1">
                <a:latin typeface="Tahoma" panose="020B0604030504040204" pitchFamily="34" charset="0"/>
                <a:ea typeface="Tahoma" panose="020B0604030504040204" pitchFamily="34" charset="0"/>
                <a:cs typeface="Tahoma" panose="020B0604030504040204" pitchFamily="34" charset="0"/>
              </a:rPr>
              <a:t>với</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sử</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dụng</a:t>
            </a:r>
            <a:r>
              <a:rPr lang="en-US" sz="1200" dirty="0">
                <a:latin typeface="Tahoma" panose="020B0604030504040204" pitchFamily="34" charset="0"/>
                <a:ea typeface="Tahoma" panose="020B0604030504040204" pitchFamily="34" charset="0"/>
                <a:cs typeface="Tahoma" panose="020B0604030504040204" pitchFamily="34" charset="0"/>
              </a:rPr>
              <a:t> ban </a:t>
            </a:r>
            <a:r>
              <a:rPr lang="en-US" sz="1200" dirty="0" err="1">
                <a:latin typeface="Tahoma" panose="020B0604030504040204" pitchFamily="34" charset="0"/>
                <a:ea typeface="Tahoma" panose="020B0604030504040204" pitchFamily="34" charset="0"/>
                <a:cs typeface="Tahoma" panose="020B0604030504040204" pitchFamily="34" charset="0"/>
              </a:rPr>
              <a:t>đầu</a:t>
            </a:r>
            <a:endParaRPr lang="en-US" sz="1200" dirty="0">
              <a:latin typeface="Tahoma" panose="020B0604030504040204" pitchFamily="34" charset="0"/>
              <a:ea typeface="Tahoma" panose="020B0604030504040204" pitchFamily="34" charset="0"/>
              <a:cs typeface="Tahoma" panose="020B0604030504040204" pitchFamily="34" charset="0"/>
            </a:endParaRPr>
          </a:p>
          <a:p>
            <a:endParaRPr lang="en-US" dirty="0"/>
          </a:p>
          <a:p>
            <a:endParaRPr lang="en-US" dirty="0"/>
          </a:p>
        </p:txBody>
      </p:sp>
      <p:sp>
        <p:nvSpPr>
          <p:cNvPr id="4" name="Slide Number Placeholder 3"/>
          <p:cNvSpPr>
            <a:spLocks noGrp="1"/>
          </p:cNvSpPr>
          <p:nvPr>
            <p:ph type="sldNum" sz="quarter" idx="10"/>
          </p:nvPr>
        </p:nvSpPr>
        <p:spPr/>
        <p:txBody>
          <a:bodyPr/>
          <a:lstStyle/>
          <a:p>
            <a:fld id="{6DD59101-1A4B-4072-8D5B-CE8A65FDC79B}" type="slidenum">
              <a:rPr lang="en-US" smtClean="0"/>
              <a:t>13</a:t>
            </a:fld>
            <a:endParaRPr lang="en-US"/>
          </a:p>
        </p:txBody>
      </p:sp>
    </p:spTree>
    <p:extLst>
      <p:ext uri="{BB962C8B-B14F-4D97-AF65-F5344CB8AC3E}">
        <p14:creationId xmlns:p14="http://schemas.microsoft.com/office/powerpoint/2010/main" val="3173748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7814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15</a:t>
            </a:fld>
            <a:endParaRPr lang="en-US"/>
          </a:p>
        </p:txBody>
      </p:sp>
    </p:spTree>
    <p:extLst>
      <p:ext uri="{BB962C8B-B14F-4D97-AF65-F5344CB8AC3E}">
        <p14:creationId xmlns:p14="http://schemas.microsoft.com/office/powerpoint/2010/main" val="813183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err="1">
                <a:solidFill>
                  <a:schemeClr val="tx1"/>
                </a:solidFill>
                <a:effectLst/>
                <a:latin typeface="+mn-lt"/>
                <a:ea typeface="+mn-ea"/>
                <a:cs typeface="+mn-cs"/>
              </a:rPr>
              <a:t>Như</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thầy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mọi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người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cũng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thấy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rằng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chúng</a:t>
            </a:r>
            <a:r>
              <a:rPr lang="en-US" sz="1200" kern="1200">
                <a:solidFill>
                  <a:schemeClr val="tx1"/>
                </a:solidFill>
                <a:effectLst/>
                <a:latin typeface="+mn-lt"/>
                <a:ea typeface="+mn-ea"/>
                <a:cs typeface="+mn-cs"/>
              </a:rPr>
              <a:t> ta </a:t>
            </a:r>
            <a:r>
              <a:rPr lang="en-US" sz="1200" kern="1200" err="1">
                <a:solidFill>
                  <a:schemeClr val="tx1"/>
                </a:solidFill>
                <a:effectLst/>
                <a:latin typeface="+mn-lt"/>
                <a:ea typeface="+mn-ea"/>
                <a:cs typeface="+mn-cs"/>
              </a:rPr>
              <a:t>đang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sống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thời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đại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công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nghệ</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việc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tuệ</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nhân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tạo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đang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góp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phần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hữu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ích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trong</a:t>
            </a:r>
            <a:r>
              <a:rPr lang="en-US" sz="1200" kern="1200">
                <a:solidFill>
                  <a:schemeClr val="tx1"/>
                </a:solidFill>
                <a:effectLst/>
                <a:latin typeface="+mn-lt"/>
                <a:ea typeface="+mn-ea"/>
                <a:cs typeface="+mn-cs"/>
              </a:rPr>
              <a:t> cv </a:t>
            </a:r>
            <a:r>
              <a:rPr lang="en-US" sz="1200" kern="1200" err="1">
                <a:solidFill>
                  <a:schemeClr val="tx1"/>
                </a:solidFill>
                <a:effectLst/>
                <a:latin typeface="+mn-lt"/>
                <a:ea typeface="+mn-ea"/>
                <a:cs typeface="+mn-cs"/>
              </a:rPr>
              <a:t>cũng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như</a:t>
            </a:r>
            <a:r>
              <a:rPr lang="en-US" sz="1200" kern="1200">
                <a:solidFill>
                  <a:schemeClr val="tx1"/>
                </a:solidFill>
                <a:effectLst/>
                <a:latin typeface="+mn-lt"/>
                <a:ea typeface="+mn-ea"/>
                <a:cs typeface="+mn-cs"/>
              </a:rPr>
              <a:t> cs </a:t>
            </a:r>
            <a:r>
              <a:rPr lang="en-US" sz="1200" kern="1200" err="1">
                <a:solidFill>
                  <a:schemeClr val="tx1"/>
                </a:solidFill>
                <a:effectLst/>
                <a:latin typeface="+mn-lt"/>
                <a:ea typeface="+mn-ea"/>
                <a:cs typeface="+mn-cs"/>
              </a:rPr>
              <a:t>chúng</a:t>
            </a:r>
            <a:r>
              <a:rPr lang="en-US" sz="1200" kern="1200">
                <a:solidFill>
                  <a:schemeClr val="tx1"/>
                </a:solidFill>
                <a:effectLst/>
                <a:latin typeface="+mn-lt"/>
                <a:ea typeface="+mn-ea"/>
                <a:cs typeface="+mn-cs"/>
              </a:rPr>
              <a:t> ta. :</a:t>
            </a:r>
          </a:p>
          <a:p>
            <a:r>
              <a:rPr lang="vi-VN" sz="1200" kern="1200">
                <a:solidFill>
                  <a:schemeClr val="tx1"/>
                </a:solidFill>
                <a:effectLst/>
                <a:latin typeface="+mn-lt"/>
                <a:ea typeface="+mn-ea"/>
                <a:cs typeface="+mn-cs"/>
              </a:rPr>
              <a:t>Mục tiêu đề tài là Ứng dụng các mô hình học máy để dự đoán xếp hạng mi ramen</a:t>
            </a:r>
          </a:p>
          <a:p>
            <a:r>
              <a:rPr lang="vi-VN" sz="1200" kern="1200">
                <a:solidFill>
                  <a:schemeClr val="tx1"/>
                </a:solidFill>
                <a:effectLst/>
                <a:latin typeface="+mn-lt"/>
                <a:ea typeface="+mn-ea"/>
                <a:cs typeface="+mn-cs"/>
              </a:rPr>
              <a:t>Ở đề tài em sử dụng mô hình học máy và cụ thể là các mô hình (Hồi quy logistic, Cây quyết định, Rừng ngẫu nhiên) học máy cho bài toán phân lớp.</a:t>
            </a:r>
          </a:p>
          <a:p>
            <a:r>
              <a:rPr lang="vi-VN" sz="1200" kern="1200">
                <a:solidFill>
                  <a:schemeClr val="tx1"/>
                </a:solidFill>
                <a:effectLst/>
                <a:latin typeface="+mn-lt"/>
                <a:ea typeface="+mn-ea"/>
                <a:cs typeface="+mn-cs"/>
              </a:rPr>
              <a:t>Những ứng dụng cụ thể nó mang lại là có thể áp dung vào trong kinh doanh, phát triển các loại mì để phù hợp hơn với thị trường.</a:t>
            </a:r>
          </a:p>
          <a:p>
            <a:r>
              <a:rPr lang="vi-VN" sz="1200" kern="1200">
                <a:solidFill>
                  <a:schemeClr val="tx1"/>
                </a:solidFill>
                <a:effectLst/>
                <a:latin typeface="+mn-lt"/>
                <a:ea typeface="+mn-ea"/>
                <a:cs typeface="+mn-cs"/>
              </a:rPr>
              <a:t>Trong quá trình học cũng có một số khó khắn nhất đinh đó là về mặt dữ liệu cần có đa dạng về các trường dữ liệu và số lượng mẫu đủ lớn</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DD59101-1A4B-4072-8D5B-CE8A65FDC79B}" type="slidenum">
              <a:rPr lang="en-US" smtClean="0"/>
              <a:t>2</a:t>
            </a:fld>
            <a:endParaRPr lang="en-US"/>
          </a:p>
        </p:txBody>
      </p:sp>
    </p:spTree>
    <p:extLst>
      <p:ext uri="{BB962C8B-B14F-4D97-AF65-F5344CB8AC3E}">
        <p14:creationId xmlns:p14="http://schemas.microsoft.com/office/powerpoint/2010/main" val="9254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D59101-1A4B-4072-8D5B-CE8A65FDC79B}" type="slidenum">
              <a:rPr lang="en-US" smtClean="0"/>
              <a:t>3</a:t>
            </a:fld>
            <a:endParaRPr lang="en-US"/>
          </a:p>
        </p:txBody>
      </p:sp>
    </p:spTree>
    <p:extLst>
      <p:ext uri="{BB962C8B-B14F-4D97-AF65-F5344CB8AC3E}">
        <p14:creationId xmlns:p14="http://schemas.microsoft.com/office/powerpoint/2010/main" val="3255768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a:t>
            </a:r>
            <a:r>
              <a:rPr lang="en-US" sz="1200" kern="1200" err="1">
                <a:solidFill>
                  <a:schemeClr val="tx1"/>
                </a:solidFill>
                <a:effectLst/>
                <a:latin typeface="+mn-lt"/>
                <a:ea typeface="+mn-ea"/>
                <a:cs typeface="+mn-cs"/>
              </a:rPr>
              <a:t>đề</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tài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đoán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xếp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hạng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mì</a:t>
            </a:r>
            <a:r>
              <a:rPr lang="en-US" sz="1200" kern="1200">
                <a:solidFill>
                  <a:schemeClr val="tx1"/>
                </a:solidFill>
                <a:effectLst/>
                <a:latin typeface="+mn-lt"/>
                <a:ea typeface="+mn-ea"/>
                <a:cs typeface="+mn-cs"/>
              </a:rPr>
              <a:t> ramen </a:t>
            </a:r>
            <a:r>
              <a:rPr lang="en-US" sz="1200" kern="1200" err="1">
                <a:solidFill>
                  <a:schemeClr val="tx1"/>
                </a:solidFill>
                <a:effectLst/>
                <a:latin typeface="+mn-lt"/>
                <a:ea typeface="+mn-ea"/>
                <a:cs typeface="+mn-cs"/>
              </a:rPr>
              <a:t>bằng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hình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học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đối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tượng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nghiên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cứu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a:t>
            </a:r>
            <a:r>
              <a:rPr lang="en-US" sz="1800" err="1">
                <a:effectLst/>
                <a:latin typeface="Times New Roman" panose="02020603050405020304" pitchFamily="18" charset="0"/>
                <a:ea typeface="Times New Roman" panose="02020603050405020304" pitchFamily="18" charset="0"/>
              </a:rPr>
              <a:t>xếp</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hạng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ramen, </a:t>
            </a:r>
            <a:r>
              <a:rPr lang="en-US" sz="1800" err="1">
                <a:effectLst/>
                <a:latin typeface="Times New Roman" panose="02020603050405020304" pitchFamily="18" charset="0"/>
                <a:ea typeface="Times New Roman" panose="02020603050405020304" pitchFamily="18" charset="0"/>
              </a:rPr>
              <a:t>tìm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ra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stars(rating) </a:t>
            </a:r>
            <a:r>
              <a:rPr lang="en-US" sz="1800" err="1">
                <a:effectLst/>
                <a:latin typeface="Times New Roman" panose="02020603050405020304" pitchFamily="18" charset="0"/>
                <a:ea typeface="Times New Roman" panose="02020603050405020304" pitchFamily="18" charset="0"/>
              </a:rPr>
              <a:t>cao</a:t>
            </a:r>
            <a:endParaRPr lang="en-US" sz="1800">
              <a:effectLst/>
              <a:latin typeface="Times New Roman" panose="02020603050405020304" pitchFamily="18" charset="0"/>
              <a:ea typeface="Times New Roman" panose="02020603050405020304" pitchFamily="18" charset="0"/>
            </a:endParaRPr>
          </a:p>
          <a:p>
            <a:r>
              <a:rPr lang="en-US" sz="1200" kern="1200">
                <a:solidFill>
                  <a:schemeClr val="tx1"/>
                </a:solidFill>
                <a:effectLst/>
                <a:latin typeface="+mn-lt"/>
                <a:ea typeface="+mn-ea"/>
                <a:cs typeface="+mn-cs"/>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ramen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sản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khắp</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thế</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giới</a:t>
            </a:r>
            <a:r>
              <a:rPr lang="en-US" sz="1800">
                <a:effectLst/>
                <a:latin typeface="Times New Roman" panose="02020603050405020304" pitchFamily="18" charset="0"/>
                <a:ea typeface="Times New Roman" panose="02020603050405020304" pitchFamily="18" charset="0"/>
              </a:rPr>
              <a:t> bao </a:t>
            </a:r>
            <a:r>
              <a:rPr lang="en-US" sz="1800" err="1">
                <a:effectLst/>
                <a:latin typeface="Times New Roman" panose="02020603050405020304" pitchFamily="18" charset="0"/>
                <a:ea typeface="Times New Roman" panose="02020603050405020304" pitchFamily="18" charset="0"/>
              </a:rPr>
              <a:t>gồm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nhãn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hàng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sản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xứ</a:t>
            </a:r>
            <a:endParaRPr lang="en-US" sz="1800">
              <a:effectLst/>
              <a:latin typeface="Times New Roman" panose="02020603050405020304" pitchFamily="18" charset="0"/>
              <a:ea typeface="Times New Roman" panose="02020603050405020304" pitchFamily="18" charset="0"/>
            </a:endParaRPr>
          </a:p>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DD59101-1A4B-4072-8D5B-CE8A65FDC79B}" type="slidenum">
              <a:rPr lang="en-US" smtClean="0"/>
              <a:t>4</a:t>
            </a:fld>
            <a:endParaRPr lang="en-US"/>
          </a:p>
        </p:txBody>
      </p:sp>
    </p:spTree>
    <p:extLst>
      <p:ext uri="{BB962C8B-B14F-4D97-AF65-F5344CB8AC3E}">
        <p14:creationId xmlns:p14="http://schemas.microsoft.com/office/powerpoint/2010/main" val="1741337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spc="-10" dirty="0">
                <a:solidFill>
                  <a:srgbClr val="D30602"/>
                </a:solidFill>
                <a:latin typeface="Verdana"/>
                <a:cs typeface="Verdana"/>
              </a:rPr>
              <a:t>Association</a:t>
            </a:r>
            <a:r>
              <a:rPr lang="en-US" sz="1200" b="1" spc="-10" dirty="0">
                <a:solidFill>
                  <a:srgbClr val="D30602"/>
                </a:solidFill>
                <a:latin typeface="Verdana"/>
                <a:cs typeface="Verdana"/>
              </a:rPr>
              <a:t>(</a:t>
            </a:r>
            <a:r>
              <a:rPr lang="vi-VN" b="1" i="0" dirty="0">
                <a:solidFill>
                  <a:srgbClr val="000000"/>
                </a:solidFill>
                <a:effectLst/>
                <a:highlight>
                  <a:srgbClr val="FFFFFF"/>
                </a:highlight>
                <a:latin typeface="inter-bold"/>
              </a:rPr>
              <a:t>Liên kết</a:t>
            </a:r>
            <a:r>
              <a:rPr lang="en-US" b="1" i="0" dirty="0">
                <a:solidFill>
                  <a:srgbClr val="000000"/>
                </a:solidFill>
                <a:effectLst/>
                <a:highlight>
                  <a:srgbClr val="FFFFFF"/>
                </a:highlight>
                <a:latin typeface="inter-bold"/>
              </a:rPr>
              <a:t>)</a:t>
            </a:r>
            <a:r>
              <a:rPr lang="vi-VN" b="0" i="0" dirty="0">
                <a:solidFill>
                  <a:srgbClr val="000000"/>
                </a:solidFill>
                <a:effectLst/>
                <a:highlight>
                  <a:srgbClr val="FFFFFF"/>
                </a:highlight>
                <a:latin typeface="inter-regular"/>
              </a:rPr>
              <a:t>: Quy tắc liên kết là một phương pháp học tập không giám sát được sử dụng để tìm mối quan hệ giữa các biến trong cơ sở dữ liệu lớn. Nó xác định tập hợp các mục xảy ra cùng nhau trong tập dữ liệu. Quy tắc liên kết làm cho chiến lược tiếp thị hiệu quả hơn. Chẳng hạn như những người mua mặt hàng X (giả sử là bánh mì) cũng có xu hướng mua mặt hàng Y (Bơ / Mứt)</a:t>
            </a:r>
            <a:endParaRPr lang="vi-VN" dirty="0"/>
          </a:p>
        </p:txBody>
      </p:sp>
      <p:sp>
        <p:nvSpPr>
          <p:cNvPr id="4" name="Slide Number Placeholder 3"/>
          <p:cNvSpPr>
            <a:spLocks noGrp="1"/>
          </p:cNvSpPr>
          <p:nvPr>
            <p:ph type="sldNum" sz="quarter" idx="5"/>
          </p:nvPr>
        </p:nvSpPr>
        <p:spPr/>
        <p:txBody>
          <a:bodyPr/>
          <a:lstStyle/>
          <a:p>
            <a:fld id="{6DD59101-1A4B-4072-8D5B-CE8A65FDC79B}" type="slidenum">
              <a:rPr lang="en-US" smtClean="0"/>
              <a:t>5</a:t>
            </a:fld>
            <a:endParaRPr lang="en-US"/>
          </a:p>
        </p:txBody>
      </p:sp>
    </p:spTree>
    <p:extLst>
      <p:ext uri="{BB962C8B-B14F-4D97-AF65-F5344CB8AC3E}">
        <p14:creationId xmlns:p14="http://schemas.microsoft.com/office/powerpoint/2010/main" val="104891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Kỹ</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Em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3 </a:t>
            </a:r>
            <a:r>
              <a:rPr lang="en-US" sz="1200" kern="1200" dirty="0" err="1">
                <a:solidFill>
                  <a:schemeClr val="tx1"/>
                </a:solidFill>
                <a:effectLst/>
                <a:latin typeface="+mn-lt"/>
                <a:ea typeface="+mn-ea"/>
                <a:cs typeface="+mn-cs"/>
              </a:rPr>
              <a:t>kỹ</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Hồi</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quy</a:t>
            </a:r>
            <a:r>
              <a:rPr kumimoji="0" lang="en-US" altLang="en-US" sz="1200" b="1" i="0" u="none" strike="noStrike" kern="1200" cap="none" normalizeH="0" baseline="0" dirty="0">
                <a:ln>
                  <a:noFill/>
                </a:ln>
                <a:solidFill>
                  <a:schemeClr val="tx1"/>
                </a:solidFill>
                <a:effectLst/>
                <a:latin typeface="+mn-lt"/>
                <a:ea typeface="+mn-ea"/>
                <a:cs typeface="+mn-cs"/>
              </a:rPr>
              <a:t> Logistic (Logistic Regression), </a:t>
            </a:r>
            <a:r>
              <a:rPr kumimoji="0" lang="en-US" altLang="en-US" sz="1200" b="1" i="0" u="none" strike="noStrike" kern="1200" cap="none" normalizeH="0" baseline="0" dirty="0" err="1">
                <a:ln>
                  <a:noFill/>
                </a:ln>
                <a:solidFill>
                  <a:schemeClr val="tx1"/>
                </a:solidFill>
                <a:effectLst/>
                <a:latin typeface="+mn-lt"/>
                <a:ea typeface="+mn-ea"/>
                <a:cs typeface="+mn-cs"/>
              </a:rPr>
              <a:t>Cây</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quyết</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định</a:t>
            </a:r>
            <a:r>
              <a:rPr kumimoji="0" lang="en-US" altLang="en-US" sz="1200" b="1" i="0" u="none" strike="noStrike" kern="1200" cap="none" normalizeH="0" baseline="0" dirty="0">
                <a:ln>
                  <a:noFill/>
                </a:ln>
                <a:solidFill>
                  <a:schemeClr val="tx1"/>
                </a:solidFill>
                <a:effectLst/>
                <a:latin typeface="+mn-lt"/>
                <a:ea typeface="+mn-ea"/>
                <a:cs typeface="+mn-cs"/>
              </a:rPr>
              <a:t> (Decision Tree Classifier), </a:t>
            </a:r>
            <a:r>
              <a:rPr kumimoji="0" lang="en-US" altLang="en-US" sz="1200" b="1" i="0" u="none" strike="noStrike" kern="1200" cap="none" normalizeH="0" baseline="0" dirty="0" err="1">
                <a:ln>
                  <a:noFill/>
                </a:ln>
                <a:solidFill>
                  <a:schemeClr val="tx1"/>
                </a:solidFill>
                <a:effectLst/>
                <a:latin typeface="+mn-lt"/>
                <a:ea typeface="+mn-ea"/>
                <a:cs typeface="+mn-cs"/>
              </a:rPr>
              <a:t>Rừng</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ngẫu</a:t>
            </a:r>
            <a:r>
              <a:rPr kumimoji="0" lang="en-US" altLang="en-US" sz="1200" b="1" i="0" u="none" strike="noStrike" kern="1200" cap="none" normalizeH="0" baseline="0" dirty="0">
                <a:ln>
                  <a:noFill/>
                </a:ln>
                <a:solidFill>
                  <a:schemeClr val="tx1"/>
                </a:solidFill>
                <a:effectLst/>
                <a:latin typeface="+mn-lt"/>
                <a:ea typeface="+mn-ea"/>
                <a:cs typeface="+mn-cs"/>
              </a:rPr>
              <a:t> </a:t>
            </a:r>
            <a:r>
              <a:rPr kumimoji="0" lang="en-US" altLang="en-US" sz="1200" b="1" i="0" u="none" strike="noStrike" kern="1200" cap="none" normalizeH="0" baseline="0" dirty="0" err="1">
                <a:ln>
                  <a:noFill/>
                </a:ln>
                <a:solidFill>
                  <a:schemeClr val="tx1"/>
                </a:solidFill>
                <a:effectLst/>
                <a:latin typeface="+mn-lt"/>
                <a:ea typeface="+mn-ea"/>
                <a:cs typeface="+mn-cs"/>
              </a:rPr>
              <a:t>nhiên</a:t>
            </a:r>
            <a:r>
              <a:rPr kumimoji="0" lang="en-US" altLang="en-US" sz="1200" b="1" i="0" u="none" strike="noStrike" kern="1200" cap="none" normalizeH="0" baseline="0" dirty="0">
                <a:ln>
                  <a:noFill/>
                </a:ln>
                <a:solidFill>
                  <a:schemeClr val="tx1"/>
                </a:solidFill>
                <a:effectLst/>
                <a:latin typeface="+mn-lt"/>
                <a:ea typeface="+mn-ea"/>
                <a:cs typeface="+mn-cs"/>
              </a:rPr>
              <a:t> (Random Forest Classifier)</a:t>
            </a:r>
            <a:endParaRPr kumimoji="0" lang="en-US" altLang="en-US" sz="1200" b="0" i="0" u="none" strike="noStrike" kern="1200" cap="none" normalizeH="0" baseline="0" dirty="0">
              <a:ln>
                <a:noFill/>
              </a:ln>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Cả ba đều là các thuật toán học máy phổ biến được sử dụng cho các bài toán phân loại nhị phân và đa lớp.</a:t>
            </a:r>
            <a:r>
              <a:rPr lang="en-US" dirty="0"/>
              <a:t> </a:t>
            </a:r>
            <a:r>
              <a:rPr lang="vi-VN" dirty="0"/>
              <a:t>đều có thể được đánh giá bằng các metric như Accuracy, Precision, Recall, F1-score.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Logistic Regression là một mô hình tuyến tính, dễ hiểu và dễ giải thích</a:t>
            </a:r>
            <a:r>
              <a:rPr lang="en-US" dirty="0"/>
              <a:t>, </a:t>
            </a:r>
            <a:r>
              <a:rPr lang="vi-VN" dirty="0"/>
              <a:t>thường có hiệu suất tốt với dữ liệu nhỏ và ít biến số</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Decision Tree phức tạp hơn một chút với cấu trúc cây phân nhánh</a:t>
            </a:r>
            <a:r>
              <a:rPr lang="en-US" dirty="0"/>
              <a:t>, </a:t>
            </a:r>
            <a:r>
              <a:rPr lang="vi-VN" dirty="0"/>
              <a:t>có khả năng xử lý dữ liệu phi tuyến tính và tương tác giữa các biến.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Random Forest phức tạp nhất vì kết hợp nhiều cây quyết định</a:t>
            </a:r>
            <a:r>
              <a:rPr lang="en-US" dirty="0"/>
              <a:t>, </a:t>
            </a:r>
            <a:r>
              <a:rPr lang="vi-VN" dirty="0"/>
              <a:t>thường có hiệu suất cao</a:t>
            </a:r>
            <a:r>
              <a:rPr lang="en-US" dirty="0"/>
              <a:t>, </a:t>
            </a:r>
            <a:r>
              <a:rPr lang="vi-VN" dirty="0"/>
              <a:t>xử lý tốt hơn dữ liệu phi tuyến tính và phức tạp</a:t>
            </a:r>
            <a:endParaRPr kumimoji="0" lang="en-US" altLang="en-US" sz="1200" b="0" i="0" u="none" strike="noStrike" kern="1200" cap="none" normalizeH="0" baseline="0" dirty="0">
              <a:ln>
                <a:noFill/>
              </a:ln>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normalizeH="0" baseline="0" dirty="0">
              <a:ln>
                <a:noFill/>
              </a:ln>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DD59101-1A4B-4072-8D5B-CE8A65FDC79B}" type="slidenum">
              <a:rPr lang="en-US" smtClean="0"/>
              <a:t>6</a:t>
            </a:fld>
            <a:endParaRPr lang="en-US"/>
          </a:p>
        </p:txBody>
      </p:sp>
    </p:spTree>
    <p:extLst>
      <p:ext uri="{BB962C8B-B14F-4D97-AF65-F5344CB8AC3E}">
        <p14:creationId xmlns:p14="http://schemas.microsoft.com/office/powerpoint/2010/main" val="2246111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effectLst/>
                <a:latin typeface="Times New Roman" panose="02020603050405020304" pitchFamily="18" charset="0"/>
                <a:ea typeface="Times New Roman" panose="02020603050405020304" pitchFamily="18" charset="0"/>
              </a:rPr>
              <a:t>Bộ dữ liệu được tổng hợp bởi trang </a:t>
            </a:r>
            <a:r>
              <a:rPr lang="vi-VN" sz="1200" u="sng">
                <a:solidFill>
                  <a:srgbClr val="0000FF"/>
                </a:solidFill>
                <a:effectLst/>
                <a:latin typeface="Times New Roman" panose="02020603050405020304" pitchFamily="18" charset="0"/>
                <a:ea typeface="Times New Roman" panose="02020603050405020304" pitchFamily="18" charset="0"/>
                <a:hlinkClick r:id="rId3"/>
              </a:rPr>
              <a:t>THE RAMEN RATER</a:t>
            </a:r>
            <a:r>
              <a:rPr lang="vi-VN" sz="1200" u="sng">
                <a:solidFill>
                  <a:srgbClr val="0000FF"/>
                </a:solidFill>
                <a:effectLst/>
                <a:latin typeface="Times New Roman" panose="02020603050405020304" pitchFamily="18" charset="0"/>
                <a:ea typeface="Times New Roman" panose="02020603050405020304" pitchFamily="18" charset="0"/>
              </a:rPr>
              <a:t>. </a:t>
            </a:r>
            <a:endParaRPr lang="en-US" sz="1200" u="sng">
              <a:solidFill>
                <a:srgbClr val="0000FF"/>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dữ</a:t>
            </a:r>
            <a:r>
              <a:rPr lang="en-US" sz="1200" kern="1200">
                <a:solidFill>
                  <a:schemeClr val="tx1"/>
                </a:solidFill>
                <a:effectLst/>
                <a:latin typeface="+mn-lt"/>
                <a:ea typeface="+mn-ea"/>
                <a:cs typeface="+mn-cs"/>
              </a:rPr>
              <a:t> bao </a:t>
            </a:r>
            <a:r>
              <a:rPr lang="en-US" sz="1200" kern="1200" err="1">
                <a:solidFill>
                  <a:schemeClr val="tx1"/>
                </a:solidFill>
                <a:effectLst/>
                <a:latin typeface="+mn-lt"/>
                <a:ea typeface="+mn-ea"/>
                <a:cs typeface="+mn-cs"/>
              </a:rPr>
              <a:t>gồm</a:t>
            </a:r>
            <a:r>
              <a:rPr lang="en-US" sz="1200" kern="1200">
                <a:solidFill>
                  <a:schemeClr val="tx1"/>
                </a:solidFill>
                <a:effectLst/>
                <a:latin typeface="+mn-lt"/>
                <a:ea typeface="+mn-ea"/>
                <a:cs typeface="+mn-cs"/>
              </a:rPr>
              <a:t> 7 </a:t>
            </a:r>
            <a:r>
              <a:rPr lang="en-US" sz="1200" kern="1200" err="1">
                <a:solidFill>
                  <a:schemeClr val="tx1"/>
                </a:solidFill>
                <a:effectLst/>
                <a:latin typeface="+mn-lt"/>
                <a:ea typeface="+mn-ea"/>
                <a:cs typeface="+mn-cs"/>
              </a:rPr>
              <a:t>thuộc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tính</a:t>
            </a:r>
            <a:r>
              <a:rPr lang="en-US" sz="1200" kern="1200">
                <a:solidFill>
                  <a:schemeClr val="tx1"/>
                </a:solidFill>
                <a:effectLst/>
                <a:latin typeface="+mn-lt"/>
                <a:ea typeface="+mn-ea"/>
                <a:cs typeface="+mn-cs"/>
              </a:rPr>
              <a:t> ban </a:t>
            </a:r>
            <a:r>
              <a:rPr lang="en-US" sz="1200" kern="1200" err="1">
                <a:solidFill>
                  <a:schemeClr val="tx1"/>
                </a:solidFill>
                <a:effectLst/>
                <a:latin typeface="+mn-lt"/>
                <a:ea typeface="+mn-ea"/>
                <a:cs typeface="+mn-cs"/>
              </a:rPr>
              <a:t>đầu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tuy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nhiên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chỉ</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cột</a:t>
            </a:r>
            <a:r>
              <a:rPr lang="en-US" sz="1200" kern="1200">
                <a:solidFill>
                  <a:schemeClr val="tx1"/>
                </a:solidFill>
                <a:effectLst/>
                <a:latin typeface="+mn-lt"/>
                <a:ea typeface="+mn-ea"/>
                <a:cs typeface="+mn-cs"/>
              </a:rPr>
              <a:t> stars(rating)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huấn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luyện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mô</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hình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Từ</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em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đã</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việc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trích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chọn</a:t>
            </a:r>
            <a:r>
              <a:rPr lang="en-US" sz="1200" kern="1200">
                <a:solidFill>
                  <a:schemeClr val="tx1"/>
                </a:solidFill>
                <a:effectLst/>
                <a:latin typeface="+mn-lt"/>
                <a:ea typeface="+mn-ea"/>
                <a:cs typeface="+mn-cs"/>
              </a:rPr>
              <a:t> token </a:t>
            </a:r>
            <a:r>
              <a:rPr lang="en-US" sz="1200" kern="1200" err="1">
                <a:solidFill>
                  <a:schemeClr val="tx1"/>
                </a:solidFill>
                <a:effectLst/>
                <a:latin typeface="+mn-lt"/>
                <a:ea typeface="+mn-ea"/>
                <a:cs typeface="+mn-cs"/>
              </a:rPr>
              <a:t>từ</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cột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còn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lại</a:t>
            </a: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tạo</a:t>
            </a:r>
            <a:r>
              <a:rPr lang="en-US" sz="1200" kern="1200">
                <a:solidFill>
                  <a:schemeClr val="tx1"/>
                </a:solidFill>
                <a:effectLst/>
                <a:latin typeface="+mn-lt"/>
                <a:ea typeface="+mn-ea"/>
                <a:cs typeface="+mn-cs"/>
              </a:rPr>
              <a:t> ra them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trường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dữ</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liệu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vừa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khai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phá</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dữ</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liệu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vừa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dữ</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liệu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trở</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phát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triển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đầy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đủ</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hơn</a:t>
            </a: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đào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tạo</a:t>
            </a:r>
            <a:r>
              <a:rPr lang="en-US" sz="1200" kern="1200">
                <a:solidFill>
                  <a:schemeClr val="tx1"/>
                </a:solidFill>
                <a:effectLst/>
                <a:latin typeface="+mn-lt"/>
                <a:ea typeface="+mn-ea"/>
                <a:cs typeface="+mn-cs"/>
              </a:rPr>
              <a:t> bao </a:t>
            </a:r>
            <a:r>
              <a:rPr lang="en-US" sz="1200" kern="1200" err="1">
                <a:solidFill>
                  <a:schemeClr val="tx1"/>
                </a:solidFill>
                <a:effectLst/>
                <a:latin typeface="+mn-lt"/>
                <a:ea typeface="+mn-ea"/>
                <a:cs typeface="+mn-cs"/>
              </a:rPr>
              <a:t>gồm</a:t>
            </a:r>
            <a:r>
              <a:rPr lang="en-US" sz="1200" kern="1200">
                <a:solidFill>
                  <a:schemeClr val="tx1"/>
                </a:solidFill>
                <a:effectLst/>
                <a:latin typeface="+mn-lt"/>
                <a:ea typeface="+mn-ea"/>
                <a:cs typeface="+mn-cs"/>
              </a:rPr>
              <a:t> 4650 </a:t>
            </a:r>
            <a:r>
              <a:rPr lang="en-US" sz="1200" kern="1200" err="1">
                <a:solidFill>
                  <a:schemeClr val="tx1"/>
                </a:solidFill>
                <a:effectLst/>
                <a:latin typeface="+mn-lt"/>
                <a:ea typeface="+mn-ea"/>
                <a:cs typeface="+mn-cs"/>
              </a:rPr>
              <a:t>bản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ghi</a:t>
            </a:r>
            <a:r>
              <a:rPr lang="en-US" sz="1200" kern="1200" baseline="0">
                <a:solidFill>
                  <a:schemeClr val="tx1"/>
                </a:solidFill>
                <a:effectLst/>
                <a:latin typeface="+mn-lt"/>
                <a:ea typeface="+mn-ea"/>
                <a:cs typeface="+mn-cs"/>
              </a:rPr>
              <a:t> chia </a:t>
            </a:r>
            <a:r>
              <a:rPr lang="en-US" sz="1200" kern="1200" baseline="0" err="1">
                <a:solidFill>
                  <a:schemeClr val="tx1"/>
                </a:solidFill>
                <a:effectLst/>
                <a:latin typeface="+mn-lt"/>
                <a:ea typeface="+mn-ea"/>
                <a:cs typeface="+mn-cs"/>
              </a:rPr>
              <a:t>thành</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tập</a:t>
            </a:r>
            <a:r>
              <a:rPr lang="en-US" sz="1200" kern="1200" baseline="0">
                <a:solidFill>
                  <a:schemeClr val="tx1"/>
                </a:solidFill>
                <a:effectLst/>
                <a:latin typeface="+mn-lt"/>
                <a:ea typeface="+mn-ea"/>
                <a:cs typeface="+mn-cs"/>
              </a:rPr>
              <a:t> train </a:t>
            </a:r>
            <a:r>
              <a:rPr lang="en-US" sz="1200" kern="1200" baseline="0" err="1">
                <a:solidFill>
                  <a:schemeClr val="tx1"/>
                </a:solidFill>
                <a:effectLst/>
                <a:latin typeface="+mn-lt"/>
                <a:ea typeface="+mn-ea"/>
                <a:cs typeface="+mn-cs"/>
              </a:rPr>
              <a:t>với</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khoảng</a:t>
            </a:r>
            <a:r>
              <a:rPr lang="en-US" sz="1200" kern="1200" baseline="0">
                <a:solidFill>
                  <a:schemeClr val="tx1"/>
                </a:solidFill>
                <a:effectLst/>
                <a:latin typeface="+mn-lt"/>
                <a:ea typeface="+mn-ea"/>
                <a:cs typeface="+mn-cs"/>
              </a:rPr>
              <a:t> 80% </a:t>
            </a:r>
            <a:r>
              <a:rPr lang="en-US" sz="1200" kern="1200" baseline="0" err="1">
                <a:solidFill>
                  <a:schemeClr val="tx1"/>
                </a:solidFill>
                <a:effectLst/>
                <a:latin typeface="+mn-lt"/>
                <a:ea typeface="+mn-ea"/>
                <a:cs typeface="+mn-cs"/>
              </a:rPr>
              <a:t>và</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tập</a:t>
            </a:r>
            <a:r>
              <a:rPr lang="en-US" sz="1200" kern="1200" baseline="0">
                <a:solidFill>
                  <a:schemeClr val="tx1"/>
                </a:solidFill>
                <a:effectLst/>
                <a:latin typeface="+mn-lt"/>
                <a:ea typeface="+mn-ea"/>
                <a:cs typeface="+mn-cs"/>
              </a:rPr>
              <a:t> test</a:t>
            </a:r>
            <a:r>
              <a:rPr lang="en-US" sz="1200" kern="1200">
                <a:solidFill>
                  <a:schemeClr val="tx1"/>
                </a:solidFill>
                <a:effectLst/>
                <a:latin typeface="+mn-lt"/>
                <a:ea typeface="+mn-ea"/>
                <a:cs typeface="+mn-cs"/>
              </a:rPr>
              <a:t> 20%</a:t>
            </a:r>
          </a:p>
          <a:p>
            <a:endParaRPr lang="en-US"/>
          </a:p>
        </p:txBody>
      </p:sp>
      <p:sp>
        <p:nvSpPr>
          <p:cNvPr id="4" name="Slide Number Placeholder 3"/>
          <p:cNvSpPr>
            <a:spLocks noGrp="1"/>
          </p:cNvSpPr>
          <p:nvPr>
            <p:ph type="sldNum" sz="quarter" idx="10"/>
          </p:nvPr>
        </p:nvSpPr>
        <p:spPr/>
        <p:txBody>
          <a:bodyPr/>
          <a:lstStyle/>
          <a:p>
            <a:fld id="{6DD59101-1A4B-4072-8D5B-CE8A65FDC79B}" type="slidenum">
              <a:rPr lang="en-US" smtClean="0"/>
              <a:t>7</a:t>
            </a:fld>
            <a:endParaRPr lang="en-US"/>
          </a:p>
        </p:txBody>
      </p:sp>
    </p:spTree>
    <p:extLst>
      <p:ext uri="{BB962C8B-B14F-4D97-AF65-F5344CB8AC3E}">
        <p14:creationId xmlns:p14="http://schemas.microsoft.com/office/powerpoint/2010/main" val="2519275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a:t>
            </a:r>
            <a:r>
              <a:rPr lang="en-US" baseline="0"/>
              <a:t> </a:t>
            </a:r>
            <a:r>
              <a:rPr lang="en-US" baseline="0" err="1"/>
              <a:t>quá</a:t>
            </a:r>
            <a:r>
              <a:rPr lang="en-US" baseline="0"/>
              <a:t> </a:t>
            </a:r>
            <a:r>
              <a:rPr lang="en-US" baseline="0" err="1"/>
              <a:t>trình</a:t>
            </a:r>
            <a:r>
              <a:rPr lang="en-US" baseline="0"/>
              <a:t> </a:t>
            </a:r>
            <a:r>
              <a:rPr lang="en-US" baseline="0" err="1"/>
              <a:t>khai</a:t>
            </a:r>
            <a:r>
              <a:rPr lang="en-US" baseline="0"/>
              <a:t> </a:t>
            </a:r>
            <a:r>
              <a:rPr lang="en-US" baseline="0" err="1"/>
              <a:t>phá</a:t>
            </a:r>
            <a:r>
              <a:rPr lang="en-US" baseline="0"/>
              <a:t> </a:t>
            </a:r>
            <a:r>
              <a:rPr lang="en-US" baseline="0" err="1"/>
              <a:t>dữ</a:t>
            </a:r>
            <a:r>
              <a:rPr lang="en-US" baseline="0"/>
              <a:t> </a:t>
            </a:r>
            <a:r>
              <a:rPr lang="en-US" baseline="0" err="1"/>
              <a:t>liệu</a:t>
            </a:r>
            <a:r>
              <a:rPr lang="en-US" baseline="0"/>
              <a:t> </a:t>
            </a:r>
            <a:r>
              <a:rPr lang="en-US" baseline="0" err="1"/>
              <a:t>em</a:t>
            </a:r>
            <a:r>
              <a:rPr lang="en-US" baseline="0"/>
              <a:t> </a:t>
            </a:r>
            <a:r>
              <a:rPr lang="en-US" baseline="0" err="1"/>
              <a:t>nhận</a:t>
            </a:r>
            <a:r>
              <a:rPr lang="en-US" baseline="0"/>
              <a:t> </a:t>
            </a:r>
            <a:r>
              <a:rPr lang="en-US" baseline="0" err="1"/>
              <a:t>thấy</a:t>
            </a:r>
            <a:r>
              <a:rPr lang="en-US" baseline="0"/>
              <a:t> </a:t>
            </a:r>
            <a:r>
              <a:rPr lang="en-US" baseline="0" err="1"/>
              <a:t>rằng</a:t>
            </a:r>
            <a:r>
              <a:rPr lang="en-US" baseline="0"/>
              <a:t> </a:t>
            </a:r>
            <a:r>
              <a:rPr lang="en-US" baseline="0" err="1"/>
              <a:t>dữ</a:t>
            </a:r>
            <a:r>
              <a:rPr lang="en-US" baseline="0"/>
              <a:t> </a:t>
            </a:r>
            <a:r>
              <a:rPr lang="en-US" baseline="0" err="1"/>
              <a:t>liệu</a:t>
            </a:r>
            <a:r>
              <a:rPr lang="en-US" baseline="0"/>
              <a:t> </a:t>
            </a:r>
            <a:r>
              <a:rPr lang="en-US" baseline="0" err="1"/>
              <a:t>có</a:t>
            </a:r>
            <a:r>
              <a:rPr lang="en-US" baseline="0"/>
              <a:t> </a:t>
            </a:r>
            <a:r>
              <a:rPr lang="en-US" baseline="0" err="1"/>
              <a:t>thể</a:t>
            </a:r>
            <a:r>
              <a:rPr lang="en-US" baseline="0"/>
              <a:t> </a:t>
            </a:r>
            <a:r>
              <a:rPr lang="en-US" baseline="0" err="1"/>
              <a:t>sử</a:t>
            </a:r>
            <a:r>
              <a:rPr lang="en-US" baseline="0"/>
              <a:t> </a:t>
            </a:r>
            <a:r>
              <a:rPr lang="en-US" baseline="0" err="1"/>
              <a:t>dụng</a:t>
            </a:r>
            <a:r>
              <a:rPr lang="en-US" baseline="0"/>
              <a:t> </a:t>
            </a:r>
            <a:r>
              <a:rPr lang="en-US" baseline="0" err="1"/>
              <a:t>để</a:t>
            </a:r>
            <a:r>
              <a:rPr lang="en-US" baseline="0"/>
              <a:t> </a:t>
            </a:r>
            <a:r>
              <a:rPr lang="en-US" baseline="0" err="1"/>
              <a:t>huấn</a:t>
            </a:r>
            <a:r>
              <a:rPr lang="en-US" baseline="0"/>
              <a:t> </a:t>
            </a:r>
            <a:r>
              <a:rPr lang="en-US" baseline="0" err="1"/>
              <a:t>luyện</a:t>
            </a:r>
            <a:r>
              <a:rPr lang="en-US" baseline="0"/>
              <a:t> </a:t>
            </a:r>
            <a:r>
              <a:rPr lang="en-US" baseline="0" err="1"/>
              <a:t>mô</a:t>
            </a:r>
            <a:r>
              <a:rPr lang="en-US" baseline="0"/>
              <a:t> </a:t>
            </a:r>
            <a:r>
              <a:rPr lang="en-US" baseline="0" err="1"/>
              <a:t>hình</a:t>
            </a:r>
            <a:r>
              <a:rPr lang="en-US" baseline="0"/>
              <a:t> </a:t>
            </a:r>
            <a:r>
              <a:rPr lang="en-US" baseline="0" err="1"/>
              <a:t>là</a:t>
            </a:r>
            <a:r>
              <a:rPr lang="en-US" baseline="0"/>
              <a:t> </a:t>
            </a:r>
            <a:r>
              <a:rPr lang="en-US" baseline="0" err="1"/>
              <a:t>quá</a:t>
            </a:r>
            <a:r>
              <a:rPr lang="en-US" baseline="0"/>
              <a:t> </a:t>
            </a:r>
            <a:r>
              <a:rPr lang="en-US" baseline="0" err="1"/>
              <a:t>ít</a:t>
            </a:r>
            <a:r>
              <a:rPr lang="en-US" baseline="0"/>
              <a:t> </a:t>
            </a:r>
            <a:r>
              <a:rPr lang="en-US" baseline="0" err="1"/>
              <a:t>nên</a:t>
            </a:r>
            <a:r>
              <a:rPr lang="en-US" baseline="0"/>
              <a:t> </a:t>
            </a:r>
            <a:r>
              <a:rPr lang="en-US" baseline="0" err="1"/>
              <a:t>em</a:t>
            </a:r>
            <a:r>
              <a:rPr lang="en-US" baseline="0"/>
              <a:t> </a:t>
            </a:r>
            <a:r>
              <a:rPr lang="en-US" baseline="0" err="1"/>
              <a:t>đã</a:t>
            </a:r>
            <a:r>
              <a:rPr lang="en-US" baseline="0"/>
              <a:t> </a:t>
            </a:r>
            <a:r>
              <a:rPr lang="en-US" baseline="0" err="1"/>
              <a:t>phân</a:t>
            </a:r>
            <a:r>
              <a:rPr lang="en-US" baseline="0"/>
              <a:t> </a:t>
            </a:r>
            <a:r>
              <a:rPr lang="en-US" baseline="0" err="1"/>
              <a:t>tích</a:t>
            </a:r>
            <a:r>
              <a:rPr lang="en-US" baseline="0"/>
              <a:t> </a:t>
            </a:r>
            <a:r>
              <a:rPr lang="en-US" baseline="0" err="1"/>
              <a:t>và</a:t>
            </a:r>
            <a:r>
              <a:rPr lang="en-US" baseline="0"/>
              <a:t> </a:t>
            </a:r>
            <a:r>
              <a:rPr lang="en-US" baseline="0" err="1"/>
              <a:t>trích</a:t>
            </a:r>
            <a:r>
              <a:rPr lang="en-US" baseline="0"/>
              <a:t> </a:t>
            </a:r>
            <a:r>
              <a:rPr lang="en-US" baseline="0" err="1"/>
              <a:t>chọn</a:t>
            </a:r>
            <a:r>
              <a:rPr lang="en-US" baseline="0"/>
              <a:t> </a:t>
            </a:r>
            <a:r>
              <a:rPr lang="en-US" baseline="0" err="1"/>
              <a:t>ra</a:t>
            </a:r>
            <a:r>
              <a:rPr lang="en-US" baseline="0"/>
              <a:t> </a:t>
            </a:r>
            <a:r>
              <a:rPr lang="en-US" baseline="0" err="1"/>
              <a:t>thêm</a:t>
            </a:r>
            <a:r>
              <a:rPr lang="en-US" baseline="0"/>
              <a:t> </a:t>
            </a:r>
            <a:r>
              <a:rPr lang="en-US" baseline="0" err="1"/>
              <a:t>các</a:t>
            </a:r>
            <a:r>
              <a:rPr lang="en-US" baseline="0"/>
              <a:t> </a:t>
            </a:r>
            <a:r>
              <a:rPr lang="en-US" baseline="0" err="1"/>
              <a:t>cột</a:t>
            </a:r>
            <a:r>
              <a:rPr lang="en-US" baseline="0"/>
              <a:t> </a:t>
            </a:r>
            <a:r>
              <a:rPr lang="en-US" baseline="0" err="1"/>
              <a:t>dữ</a:t>
            </a:r>
            <a:r>
              <a:rPr lang="en-US" baseline="0"/>
              <a:t> </a:t>
            </a:r>
            <a:r>
              <a:rPr lang="en-US" baseline="0" err="1"/>
              <a:t>liệu</a:t>
            </a:r>
            <a:r>
              <a:rPr lang="en-US" baseline="0"/>
              <a:t> </a:t>
            </a:r>
            <a:r>
              <a:rPr lang="en-US" baseline="0" err="1"/>
              <a:t>mới</a:t>
            </a:r>
            <a:endParaRPr lang="en-US" baseline="0"/>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nghĩ</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tới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việc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đặc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điểm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được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thực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sẵn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thay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chỉ</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sử</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dụng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để</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mô</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hình</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khác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nhau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thường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kèm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theo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hương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tiến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toàn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bộ</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này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ứng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với</a:t>
            </a:r>
            <a:r>
              <a:rPr lang="en-US" sz="1800">
                <a:effectLst/>
                <a:latin typeface="Times New Roman" panose="02020603050405020304" pitchFamily="18" charset="0"/>
                <a:ea typeface="Times New Roman" panose="02020603050405020304" pitchFamily="18" charset="0"/>
              </a:rPr>
              <a:t> 1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a:t>
            </a:r>
          </a:p>
          <a:p>
            <a:r>
              <a:rPr lang="en-US" sz="1800" err="1">
                <a:effectLst/>
                <a:latin typeface="Times New Roman" panose="02020603050405020304" pitchFamily="18" charset="0"/>
              </a:rPr>
              <a:t>Ngoài</a:t>
            </a:r>
            <a:r>
              <a:rPr lang="en-US" sz="1800">
                <a:effectLst/>
                <a:latin typeface="Times New Roman" panose="02020603050405020304" pitchFamily="18" charset="0"/>
              </a:rPr>
              <a:t> </a:t>
            </a:r>
            <a:r>
              <a:rPr lang="en-US" sz="1800" err="1">
                <a:effectLst/>
                <a:latin typeface="Times New Roman" panose="02020603050405020304" pitchFamily="18" charset="0"/>
              </a:rPr>
              <a:t>ra</a:t>
            </a:r>
            <a:r>
              <a:rPr lang="en-US" sz="1800">
                <a:effectLst/>
                <a:latin typeface="Times New Roman" panose="02020603050405020304" pitchFamily="18" charset="0"/>
              </a:rPr>
              <a:t> </a:t>
            </a:r>
            <a:r>
              <a:rPr lang="en-US" sz="1800" err="1">
                <a:effectLst/>
                <a:latin typeface="Times New Roman" panose="02020603050405020304" pitchFamily="18" charset="0"/>
              </a:rPr>
              <a:t>từ</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cột</a:t>
            </a:r>
            <a:r>
              <a:rPr lang="en-US" sz="1800">
                <a:effectLst/>
                <a:latin typeface="Times New Roman" panose="02020603050405020304" pitchFamily="18" charset="0"/>
              </a:rPr>
              <a:t> brand, country </a:t>
            </a:r>
            <a:r>
              <a:rPr lang="en-US" sz="1800" err="1">
                <a:effectLst/>
                <a:latin typeface="Times New Roman" panose="02020603050405020304" pitchFamily="18" charset="0"/>
              </a:rPr>
              <a:t>và</a:t>
            </a:r>
            <a:r>
              <a:rPr lang="en-US" sz="1800">
                <a:effectLst/>
                <a:latin typeface="Times New Roman" panose="02020603050405020304" pitchFamily="18" charset="0"/>
              </a:rPr>
              <a:t> style </a:t>
            </a:r>
            <a:r>
              <a:rPr lang="en-US" sz="1800" err="1">
                <a:effectLst/>
                <a:latin typeface="Times New Roman" panose="02020603050405020304" pitchFamily="18" charset="0"/>
              </a:rPr>
              <a:t>thì</a:t>
            </a:r>
            <a:r>
              <a:rPr lang="en-US" sz="1800">
                <a:effectLst/>
                <a:latin typeface="Times New Roman" panose="02020603050405020304" pitchFamily="18" charset="0"/>
              </a:rPr>
              <a:t> e </a:t>
            </a:r>
            <a:r>
              <a:rPr lang="en-US" sz="1800" err="1">
                <a:effectLst/>
                <a:latin typeface="Times New Roman" panose="02020603050405020304" pitchFamily="18" charset="0"/>
              </a:rPr>
              <a:t>lựa</a:t>
            </a:r>
            <a:r>
              <a:rPr lang="en-US" sz="1800">
                <a:effectLst/>
                <a:latin typeface="Times New Roman" panose="02020603050405020304" pitchFamily="18" charset="0"/>
              </a:rPr>
              <a:t> </a:t>
            </a:r>
            <a:r>
              <a:rPr lang="en-US" sz="1800" err="1">
                <a:effectLst/>
                <a:latin typeface="Times New Roman" panose="02020603050405020304" pitchFamily="18" charset="0"/>
              </a:rPr>
              <a:t>chọn</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có</a:t>
            </a:r>
            <a:r>
              <a:rPr lang="en-US" sz="1800">
                <a:effectLst/>
                <a:latin typeface="Times New Roman" panose="02020603050405020304" pitchFamily="18" charset="0"/>
              </a:rPr>
              <a:t> </a:t>
            </a:r>
            <a:r>
              <a:rPr lang="en-US" sz="1800" err="1">
                <a:effectLst/>
                <a:latin typeface="Times New Roman" panose="02020603050405020304" pitchFamily="18" charset="0"/>
              </a:rPr>
              <a:t>tần</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hiện</a:t>
            </a:r>
            <a:r>
              <a:rPr lang="en-US" sz="1800">
                <a:effectLst/>
                <a:latin typeface="Times New Roman" panose="02020603050405020304" pitchFamily="18" charset="0"/>
              </a:rPr>
              <a:t> </a:t>
            </a:r>
            <a:r>
              <a:rPr lang="en-US" sz="1800" err="1">
                <a:effectLst/>
                <a:latin typeface="Times New Roman" panose="02020603050405020304" pitchFamily="18" charset="0"/>
              </a:rPr>
              <a:t>cao</a:t>
            </a:r>
            <a:r>
              <a:rPr lang="en-US" sz="1800">
                <a:effectLst/>
                <a:latin typeface="Times New Roman" panose="02020603050405020304" pitchFamily="18" charset="0"/>
              </a:rPr>
              <a:t> </a:t>
            </a:r>
            <a:r>
              <a:rPr lang="en-US" sz="1800" err="1">
                <a:effectLst/>
                <a:latin typeface="Times New Roman" panose="02020603050405020304" pitchFamily="18" charset="0"/>
              </a:rPr>
              <a:t>để</a:t>
            </a:r>
            <a:r>
              <a:rPr lang="en-US" sz="1800">
                <a:effectLst/>
                <a:latin typeface="Times New Roman" panose="02020603050405020304" pitchFamily="18" charset="0"/>
              </a:rPr>
              <a:t> </a:t>
            </a:r>
            <a:r>
              <a:rPr lang="en-US" sz="1800" err="1">
                <a:effectLst/>
                <a:latin typeface="Times New Roman" panose="02020603050405020304" pitchFamily="18" charset="0"/>
              </a:rPr>
              <a:t>tạo</a:t>
            </a:r>
            <a:r>
              <a:rPr lang="en-US" sz="1800">
                <a:effectLst/>
                <a:latin typeface="Times New Roman" panose="02020603050405020304" pitchFamily="18" charset="0"/>
              </a:rPr>
              <a:t> </a:t>
            </a:r>
            <a:r>
              <a:rPr lang="en-US" sz="1800" err="1">
                <a:effectLst/>
                <a:latin typeface="Times New Roman" panose="02020603050405020304" pitchFamily="18" charset="0"/>
              </a:rPr>
              <a:t>thành</a:t>
            </a:r>
            <a:r>
              <a:rPr lang="en-US" sz="1800">
                <a:effectLst/>
                <a:latin typeface="Times New Roman" panose="02020603050405020304" pitchFamily="18" charset="0"/>
              </a:rPr>
              <a:t> 1 </a:t>
            </a:r>
            <a:r>
              <a:rPr lang="en-US" sz="1800" err="1">
                <a:effectLst/>
                <a:latin typeface="Times New Roman" panose="02020603050405020304" pitchFamily="18" charset="0"/>
              </a:rPr>
              <a:t>cột</a:t>
            </a:r>
            <a:r>
              <a:rPr lang="en-US" sz="1800">
                <a:effectLst/>
                <a:latin typeface="Times New Roman" panose="02020603050405020304" pitchFamily="18" charset="0"/>
              </a:rPr>
              <a:t> </a:t>
            </a:r>
            <a:r>
              <a:rPr lang="en-US" sz="1800" err="1">
                <a:effectLst/>
                <a:latin typeface="Times New Roman" panose="02020603050405020304" pitchFamily="18" charset="0"/>
              </a:rPr>
              <a:t>dữ</a:t>
            </a:r>
            <a:r>
              <a:rPr lang="en-US" sz="1800">
                <a:effectLst/>
                <a:latin typeface="Times New Roman" panose="02020603050405020304" pitchFamily="18" charset="0"/>
              </a:rPr>
              <a:t> </a:t>
            </a:r>
            <a:r>
              <a:rPr lang="en-US" sz="1800" err="1">
                <a:effectLst/>
                <a:latin typeface="Times New Roman" panose="02020603050405020304" pitchFamily="18" charset="0"/>
              </a:rPr>
              <a:t>liệu</a:t>
            </a:r>
            <a:r>
              <a:rPr lang="en-US" sz="1800">
                <a:effectLst/>
                <a:latin typeface="Times New Roman" panose="02020603050405020304" pitchFamily="18" charset="0"/>
              </a:rPr>
              <a:t> </a:t>
            </a:r>
            <a:r>
              <a:rPr lang="en-US" sz="1800" err="1">
                <a:effectLst/>
                <a:latin typeface="Times New Roman" panose="02020603050405020304" pitchFamily="18" charset="0"/>
              </a:rPr>
              <a:t>riêng</a:t>
            </a:r>
            <a:r>
              <a:rPr lang="en-US" sz="1800">
                <a:effectLst/>
                <a:latin typeface="Times New Roman" panose="02020603050405020304" pitchFamily="18" charset="0"/>
              </a:rPr>
              <a:t> </a:t>
            </a:r>
            <a:r>
              <a:rPr lang="en-US" sz="1800" err="1">
                <a:effectLst/>
                <a:latin typeface="Times New Roman" panose="02020603050405020304" pitchFamily="18" charset="0"/>
              </a:rPr>
              <a:t>biệt</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là</a:t>
            </a:r>
            <a:r>
              <a:rPr lang="en-US" sz="1800">
                <a:effectLst/>
                <a:latin typeface="Times New Roman" panose="02020603050405020304" pitchFamily="18" charset="0"/>
              </a:rPr>
              <a:t> 0 </a:t>
            </a:r>
            <a:r>
              <a:rPr lang="en-US" sz="1800" err="1">
                <a:effectLst/>
                <a:latin typeface="Times New Roman" panose="02020603050405020304" pitchFamily="18" charset="0"/>
              </a:rPr>
              <a:t>và</a:t>
            </a:r>
            <a:r>
              <a:rPr lang="en-US" sz="1800">
                <a:effectLst/>
                <a:latin typeface="Times New Roman" panose="02020603050405020304" pitchFamily="18" charset="0"/>
              </a:rPr>
              <a:t> 1 </a:t>
            </a:r>
            <a:r>
              <a:rPr lang="en-US" sz="1800" err="1">
                <a:effectLst/>
                <a:latin typeface="Times New Roman" panose="02020603050405020304" pitchFamily="18" charset="0"/>
              </a:rPr>
              <a:t>tương</a:t>
            </a:r>
            <a:r>
              <a:rPr lang="en-US" sz="1800">
                <a:effectLst/>
                <a:latin typeface="Times New Roman" panose="02020603050405020304" pitchFamily="18" charset="0"/>
              </a:rPr>
              <a:t> </a:t>
            </a:r>
            <a:r>
              <a:rPr lang="en-US" sz="1800" err="1">
                <a:effectLst/>
                <a:latin typeface="Times New Roman" panose="02020603050405020304" pitchFamily="18" charset="0"/>
              </a:rPr>
              <a:t>ứng</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đặc</a:t>
            </a:r>
            <a:r>
              <a:rPr lang="en-US" sz="1800">
                <a:effectLst/>
                <a:latin typeface="Times New Roman" panose="02020603050405020304" pitchFamily="18" charset="0"/>
              </a:rPr>
              <a:t> </a:t>
            </a:r>
            <a:r>
              <a:rPr lang="en-US" sz="1800" err="1">
                <a:effectLst/>
                <a:latin typeface="Times New Roman" panose="02020603050405020304" pitchFamily="18" charset="0"/>
              </a:rPr>
              <a:t>điểm</a:t>
            </a:r>
            <a:r>
              <a:rPr lang="en-US" sz="1800">
                <a:effectLst/>
                <a:latin typeface="Times New Roman" panose="02020603050405020304" pitchFamily="18" charset="0"/>
              </a:rPr>
              <a:t> </a:t>
            </a:r>
            <a:r>
              <a:rPr lang="en-US" sz="1800" err="1">
                <a:effectLst/>
                <a:latin typeface="Times New Roman" panose="02020603050405020304" pitchFamily="18" charset="0"/>
              </a:rPr>
              <a:t>của</a:t>
            </a:r>
            <a:r>
              <a:rPr lang="en-US" sz="1800">
                <a:effectLst/>
                <a:latin typeface="Times New Roman" panose="02020603050405020304" pitchFamily="18" charset="0"/>
              </a:rPr>
              <a:t> </a:t>
            </a:r>
            <a:r>
              <a:rPr lang="en-US" sz="1800" err="1">
                <a:effectLst/>
                <a:latin typeface="Times New Roman" panose="02020603050405020304" pitchFamily="18" charset="0"/>
              </a:rPr>
              <a:t>loại</a:t>
            </a:r>
            <a:r>
              <a:rPr lang="en-US" sz="1800">
                <a:effectLst/>
                <a:latin typeface="Times New Roman" panose="02020603050405020304" pitchFamily="18" charset="0"/>
              </a:rPr>
              <a:t> </a:t>
            </a:r>
            <a:r>
              <a:rPr lang="en-US" sz="1800" err="1">
                <a:effectLst/>
                <a:latin typeface="Times New Roman" panose="02020603050405020304" pitchFamily="18" charset="0"/>
              </a:rPr>
              <a:t>mì</a:t>
            </a:r>
            <a:r>
              <a:rPr lang="en-US" sz="1800">
                <a:effectLst/>
                <a:latin typeface="Times New Roman" panose="02020603050405020304" pitchFamily="18" charset="0"/>
              </a:rPr>
              <a:t> </a:t>
            </a:r>
            <a:r>
              <a:rPr lang="en-US" sz="1800" err="1">
                <a:effectLst/>
                <a:latin typeface="Times New Roman" panose="02020603050405020304" pitchFamily="18" charset="0"/>
              </a:rPr>
              <a:t>đang</a:t>
            </a:r>
            <a:r>
              <a:rPr lang="en-US" sz="1800">
                <a:effectLst/>
                <a:latin typeface="Times New Roman" panose="02020603050405020304" pitchFamily="18" charset="0"/>
              </a:rPr>
              <a:t> </a:t>
            </a:r>
            <a:r>
              <a:rPr lang="en-US" sz="1800" err="1">
                <a:effectLst/>
                <a:latin typeface="Times New Roman" panose="02020603050405020304" pitchFamily="18" charset="0"/>
              </a:rPr>
              <a:t>được</a:t>
            </a:r>
            <a:r>
              <a:rPr lang="en-US" sz="1800">
                <a:effectLst/>
                <a:latin typeface="Times New Roman" panose="02020603050405020304" pitchFamily="18" charset="0"/>
              </a:rPr>
              <a:t> </a:t>
            </a:r>
            <a:r>
              <a:rPr lang="en-US" sz="1800" err="1">
                <a:effectLst/>
                <a:latin typeface="Times New Roman" panose="02020603050405020304" pitchFamily="18" charset="0"/>
              </a:rPr>
              <a:t>xét</a:t>
            </a:r>
            <a:r>
              <a:rPr lang="en-US" sz="1800">
                <a:effectLst/>
                <a:latin typeface="Times New Roman" panose="02020603050405020304" pitchFamily="18" charset="0"/>
              </a:rPr>
              <a:t>.</a:t>
            </a:r>
            <a:endParaRPr lang="en-US"/>
          </a:p>
          <a:p>
            <a:endParaRPr lang="en-US"/>
          </a:p>
        </p:txBody>
      </p:sp>
      <p:sp>
        <p:nvSpPr>
          <p:cNvPr id="4" name="Slide Number Placeholder 3"/>
          <p:cNvSpPr>
            <a:spLocks noGrp="1"/>
          </p:cNvSpPr>
          <p:nvPr>
            <p:ph type="sldNum" sz="quarter" idx="5"/>
          </p:nvPr>
        </p:nvSpPr>
        <p:spPr/>
        <p:txBody>
          <a:bodyPr/>
          <a:lstStyle/>
          <a:p>
            <a:fld id="{6DD59101-1A4B-4072-8D5B-CE8A65FDC79B}" type="slidenum">
              <a:rPr lang="en-US" smtClean="0"/>
              <a:t>8</a:t>
            </a:fld>
            <a:endParaRPr lang="en-US"/>
          </a:p>
        </p:txBody>
      </p:sp>
    </p:spTree>
    <p:extLst>
      <p:ext uri="{BB962C8B-B14F-4D97-AF65-F5344CB8AC3E}">
        <p14:creationId xmlns:p14="http://schemas.microsoft.com/office/powerpoint/2010/main" val="2248370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a:t>
            </a:r>
            <a:r>
              <a:rPr lang="en-US" baseline="0"/>
              <a:t> </a:t>
            </a:r>
            <a:r>
              <a:rPr lang="en-US" baseline="0" err="1"/>
              <a:t>quá</a:t>
            </a:r>
            <a:r>
              <a:rPr lang="en-US" baseline="0"/>
              <a:t> </a:t>
            </a:r>
            <a:r>
              <a:rPr lang="en-US" baseline="0" err="1"/>
              <a:t>trình</a:t>
            </a:r>
            <a:r>
              <a:rPr lang="en-US" baseline="0"/>
              <a:t> </a:t>
            </a:r>
            <a:r>
              <a:rPr lang="en-US" baseline="0" err="1"/>
              <a:t>khai</a:t>
            </a:r>
            <a:r>
              <a:rPr lang="en-US" baseline="0"/>
              <a:t> </a:t>
            </a:r>
            <a:r>
              <a:rPr lang="en-US" baseline="0" err="1"/>
              <a:t>phá</a:t>
            </a:r>
            <a:r>
              <a:rPr lang="en-US" baseline="0"/>
              <a:t> </a:t>
            </a:r>
            <a:r>
              <a:rPr lang="en-US" baseline="0" err="1"/>
              <a:t>dữ</a:t>
            </a:r>
            <a:r>
              <a:rPr lang="en-US" baseline="0"/>
              <a:t> </a:t>
            </a:r>
            <a:r>
              <a:rPr lang="en-US" baseline="0" err="1"/>
              <a:t>liệu</a:t>
            </a:r>
            <a:r>
              <a:rPr lang="en-US" baseline="0"/>
              <a:t> </a:t>
            </a:r>
            <a:r>
              <a:rPr lang="en-US" baseline="0" err="1"/>
              <a:t>em</a:t>
            </a:r>
            <a:r>
              <a:rPr lang="en-US" baseline="0"/>
              <a:t> </a:t>
            </a:r>
            <a:r>
              <a:rPr lang="en-US" baseline="0" err="1"/>
              <a:t>nhận</a:t>
            </a:r>
            <a:r>
              <a:rPr lang="en-US" baseline="0"/>
              <a:t> </a:t>
            </a:r>
            <a:r>
              <a:rPr lang="en-US" baseline="0" err="1"/>
              <a:t>thấy</a:t>
            </a:r>
            <a:r>
              <a:rPr lang="en-US" baseline="0"/>
              <a:t> </a:t>
            </a:r>
            <a:r>
              <a:rPr lang="en-US" baseline="0" err="1"/>
              <a:t>rằng</a:t>
            </a:r>
            <a:r>
              <a:rPr lang="en-US" baseline="0"/>
              <a:t> </a:t>
            </a:r>
            <a:r>
              <a:rPr lang="en-US" baseline="0" err="1"/>
              <a:t>dữ</a:t>
            </a:r>
            <a:r>
              <a:rPr lang="en-US" baseline="0"/>
              <a:t> </a:t>
            </a:r>
            <a:r>
              <a:rPr lang="en-US" baseline="0" err="1"/>
              <a:t>liệu</a:t>
            </a:r>
            <a:r>
              <a:rPr lang="en-US" baseline="0"/>
              <a:t> </a:t>
            </a:r>
            <a:r>
              <a:rPr lang="en-US" baseline="0" err="1"/>
              <a:t>có</a:t>
            </a:r>
            <a:r>
              <a:rPr lang="en-US" baseline="0"/>
              <a:t> </a:t>
            </a:r>
            <a:r>
              <a:rPr lang="en-US" baseline="0" err="1"/>
              <a:t>thể</a:t>
            </a:r>
            <a:r>
              <a:rPr lang="en-US" baseline="0"/>
              <a:t> </a:t>
            </a:r>
            <a:r>
              <a:rPr lang="en-US" baseline="0" err="1"/>
              <a:t>sử</a:t>
            </a:r>
            <a:r>
              <a:rPr lang="en-US" baseline="0"/>
              <a:t> </a:t>
            </a:r>
            <a:r>
              <a:rPr lang="en-US" baseline="0" err="1"/>
              <a:t>dụng</a:t>
            </a:r>
            <a:r>
              <a:rPr lang="en-US" baseline="0"/>
              <a:t> </a:t>
            </a:r>
            <a:r>
              <a:rPr lang="en-US" baseline="0" err="1"/>
              <a:t>để</a:t>
            </a:r>
            <a:r>
              <a:rPr lang="en-US" baseline="0"/>
              <a:t> </a:t>
            </a:r>
            <a:r>
              <a:rPr lang="en-US" baseline="0" err="1"/>
              <a:t>huấn</a:t>
            </a:r>
            <a:r>
              <a:rPr lang="en-US" baseline="0"/>
              <a:t> </a:t>
            </a:r>
            <a:r>
              <a:rPr lang="en-US" baseline="0" err="1"/>
              <a:t>luyện</a:t>
            </a:r>
            <a:r>
              <a:rPr lang="en-US" baseline="0"/>
              <a:t> </a:t>
            </a:r>
            <a:r>
              <a:rPr lang="en-US" baseline="0" err="1"/>
              <a:t>mô</a:t>
            </a:r>
            <a:r>
              <a:rPr lang="en-US" baseline="0"/>
              <a:t> </a:t>
            </a:r>
            <a:r>
              <a:rPr lang="en-US" baseline="0" err="1"/>
              <a:t>hình</a:t>
            </a:r>
            <a:r>
              <a:rPr lang="en-US" baseline="0"/>
              <a:t> </a:t>
            </a:r>
            <a:r>
              <a:rPr lang="en-US" baseline="0" err="1"/>
              <a:t>là</a:t>
            </a:r>
            <a:r>
              <a:rPr lang="en-US" baseline="0"/>
              <a:t> </a:t>
            </a:r>
            <a:r>
              <a:rPr lang="en-US" baseline="0" err="1"/>
              <a:t>quá</a:t>
            </a:r>
            <a:r>
              <a:rPr lang="en-US" baseline="0"/>
              <a:t> </a:t>
            </a:r>
            <a:r>
              <a:rPr lang="en-US" baseline="0" err="1"/>
              <a:t>ít</a:t>
            </a:r>
            <a:r>
              <a:rPr lang="en-US" baseline="0"/>
              <a:t> </a:t>
            </a:r>
            <a:r>
              <a:rPr lang="en-US" baseline="0" err="1"/>
              <a:t>nên</a:t>
            </a:r>
            <a:r>
              <a:rPr lang="en-US" baseline="0"/>
              <a:t> </a:t>
            </a:r>
            <a:r>
              <a:rPr lang="en-US" baseline="0" err="1"/>
              <a:t>em</a:t>
            </a:r>
            <a:r>
              <a:rPr lang="en-US" baseline="0"/>
              <a:t> </a:t>
            </a:r>
            <a:r>
              <a:rPr lang="en-US" baseline="0" err="1"/>
              <a:t>đã</a:t>
            </a:r>
            <a:r>
              <a:rPr lang="en-US" baseline="0"/>
              <a:t> </a:t>
            </a:r>
            <a:r>
              <a:rPr lang="en-US" baseline="0" err="1"/>
              <a:t>phân</a:t>
            </a:r>
            <a:r>
              <a:rPr lang="en-US" baseline="0"/>
              <a:t> </a:t>
            </a:r>
            <a:r>
              <a:rPr lang="en-US" baseline="0" err="1"/>
              <a:t>tích</a:t>
            </a:r>
            <a:r>
              <a:rPr lang="en-US" baseline="0"/>
              <a:t> </a:t>
            </a:r>
            <a:r>
              <a:rPr lang="en-US" baseline="0" err="1"/>
              <a:t>và</a:t>
            </a:r>
            <a:r>
              <a:rPr lang="en-US" baseline="0"/>
              <a:t> </a:t>
            </a:r>
            <a:r>
              <a:rPr lang="en-US" baseline="0" err="1"/>
              <a:t>trích</a:t>
            </a:r>
            <a:r>
              <a:rPr lang="en-US" baseline="0"/>
              <a:t> </a:t>
            </a:r>
            <a:r>
              <a:rPr lang="en-US" baseline="0" err="1"/>
              <a:t>chọn</a:t>
            </a:r>
            <a:r>
              <a:rPr lang="en-US" baseline="0"/>
              <a:t> </a:t>
            </a:r>
            <a:r>
              <a:rPr lang="en-US" baseline="0" err="1"/>
              <a:t>ra</a:t>
            </a:r>
            <a:r>
              <a:rPr lang="en-US" baseline="0"/>
              <a:t> </a:t>
            </a:r>
            <a:r>
              <a:rPr lang="en-US" baseline="0" err="1"/>
              <a:t>thêm</a:t>
            </a:r>
            <a:r>
              <a:rPr lang="en-US" baseline="0"/>
              <a:t> </a:t>
            </a:r>
            <a:r>
              <a:rPr lang="en-US" baseline="0" err="1"/>
              <a:t>các</a:t>
            </a:r>
            <a:r>
              <a:rPr lang="en-US" baseline="0"/>
              <a:t> </a:t>
            </a:r>
            <a:r>
              <a:rPr lang="en-US" baseline="0" err="1"/>
              <a:t>cột</a:t>
            </a:r>
            <a:r>
              <a:rPr lang="en-US" baseline="0"/>
              <a:t> </a:t>
            </a:r>
            <a:r>
              <a:rPr lang="en-US" baseline="0" err="1"/>
              <a:t>dữ</a:t>
            </a:r>
            <a:r>
              <a:rPr lang="en-US" baseline="0"/>
              <a:t> </a:t>
            </a:r>
            <a:r>
              <a:rPr lang="en-US" baseline="0" err="1"/>
              <a:t>liệu</a:t>
            </a:r>
            <a:r>
              <a:rPr lang="en-US" baseline="0"/>
              <a:t> </a:t>
            </a:r>
            <a:r>
              <a:rPr lang="en-US" baseline="0" err="1"/>
              <a:t>mới</a:t>
            </a:r>
            <a:endParaRPr lang="en-US" baseline="0"/>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nghĩ</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tới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việc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đặc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điểm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được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thực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sẵn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thay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chỉ</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sử</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dụng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những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đã</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hiện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để</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tạo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mô</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hình</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khác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nhau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và</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đó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thường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sẽ</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kèm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theo</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hương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của</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loại</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mì</a:t>
            </a:r>
            <a:r>
              <a:rPr lang="en-US" sz="1800">
                <a:effectLst/>
                <a:latin typeface="Times New Roman" panose="02020603050405020304" pitchFamily="18" charset="0"/>
                <a:ea typeface="Times New Roman" panose="02020603050405020304" pitchFamily="18" charset="0"/>
              </a:rPr>
              <a:t>. </a:t>
            </a:r>
          </a:p>
          <a:p>
            <a:r>
              <a:rPr lang="en-US" sz="1800" err="1">
                <a:effectLst/>
                <a:latin typeface="Times New Roman" panose="02020603050405020304" pitchFamily="18" charset="0"/>
                <a:ea typeface="Times New Roman" panose="02020603050405020304" pitchFamily="18" charset="0"/>
              </a:rPr>
              <a:t>em</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tiến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trích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xuất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thông</a:t>
            </a:r>
            <a:r>
              <a:rPr lang="en-US" sz="1800">
                <a:effectLst/>
                <a:latin typeface="Times New Roman" panose="02020603050405020304" pitchFamily="18" charset="0"/>
                <a:ea typeface="Times New Roman" panose="02020603050405020304" pitchFamily="18" charset="0"/>
              </a:rPr>
              <a:t> tin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bằng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tách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toàn</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bộ</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cột</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dữ</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liệu</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này</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thành</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các</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mỗi</a:t>
            </a:r>
            <a:r>
              <a:rPr lang="en-US" sz="1800">
                <a:effectLst/>
                <a:latin typeface="Times New Roman" panose="02020603050405020304" pitchFamily="18" charset="0"/>
                <a:ea typeface="Times New Roman" panose="02020603050405020304" pitchFamily="18" charset="0"/>
              </a:rPr>
              <a:t> token </a:t>
            </a:r>
            <a:r>
              <a:rPr lang="en-US" sz="1800" err="1">
                <a:effectLst/>
                <a:latin typeface="Times New Roman" panose="02020603050405020304" pitchFamily="18" charset="0"/>
                <a:ea typeface="Times New Roman" panose="02020603050405020304" pitchFamily="18" charset="0"/>
              </a:rPr>
              <a:t>ứng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với</a:t>
            </a:r>
            <a:r>
              <a:rPr lang="en-US" sz="1800">
                <a:effectLst/>
                <a:latin typeface="Times New Roman" panose="02020603050405020304" pitchFamily="18" charset="0"/>
                <a:ea typeface="Times New Roman" panose="02020603050405020304" pitchFamily="18" charset="0"/>
              </a:rPr>
              <a:t> 1 </a:t>
            </a:r>
            <a:r>
              <a:rPr lang="en-US" sz="1800" err="1">
                <a:effectLst/>
                <a:latin typeface="Times New Roman" panose="02020603050405020304" pitchFamily="18" charset="0"/>
                <a:ea typeface="Times New Roman" panose="02020603050405020304" pitchFamily="18" charset="0"/>
              </a:rPr>
              <a:t>từ</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có</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trong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từng</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giá</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trị</a:t>
            </a:r>
            <a:r>
              <a:rPr lang="en-US" sz="1800">
                <a:effectLst/>
                <a:latin typeface="Times New Roman" panose="02020603050405020304" pitchFamily="18" charset="0"/>
                <a:ea typeface="Times New Roman" panose="02020603050405020304" pitchFamily="18" charset="0"/>
              </a:rPr>
              <a:t>.</a:t>
            </a:r>
          </a:p>
          <a:p>
            <a:r>
              <a:rPr lang="en-US" sz="1800" err="1">
                <a:effectLst/>
                <a:latin typeface="Times New Roman" panose="02020603050405020304" pitchFamily="18" charset="0"/>
              </a:rPr>
              <a:t>Ngoài</a:t>
            </a:r>
            <a:r>
              <a:rPr lang="en-US" sz="1800">
                <a:effectLst/>
                <a:latin typeface="Times New Roman" panose="02020603050405020304" pitchFamily="18" charset="0"/>
              </a:rPr>
              <a:t> </a:t>
            </a:r>
            <a:r>
              <a:rPr lang="en-US" sz="1800" err="1">
                <a:effectLst/>
                <a:latin typeface="Times New Roman" panose="02020603050405020304" pitchFamily="18" charset="0"/>
              </a:rPr>
              <a:t>ra</a:t>
            </a:r>
            <a:r>
              <a:rPr lang="en-US" sz="1800">
                <a:effectLst/>
                <a:latin typeface="Times New Roman" panose="02020603050405020304" pitchFamily="18" charset="0"/>
              </a:rPr>
              <a:t> </a:t>
            </a:r>
            <a:r>
              <a:rPr lang="en-US" sz="1800" err="1">
                <a:effectLst/>
                <a:latin typeface="Times New Roman" panose="02020603050405020304" pitchFamily="18" charset="0"/>
              </a:rPr>
              <a:t>từ</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cột</a:t>
            </a:r>
            <a:r>
              <a:rPr lang="en-US" sz="1800">
                <a:effectLst/>
                <a:latin typeface="Times New Roman" panose="02020603050405020304" pitchFamily="18" charset="0"/>
              </a:rPr>
              <a:t> brand, country </a:t>
            </a:r>
            <a:r>
              <a:rPr lang="en-US" sz="1800" err="1">
                <a:effectLst/>
                <a:latin typeface="Times New Roman" panose="02020603050405020304" pitchFamily="18" charset="0"/>
              </a:rPr>
              <a:t>và</a:t>
            </a:r>
            <a:r>
              <a:rPr lang="en-US" sz="1800">
                <a:effectLst/>
                <a:latin typeface="Times New Roman" panose="02020603050405020304" pitchFamily="18" charset="0"/>
              </a:rPr>
              <a:t> style </a:t>
            </a:r>
            <a:r>
              <a:rPr lang="en-US" sz="1800" err="1">
                <a:effectLst/>
                <a:latin typeface="Times New Roman" panose="02020603050405020304" pitchFamily="18" charset="0"/>
              </a:rPr>
              <a:t>thì</a:t>
            </a:r>
            <a:r>
              <a:rPr lang="en-US" sz="1800">
                <a:effectLst/>
                <a:latin typeface="Times New Roman" panose="02020603050405020304" pitchFamily="18" charset="0"/>
              </a:rPr>
              <a:t> e </a:t>
            </a:r>
            <a:r>
              <a:rPr lang="en-US" sz="1800" err="1">
                <a:effectLst/>
                <a:latin typeface="Times New Roman" panose="02020603050405020304" pitchFamily="18" charset="0"/>
              </a:rPr>
              <a:t>lựa</a:t>
            </a:r>
            <a:r>
              <a:rPr lang="en-US" sz="1800">
                <a:effectLst/>
                <a:latin typeface="Times New Roman" panose="02020603050405020304" pitchFamily="18" charset="0"/>
              </a:rPr>
              <a:t> </a:t>
            </a:r>
            <a:r>
              <a:rPr lang="en-US" sz="1800" err="1">
                <a:effectLst/>
                <a:latin typeface="Times New Roman" panose="02020603050405020304" pitchFamily="18" charset="0"/>
              </a:rPr>
              <a:t>chọn</a:t>
            </a:r>
            <a:r>
              <a:rPr lang="en-US" sz="1800">
                <a:effectLst/>
                <a:latin typeface="Times New Roman" panose="02020603050405020304" pitchFamily="18" charset="0"/>
              </a:rPr>
              <a:t> </a:t>
            </a:r>
            <a:r>
              <a:rPr lang="en-US" sz="1800" err="1">
                <a:effectLst/>
                <a:latin typeface="Times New Roman" panose="02020603050405020304" pitchFamily="18" charset="0"/>
              </a:rPr>
              <a:t>các</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có</a:t>
            </a:r>
            <a:r>
              <a:rPr lang="en-US" sz="1800">
                <a:effectLst/>
                <a:latin typeface="Times New Roman" panose="02020603050405020304" pitchFamily="18" charset="0"/>
              </a:rPr>
              <a:t> </a:t>
            </a:r>
            <a:r>
              <a:rPr lang="en-US" sz="1800" err="1">
                <a:effectLst/>
                <a:latin typeface="Times New Roman" panose="02020603050405020304" pitchFamily="18" charset="0"/>
              </a:rPr>
              <a:t>tần</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xuất</a:t>
            </a:r>
            <a:r>
              <a:rPr lang="en-US" sz="1800">
                <a:effectLst/>
                <a:latin typeface="Times New Roman" panose="02020603050405020304" pitchFamily="18" charset="0"/>
              </a:rPr>
              <a:t> </a:t>
            </a:r>
            <a:r>
              <a:rPr lang="en-US" sz="1800" err="1">
                <a:effectLst/>
                <a:latin typeface="Times New Roman" panose="02020603050405020304" pitchFamily="18" charset="0"/>
              </a:rPr>
              <a:t>hiện</a:t>
            </a:r>
            <a:r>
              <a:rPr lang="en-US" sz="1800">
                <a:effectLst/>
                <a:latin typeface="Times New Roman" panose="02020603050405020304" pitchFamily="18" charset="0"/>
              </a:rPr>
              <a:t> </a:t>
            </a:r>
            <a:r>
              <a:rPr lang="en-US" sz="1800" err="1">
                <a:effectLst/>
                <a:latin typeface="Times New Roman" panose="02020603050405020304" pitchFamily="18" charset="0"/>
              </a:rPr>
              <a:t>cao</a:t>
            </a:r>
            <a:r>
              <a:rPr lang="en-US" sz="1800">
                <a:effectLst/>
                <a:latin typeface="Times New Roman" panose="02020603050405020304" pitchFamily="18" charset="0"/>
              </a:rPr>
              <a:t> </a:t>
            </a:r>
            <a:r>
              <a:rPr lang="en-US" sz="1800" err="1">
                <a:effectLst/>
                <a:latin typeface="Times New Roman" panose="02020603050405020304" pitchFamily="18" charset="0"/>
              </a:rPr>
              <a:t>để</a:t>
            </a:r>
            <a:r>
              <a:rPr lang="en-US" sz="1800">
                <a:effectLst/>
                <a:latin typeface="Times New Roman" panose="02020603050405020304" pitchFamily="18" charset="0"/>
              </a:rPr>
              <a:t> </a:t>
            </a:r>
            <a:r>
              <a:rPr lang="en-US" sz="1800" err="1">
                <a:effectLst/>
                <a:latin typeface="Times New Roman" panose="02020603050405020304" pitchFamily="18" charset="0"/>
              </a:rPr>
              <a:t>tạo</a:t>
            </a:r>
            <a:r>
              <a:rPr lang="en-US" sz="1800">
                <a:effectLst/>
                <a:latin typeface="Times New Roman" panose="02020603050405020304" pitchFamily="18" charset="0"/>
              </a:rPr>
              <a:t> </a:t>
            </a:r>
            <a:r>
              <a:rPr lang="en-US" sz="1800" err="1">
                <a:effectLst/>
                <a:latin typeface="Times New Roman" panose="02020603050405020304" pitchFamily="18" charset="0"/>
              </a:rPr>
              <a:t>thành</a:t>
            </a:r>
            <a:r>
              <a:rPr lang="en-US" sz="1800">
                <a:effectLst/>
                <a:latin typeface="Times New Roman" panose="02020603050405020304" pitchFamily="18" charset="0"/>
              </a:rPr>
              <a:t> 1 </a:t>
            </a:r>
            <a:r>
              <a:rPr lang="en-US" sz="1800" err="1">
                <a:effectLst/>
                <a:latin typeface="Times New Roman" panose="02020603050405020304" pitchFamily="18" charset="0"/>
              </a:rPr>
              <a:t>cột</a:t>
            </a:r>
            <a:r>
              <a:rPr lang="en-US" sz="1800">
                <a:effectLst/>
                <a:latin typeface="Times New Roman" panose="02020603050405020304" pitchFamily="18" charset="0"/>
              </a:rPr>
              <a:t> </a:t>
            </a:r>
            <a:r>
              <a:rPr lang="en-US" sz="1800" err="1">
                <a:effectLst/>
                <a:latin typeface="Times New Roman" panose="02020603050405020304" pitchFamily="18" charset="0"/>
              </a:rPr>
              <a:t>dữ</a:t>
            </a:r>
            <a:r>
              <a:rPr lang="en-US" sz="1800">
                <a:effectLst/>
                <a:latin typeface="Times New Roman" panose="02020603050405020304" pitchFamily="18" charset="0"/>
              </a:rPr>
              <a:t> </a:t>
            </a:r>
            <a:r>
              <a:rPr lang="en-US" sz="1800" err="1">
                <a:effectLst/>
                <a:latin typeface="Times New Roman" panose="02020603050405020304" pitchFamily="18" charset="0"/>
              </a:rPr>
              <a:t>liệu</a:t>
            </a:r>
            <a:r>
              <a:rPr lang="en-US" sz="1800">
                <a:effectLst/>
                <a:latin typeface="Times New Roman" panose="02020603050405020304" pitchFamily="18" charset="0"/>
              </a:rPr>
              <a:t> </a:t>
            </a:r>
            <a:r>
              <a:rPr lang="en-US" sz="1800" err="1">
                <a:effectLst/>
                <a:latin typeface="Times New Roman" panose="02020603050405020304" pitchFamily="18" charset="0"/>
              </a:rPr>
              <a:t>riêng</a:t>
            </a:r>
            <a:r>
              <a:rPr lang="en-US" sz="1800">
                <a:effectLst/>
                <a:latin typeface="Times New Roman" panose="02020603050405020304" pitchFamily="18" charset="0"/>
              </a:rPr>
              <a:t> </a:t>
            </a:r>
            <a:r>
              <a:rPr lang="en-US" sz="1800" err="1">
                <a:effectLst/>
                <a:latin typeface="Times New Roman" panose="02020603050405020304" pitchFamily="18" charset="0"/>
              </a:rPr>
              <a:t>biệt</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giá</a:t>
            </a:r>
            <a:r>
              <a:rPr lang="en-US" sz="1800">
                <a:effectLst/>
                <a:latin typeface="Times New Roman" panose="02020603050405020304" pitchFamily="18" charset="0"/>
              </a:rPr>
              <a:t> </a:t>
            </a:r>
            <a:r>
              <a:rPr lang="en-US" sz="1800" err="1">
                <a:effectLst/>
                <a:latin typeface="Times New Roman" panose="02020603050405020304" pitchFamily="18" charset="0"/>
              </a:rPr>
              <a:t>trị</a:t>
            </a:r>
            <a:r>
              <a:rPr lang="en-US" sz="1800">
                <a:effectLst/>
                <a:latin typeface="Times New Roman" panose="02020603050405020304" pitchFamily="18" charset="0"/>
              </a:rPr>
              <a:t> </a:t>
            </a:r>
            <a:r>
              <a:rPr lang="en-US" sz="1800" err="1">
                <a:effectLst/>
                <a:latin typeface="Times New Roman" panose="02020603050405020304" pitchFamily="18" charset="0"/>
              </a:rPr>
              <a:t>là</a:t>
            </a:r>
            <a:r>
              <a:rPr lang="en-US" sz="1800">
                <a:effectLst/>
                <a:latin typeface="Times New Roman" panose="02020603050405020304" pitchFamily="18" charset="0"/>
              </a:rPr>
              <a:t> 0 </a:t>
            </a:r>
            <a:r>
              <a:rPr lang="en-US" sz="1800" err="1">
                <a:effectLst/>
                <a:latin typeface="Times New Roman" panose="02020603050405020304" pitchFamily="18" charset="0"/>
              </a:rPr>
              <a:t>và</a:t>
            </a:r>
            <a:r>
              <a:rPr lang="en-US" sz="1800">
                <a:effectLst/>
                <a:latin typeface="Times New Roman" panose="02020603050405020304" pitchFamily="18" charset="0"/>
              </a:rPr>
              <a:t> 1 </a:t>
            </a:r>
            <a:r>
              <a:rPr lang="en-US" sz="1800" err="1">
                <a:effectLst/>
                <a:latin typeface="Times New Roman" panose="02020603050405020304" pitchFamily="18" charset="0"/>
              </a:rPr>
              <a:t>tương</a:t>
            </a:r>
            <a:r>
              <a:rPr lang="en-US" sz="1800">
                <a:effectLst/>
                <a:latin typeface="Times New Roman" panose="02020603050405020304" pitchFamily="18" charset="0"/>
              </a:rPr>
              <a:t> </a:t>
            </a:r>
            <a:r>
              <a:rPr lang="en-US" sz="1800" err="1">
                <a:effectLst/>
                <a:latin typeface="Times New Roman" panose="02020603050405020304" pitchFamily="18" charset="0"/>
              </a:rPr>
              <a:t>ứng</a:t>
            </a:r>
            <a:r>
              <a:rPr lang="en-US" sz="1800">
                <a:effectLst/>
                <a:latin typeface="Times New Roman" panose="02020603050405020304" pitchFamily="18" charset="0"/>
              </a:rPr>
              <a:t> </a:t>
            </a:r>
            <a:r>
              <a:rPr lang="en-US" sz="1800" err="1">
                <a:effectLst/>
                <a:latin typeface="Times New Roman" panose="02020603050405020304" pitchFamily="18" charset="0"/>
              </a:rPr>
              <a:t>với</a:t>
            </a:r>
            <a:r>
              <a:rPr lang="en-US" sz="1800">
                <a:effectLst/>
                <a:latin typeface="Times New Roman" panose="02020603050405020304" pitchFamily="18" charset="0"/>
              </a:rPr>
              <a:t> </a:t>
            </a:r>
            <a:r>
              <a:rPr lang="en-US" sz="1800" err="1">
                <a:effectLst/>
                <a:latin typeface="Times New Roman" panose="02020603050405020304" pitchFamily="18" charset="0"/>
              </a:rPr>
              <a:t>đặc</a:t>
            </a:r>
            <a:r>
              <a:rPr lang="en-US" sz="1800">
                <a:effectLst/>
                <a:latin typeface="Times New Roman" panose="02020603050405020304" pitchFamily="18" charset="0"/>
              </a:rPr>
              <a:t> </a:t>
            </a:r>
            <a:r>
              <a:rPr lang="en-US" sz="1800" err="1">
                <a:effectLst/>
                <a:latin typeface="Times New Roman" panose="02020603050405020304" pitchFamily="18" charset="0"/>
              </a:rPr>
              <a:t>điểm</a:t>
            </a:r>
            <a:r>
              <a:rPr lang="en-US" sz="1800">
                <a:effectLst/>
                <a:latin typeface="Times New Roman" panose="02020603050405020304" pitchFamily="18" charset="0"/>
              </a:rPr>
              <a:t> </a:t>
            </a:r>
            <a:r>
              <a:rPr lang="en-US" sz="1800" err="1">
                <a:effectLst/>
                <a:latin typeface="Times New Roman" panose="02020603050405020304" pitchFamily="18" charset="0"/>
              </a:rPr>
              <a:t>của</a:t>
            </a:r>
            <a:r>
              <a:rPr lang="en-US" sz="1800">
                <a:effectLst/>
                <a:latin typeface="Times New Roman" panose="02020603050405020304" pitchFamily="18" charset="0"/>
              </a:rPr>
              <a:t> </a:t>
            </a:r>
            <a:r>
              <a:rPr lang="en-US" sz="1800" err="1">
                <a:effectLst/>
                <a:latin typeface="Times New Roman" panose="02020603050405020304" pitchFamily="18" charset="0"/>
              </a:rPr>
              <a:t>loại</a:t>
            </a:r>
            <a:r>
              <a:rPr lang="en-US" sz="1800">
                <a:effectLst/>
                <a:latin typeface="Times New Roman" panose="02020603050405020304" pitchFamily="18" charset="0"/>
              </a:rPr>
              <a:t> </a:t>
            </a:r>
            <a:r>
              <a:rPr lang="en-US" sz="1800" err="1">
                <a:effectLst/>
                <a:latin typeface="Times New Roman" panose="02020603050405020304" pitchFamily="18" charset="0"/>
              </a:rPr>
              <a:t>mì</a:t>
            </a:r>
            <a:r>
              <a:rPr lang="en-US" sz="1800">
                <a:effectLst/>
                <a:latin typeface="Times New Roman" panose="02020603050405020304" pitchFamily="18" charset="0"/>
              </a:rPr>
              <a:t> </a:t>
            </a:r>
            <a:r>
              <a:rPr lang="en-US" sz="1800" err="1">
                <a:effectLst/>
                <a:latin typeface="Times New Roman" panose="02020603050405020304" pitchFamily="18" charset="0"/>
              </a:rPr>
              <a:t>đang</a:t>
            </a:r>
            <a:r>
              <a:rPr lang="en-US" sz="1800">
                <a:effectLst/>
                <a:latin typeface="Times New Roman" panose="02020603050405020304" pitchFamily="18" charset="0"/>
              </a:rPr>
              <a:t> </a:t>
            </a:r>
            <a:r>
              <a:rPr lang="en-US" sz="1800" err="1">
                <a:effectLst/>
                <a:latin typeface="Times New Roman" panose="02020603050405020304" pitchFamily="18" charset="0"/>
              </a:rPr>
              <a:t>được</a:t>
            </a:r>
            <a:r>
              <a:rPr lang="en-US" sz="1800">
                <a:effectLst/>
                <a:latin typeface="Times New Roman" panose="02020603050405020304" pitchFamily="18" charset="0"/>
              </a:rPr>
              <a:t> </a:t>
            </a:r>
            <a:r>
              <a:rPr lang="en-US" sz="1800" err="1">
                <a:effectLst/>
                <a:latin typeface="Times New Roman" panose="02020603050405020304" pitchFamily="18" charset="0"/>
              </a:rPr>
              <a:t>xét</a:t>
            </a:r>
            <a:r>
              <a:rPr lang="en-US" sz="1800">
                <a:effectLst/>
                <a:latin typeface="Times New Roman" panose="02020603050405020304" pitchFamily="18" charset="0"/>
              </a:rPr>
              <a:t>.</a:t>
            </a:r>
            <a:endParaRPr lang="en-US"/>
          </a:p>
          <a:p>
            <a:endParaRPr lang="en-US"/>
          </a:p>
        </p:txBody>
      </p:sp>
      <p:sp>
        <p:nvSpPr>
          <p:cNvPr id="4" name="Slide Number Placeholder 3"/>
          <p:cNvSpPr>
            <a:spLocks noGrp="1"/>
          </p:cNvSpPr>
          <p:nvPr>
            <p:ph type="sldNum" sz="quarter" idx="5"/>
          </p:nvPr>
        </p:nvSpPr>
        <p:spPr/>
        <p:txBody>
          <a:bodyPr/>
          <a:lstStyle/>
          <a:p>
            <a:fld id="{6DD59101-1A4B-4072-8D5B-CE8A65FDC79B}" type="slidenum">
              <a:rPr lang="en-US" smtClean="0"/>
              <a:t>9</a:t>
            </a:fld>
            <a:endParaRPr lang="en-US"/>
          </a:p>
        </p:txBody>
      </p:sp>
    </p:spTree>
    <p:extLst>
      <p:ext uri="{BB962C8B-B14F-4D97-AF65-F5344CB8AC3E}">
        <p14:creationId xmlns:p14="http://schemas.microsoft.com/office/powerpoint/2010/main" val="4189807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1AF7E7-9E02-4B9D-BC83-4C252CC9D70A}" type="datetimeFigureOut">
              <a:rPr lang="en-US" smtClean="0"/>
              <a:t>23-Jul-24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3802500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1AF7E7-9E02-4B9D-BC83-4C252CC9D70A}" type="datetimeFigureOut">
              <a:rPr lang="en-US" smtClean="0"/>
              <a:t>23-Jul-24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2733155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1AF7E7-9E02-4B9D-BC83-4C252CC9D70A}" type="datetimeFigureOut">
              <a:rPr lang="en-US" smtClean="0"/>
              <a:t>23-Jul-24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345194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1AF7E7-9E02-4B9D-BC83-4C252CC9D70A}" type="datetimeFigureOut">
              <a:rPr lang="en-US" smtClean="0"/>
              <a:t>23-Jul-24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634576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1AF7E7-9E02-4B9D-BC83-4C252CC9D70A}" type="datetimeFigureOut">
              <a:rPr lang="en-US" smtClean="0"/>
              <a:t>23-Jul-24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989567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1AF7E7-9E02-4B9D-BC83-4C252CC9D70A}" type="datetimeFigureOut">
              <a:rPr lang="en-US" smtClean="0"/>
              <a:t>23-Jul-24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1563348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1AF7E7-9E02-4B9D-BC83-4C252CC9D70A}" type="datetimeFigureOut">
              <a:rPr lang="en-US" smtClean="0"/>
              <a:t>23-Jul-24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639460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1AF7E7-9E02-4B9D-BC83-4C252CC9D70A}" type="datetimeFigureOut">
              <a:rPr lang="en-US" smtClean="0"/>
              <a:t>23-Jul-24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1365982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1AF7E7-9E02-4B9D-BC83-4C252CC9D70A}" type="datetimeFigureOut">
              <a:rPr lang="en-US" smtClean="0"/>
              <a:t>23-Jul-24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417958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1AF7E7-9E02-4B9D-BC83-4C252CC9D70A}" type="datetimeFigureOut">
              <a:rPr lang="en-US" smtClean="0"/>
              <a:t>23-Jul-24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111869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1AF7E7-9E02-4B9D-BC83-4C252CC9D70A}" type="datetimeFigureOut">
              <a:rPr lang="en-US" smtClean="0"/>
              <a:t>23-Jul-24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77D01-3C35-4CDB-A217-9EE68279D514}" type="slidenum">
              <a:rPr lang="en-US" smtClean="0"/>
              <a:t>‹#›</a:t>
            </a:fld>
            <a:endParaRPr lang="en-US"/>
          </a:p>
        </p:txBody>
      </p:sp>
    </p:spTree>
    <p:extLst>
      <p:ext uri="{BB962C8B-B14F-4D97-AF65-F5344CB8AC3E}">
        <p14:creationId xmlns:p14="http://schemas.microsoft.com/office/powerpoint/2010/main" val="3185675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bg object 16">
            <a:extLst>
              <a:ext uri="{FF2B5EF4-FFF2-40B4-BE49-F238E27FC236}">
                <a16:creationId xmlns:a16="http://schemas.microsoft.com/office/drawing/2014/main" id="{42E3FFC4-BF0B-4425-F653-774AC9B0B66C}"/>
              </a:ext>
            </a:extLst>
          </p:cNvPr>
          <p:cNvPicPr/>
          <p:nvPr userDrawn="1"/>
        </p:nvPicPr>
        <p:blipFill>
          <a:blip r:embed="rId13" cstate="print"/>
          <a:stretch>
            <a:fillRect/>
          </a:stretch>
        </p:blipFill>
        <p:spPr>
          <a:xfrm>
            <a:off x="10130390" y="0"/>
            <a:ext cx="2061610" cy="575445"/>
          </a:xfrm>
          <a:prstGeom prst="rect">
            <a:avLst/>
          </a:prstGeom>
        </p:spPr>
      </p:pic>
      <p:pic>
        <p:nvPicPr>
          <p:cNvPr id="8" name="object 2">
            <a:extLst>
              <a:ext uri="{FF2B5EF4-FFF2-40B4-BE49-F238E27FC236}">
                <a16:creationId xmlns:a16="http://schemas.microsoft.com/office/drawing/2014/main" id="{AC0AD139-F2B5-3386-12B9-20ECCBDEB5F8}"/>
              </a:ext>
            </a:extLst>
          </p:cNvPr>
          <p:cNvPicPr/>
          <p:nvPr userDrawn="1"/>
        </p:nvPicPr>
        <p:blipFill>
          <a:blip r:embed="rId14" cstate="print"/>
          <a:stretch>
            <a:fillRect/>
          </a:stretch>
        </p:blipFill>
        <p:spPr>
          <a:xfrm>
            <a:off x="10875433" y="5958410"/>
            <a:ext cx="1316567" cy="616494"/>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1AF7E7-9E02-4B9D-BC83-4C252CC9D70A}" type="datetimeFigureOut">
              <a:rPr lang="en-US" smtClean="0"/>
              <a:t>23-Jul-24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977D01-3C35-4CDB-A217-9EE68279D514}" type="slidenum">
              <a:rPr lang="en-US" smtClean="0"/>
              <a:t>‹#›</a:t>
            </a:fld>
            <a:endParaRPr lang="en-US"/>
          </a:p>
        </p:txBody>
      </p:sp>
      <p:sp>
        <p:nvSpPr>
          <p:cNvPr id="9" name="object 31">
            <a:extLst>
              <a:ext uri="{FF2B5EF4-FFF2-40B4-BE49-F238E27FC236}">
                <a16:creationId xmlns:a16="http://schemas.microsoft.com/office/drawing/2014/main" id="{1B0C7F56-6E6F-E8A8-6438-C41E3F82C1E0}"/>
              </a:ext>
            </a:extLst>
          </p:cNvPr>
          <p:cNvSpPr/>
          <p:nvPr userDrawn="1"/>
        </p:nvSpPr>
        <p:spPr>
          <a:xfrm>
            <a:off x="108857" y="5342709"/>
            <a:ext cx="679269" cy="1013641"/>
          </a:xfrm>
          <a:custGeom>
            <a:avLst/>
            <a:gdLst/>
            <a:ahLst/>
            <a:cxnLst/>
            <a:rect l="l" t="t" r="r" b="b"/>
            <a:pathLst>
              <a:path w="1438275" h="1803400">
                <a:moveTo>
                  <a:pt x="1199992" y="215899"/>
                </a:moveTo>
                <a:lnTo>
                  <a:pt x="1179466" y="215899"/>
                </a:lnTo>
                <a:lnTo>
                  <a:pt x="1179513" y="177799"/>
                </a:lnTo>
                <a:lnTo>
                  <a:pt x="1179922" y="152399"/>
                </a:lnTo>
                <a:lnTo>
                  <a:pt x="1180967" y="139699"/>
                </a:lnTo>
                <a:lnTo>
                  <a:pt x="1183725" y="101599"/>
                </a:lnTo>
                <a:lnTo>
                  <a:pt x="1190963" y="0"/>
                </a:lnTo>
                <a:lnTo>
                  <a:pt x="1211416" y="0"/>
                </a:lnTo>
                <a:lnTo>
                  <a:pt x="1203038" y="114299"/>
                </a:lnTo>
                <a:lnTo>
                  <a:pt x="1201870" y="139699"/>
                </a:lnTo>
                <a:lnTo>
                  <a:pt x="1200890" y="152399"/>
                </a:lnTo>
                <a:lnTo>
                  <a:pt x="1200218" y="165099"/>
                </a:lnTo>
                <a:lnTo>
                  <a:pt x="1200096" y="177799"/>
                </a:lnTo>
                <a:lnTo>
                  <a:pt x="1199992" y="215899"/>
                </a:lnTo>
                <a:close/>
              </a:path>
              <a:path w="1438275" h="1803400">
                <a:moveTo>
                  <a:pt x="418820" y="317499"/>
                </a:moveTo>
                <a:lnTo>
                  <a:pt x="398828" y="317499"/>
                </a:lnTo>
                <a:lnTo>
                  <a:pt x="398434" y="304799"/>
                </a:lnTo>
                <a:lnTo>
                  <a:pt x="400212" y="304799"/>
                </a:lnTo>
                <a:lnTo>
                  <a:pt x="421500" y="177799"/>
                </a:lnTo>
                <a:lnTo>
                  <a:pt x="421175" y="177799"/>
                </a:lnTo>
                <a:lnTo>
                  <a:pt x="414724" y="38099"/>
                </a:lnTo>
                <a:lnTo>
                  <a:pt x="429098" y="38099"/>
                </a:lnTo>
                <a:lnTo>
                  <a:pt x="435141" y="25399"/>
                </a:lnTo>
                <a:lnTo>
                  <a:pt x="444331" y="38099"/>
                </a:lnTo>
                <a:lnTo>
                  <a:pt x="445108" y="177799"/>
                </a:lnTo>
                <a:lnTo>
                  <a:pt x="445724" y="190499"/>
                </a:lnTo>
                <a:lnTo>
                  <a:pt x="445115" y="190499"/>
                </a:lnTo>
                <a:lnTo>
                  <a:pt x="452725" y="241299"/>
                </a:lnTo>
                <a:lnTo>
                  <a:pt x="431871" y="241299"/>
                </a:lnTo>
                <a:lnTo>
                  <a:pt x="419449" y="304799"/>
                </a:lnTo>
                <a:lnTo>
                  <a:pt x="418820" y="317499"/>
                </a:lnTo>
                <a:close/>
              </a:path>
              <a:path w="1438275" h="1803400">
                <a:moveTo>
                  <a:pt x="1423327" y="228599"/>
                </a:moveTo>
                <a:lnTo>
                  <a:pt x="985549" y="228599"/>
                </a:lnTo>
                <a:lnTo>
                  <a:pt x="983080" y="215899"/>
                </a:lnTo>
                <a:lnTo>
                  <a:pt x="1420861" y="215899"/>
                </a:lnTo>
                <a:lnTo>
                  <a:pt x="1423327" y="228599"/>
                </a:lnTo>
                <a:close/>
              </a:path>
              <a:path w="1438275" h="1803400">
                <a:moveTo>
                  <a:pt x="1413448" y="241299"/>
                </a:moveTo>
                <a:lnTo>
                  <a:pt x="1106016" y="241299"/>
                </a:lnTo>
                <a:lnTo>
                  <a:pt x="1068293" y="228599"/>
                </a:lnTo>
                <a:lnTo>
                  <a:pt x="1420854" y="228599"/>
                </a:lnTo>
                <a:lnTo>
                  <a:pt x="1413448" y="241299"/>
                </a:lnTo>
                <a:close/>
              </a:path>
              <a:path w="1438275" h="1803400">
                <a:moveTo>
                  <a:pt x="541981" y="469899"/>
                </a:moveTo>
                <a:lnTo>
                  <a:pt x="507336" y="469899"/>
                </a:lnTo>
                <a:lnTo>
                  <a:pt x="504142" y="457199"/>
                </a:lnTo>
                <a:lnTo>
                  <a:pt x="501126" y="444499"/>
                </a:lnTo>
                <a:lnTo>
                  <a:pt x="498074" y="444499"/>
                </a:lnTo>
                <a:lnTo>
                  <a:pt x="452678" y="355599"/>
                </a:lnTo>
                <a:lnTo>
                  <a:pt x="449076" y="342899"/>
                </a:lnTo>
                <a:lnTo>
                  <a:pt x="447560" y="342899"/>
                </a:lnTo>
                <a:lnTo>
                  <a:pt x="446060" y="330199"/>
                </a:lnTo>
                <a:lnTo>
                  <a:pt x="444986" y="317499"/>
                </a:lnTo>
                <a:lnTo>
                  <a:pt x="444088" y="317499"/>
                </a:lnTo>
                <a:lnTo>
                  <a:pt x="443118" y="304799"/>
                </a:lnTo>
                <a:lnTo>
                  <a:pt x="434199" y="253999"/>
                </a:lnTo>
                <a:lnTo>
                  <a:pt x="431871" y="241299"/>
                </a:lnTo>
                <a:lnTo>
                  <a:pt x="452725" y="241299"/>
                </a:lnTo>
                <a:lnTo>
                  <a:pt x="466043" y="330199"/>
                </a:lnTo>
                <a:lnTo>
                  <a:pt x="467267" y="330199"/>
                </a:lnTo>
                <a:lnTo>
                  <a:pt x="476878" y="355599"/>
                </a:lnTo>
                <a:lnTo>
                  <a:pt x="486159" y="368299"/>
                </a:lnTo>
                <a:lnTo>
                  <a:pt x="495346" y="393699"/>
                </a:lnTo>
                <a:lnTo>
                  <a:pt x="504576" y="406399"/>
                </a:lnTo>
                <a:lnTo>
                  <a:pt x="524869" y="457199"/>
                </a:lnTo>
                <a:lnTo>
                  <a:pt x="535052" y="457199"/>
                </a:lnTo>
                <a:lnTo>
                  <a:pt x="541981" y="469899"/>
                </a:lnTo>
                <a:close/>
              </a:path>
              <a:path w="1438275" h="1803400">
                <a:moveTo>
                  <a:pt x="1203753" y="495299"/>
                </a:moveTo>
                <a:lnTo>
                  <a:pt x="1189690" y="495299"/>
                </a:lnTo>
                <a:lnTo>
                  <a:pt x="1186191" y="482599"/>
                </a:lnTo>
                <a:lnTo>
                  <a:pt x="1181416" y="368299"/>
                </a:lnTo>
                <a:lnTo>
                  <a:pt x="1180357" y="330199"/>
                </a:lnTo>
                <a:lnTo>
                  <a:pt x="1179512" y="266699"/>
                </a:lnTo>
                <a:lnTo>
                  <a:pt x="1179471" y="241299"/>
                </a:lnTo>
                <a:lnTo>
                  <a:pt x="1200005" y="241299"/>
                </a:lnTo>
                <a:lnTo>
                  <a:pt x="1200050" y="304799"/>
                </a:lnTo>
                <a:lnTo>
                  <a:pt x="1200763" y="355599"/>
                </a:lnTo>
                <a:lnTo>
                  <a:pt x="1202475" y="393699"/>
                </a:lnTo>
                <a:lnTo>
                  <a:pt x="1204623" y="444499"/>
                </a:lnTo>
                <a:lnTo>
                  <a:pt x="1206645" y="482599"/>
                </a:lnTo>
                <a:lnTo>
                  <a:pt x="1203753" y="495299"/>
                </a:lnTo>
                <a:close/>
              </a:path>
              <a:path w="1438275" h="1803400">
                <a:moveTo>
                  <a:pt x="370268" y="419099"/>
                </a:moveTo>
                <a:lnTo>
                  <a:pt x="344695" y="419099"/>
                </a:lnTo>
                <a:lnTo>
                  <a:pt x="393591" y="317499"/>
                </a:lnTo>
                <a:lnTo>
                  <a:pt x="416097" y="317499"/>
                </a:lnTo>
                <a:lnTo>
                  <a:pt x="411842" y="330199"/>
                </a:lnTo>
                <a:lnTo>
                  <a:pt x="398893" y="355599"/>
                </a:lnTo>
                <a:lnTo>
                  <a:pt x="374095" y="406399"/>
                </a:lnTo>
                <a:lnTo>
                  <a:pt x="370268" y="419099"/>
                </a:lnTo>
                <a:close/>
              </a:path>
              <a:path w="1438275" h="1803400">
                <a:moveTo>
                  <a:pt x="358361" y="444499"/>
                </a:moveTo>
                <a:lnTo>
                  <a:pt x="321989" y="444499"/>
                </a:lnTo>
                <a:lnTo>
                  <a:pt x="328253" y="431799"/>
                </a:lnTo>
                <a:lnTo>
                  <a:pt x="341024" y="431799"/>
                </a:lnTo>
                <a:lnTo>
                  <a:pt x="342304" y="419099"/>
                </a:lnTo>
                <a:lnTo>
                  <a:pt x="366482" y="419099"/>
                </a:lnTo>
                <a:lnTo>
                  <a:pt x="362569" y="431799"/>
                </a:lnTo>
                <a:lnTo>
                  <a:pt x="358361" y="444499"/>
                </a:lnTo>
                <a:close/>
              </a:path>
              <a:path w="1438275" h="1803400">
                <a:moveTo>
                  <a:pt x="215343" y="609599"/>
                </a:moveTo>
                <a:lnTo>
                  <a:pt x="148598" y="609599"/>
                </a:lnTo>
                <a:lnTo>
                  <a:pt x="7303" y="596899"/>
                </a:lnTo>
                <a:lnTo>
                  <a:pt x="1660" y="584199"/>
                </a:lnTo>
                <a:lnTo>
                  <a:pt x="0" y="584199"/>
                </a:lnTo>
                <a:lnTo>
                  <a:pt x="1991" y="571499"/>
                </a:lnTo>
                <a:lnTo>
                  <a:pt x="7303" y="571499"/>
                </a:lnTo>
                <a:lnTo>
                  <a:pt x="188069" y="520699"/>
                </a:lnTo>
                <a:lnTo>
                  <a:pt x="191333" y="520699"/>
                </a:lnTo>
                <a:lnTo>
                  <a:pt x="315737" y="444499"/>
                </a:lnTo>
                <a:lnTo>
                  <a:pt x="349150" y="444499"/>
                </a:lnTo>
                <a:lnTo>
                  <a:pt x="211192" y="533399"/>
                </a:lnTo>
                <a:lnTo>
                  <a:pt x="204733" y="533399"/>
                </a:lnTo>
                <a:lnTo>
                  <a:pt x="192349" y="546099"/>
                </a:lnTo>
                <a:lnTo>
                  <a:pt x="185452" y="546099"/>
                </a:lnTo>
                <a:lnTo>
                  <a:pt x="62004" y="584199"/>
                </a:lnTo>
                <a:lnTo>
                  <a:pt x="165084" y="596899"/>
                </a:lnTo>
                <a:lnTo>
                  <a:pt x="195816" y="596899"/>
                </a:lnTo>
                <a:lnTo>
                  <a:pt x="215343" y="609599"/>
                </a:lnTo>
                <a:close/>
              </a:path>
              <a:path w="1438275" h="1803400">
                <a:moveTo>
                  <a:pt x="644897" y="520699"/>
                </a:moveTo>
                <a:lnTo>
                  <a:pt x="585557" y="520699"/>
                </a:lnTo>
                <a:lnTo>
                  <a:pt x="566672" y="507999"/>
                </a:lnTo>
                <a:lnTo>
                  <a:pt x="521745" y="482599"/>
                </a:lnTo>
                <a:lnTo>
                  <a:pt x="514293" y="469899"/>
                </a:lnTo>
                <a:lnTo>
                  <a:pt x="555673" y="469899"/>
                </a:lnTo>
                <a:lnTo>
                  <a:pt x="644897" y="520699"/>
                </a:lnTo>
                <a:close/>
              </a:path>
              <a:path w="1438275" h="1803400">
                <a:moveTo>
                  <a:pt x="500493" y="749299"/>
                </a:moveTo>
                <a:lnTo>
                  <a:pt x="478085" y="749299"/>
                </a:lnTo>
                <a:lnTo>
                  <a:pt x="479760" y="736599"/>
                </a:lnTo>
                <a:lnTo>
                  <a:pt x="482579" y="736599"/>
                </a:lnTo>
                <a:lnTo>
                  <a:pt x="617985" y="622299"/>
                </a:lnTo>
                <a:lnTo>
                  <a:pt x="621345" y="622299"/>
                </a:lnTo>
                <a:lnTo>
                  <a:pt x="626096" y="609599"/>
                </a:lnTo>
                <a:lnTo>
                  <a:pt x="641397" y="609599"/>
                </a:lnTo>
                <a:lnTo>
                  <a:pt x="757593" y="558799"/>
                </a:lnTo>
                <a:lnTo>
                  <a:pt x="651200" y="546099"/>
                </a:lnTo>
                <a:lnTo>
                  <a:pt x="642347" y="546099"/>
                </a:lnTo>
                <a:lnTo>
                  <a:pt x="604426" y="520699"/>
                </a:lnTo>
                <a:lnTo>
                  <a:pt x="648703" y="520699"/>
                </a:lnTo>
                <a:lnTo>
                  <a:pt x="652434" y="533399"/>
                </a:lnTo>
                <a:lnTo>
                  <a:pt x="660499" y="533399"/>
                </a:lnTo>
                <a:lnTo>
                  <a:pt x="801078" y="546099"/>
                </a:lnTo>
                <a:lnTo>
                  <a:pt x="806930" y="558799"/>
                </a:lnTo>
                <a:lnTo>
                  <a:pt x="806084" y="558799"/>
                </a:lnTo>
                <a:lnTo>
                  <a:pt x="801078" y="571499"/>
                </a:lnTo>
                <a:lnTo>
                  <a:pt x="796911" y="571499"/>
                </a:lnTo>
                <a:lnTo>
                  <a:pt x="638881" y="634999"/>
                </a:lnTo>
                <a:lnTo>
                  <a:pt x="629780" y="634999"/>
                </a:lnTo>
                <a:lnTo>
                  <a:pt x="500493" y="749299"/>
                </a:lnTo>
                <a:close/>
              </a:path>
              <a:path w="1438275" h="1803400">
                <a:moveTo>
                  <a:pt x="411396" y="787399"/>
                </a:moveTo>
                <a:lnTo>
                  <a:pt x="388352" y="787399"/>
                </a:lnTo>
                <a:lnTo>
                  <a:pt x="318364" y="660399"/>
                </a:lnTo>
                <a:lnTo>
                  <a:pt x="180755" y="622299"/>
                </a:lnTo>
                <a:lnTo>
                  <a:pt x="172775" y="609599"/>
                </a:lnTo>
                <a:lnTo>
                  <a:pt x="234773" y="609599"/>
                </a:lnTo>
                <a:lnTo>
                  <a:pt x="254137" y="622299"/>
                </a:lnTo>
                <a:lnTo>
                  <a:pt x="303525" y="634999"/>
                </a:lnTo>
                <a:lnTo>
                  <a:pt x="315726" y="634999"/>
                </a:lnTo>
                <a:lnTo>
                  <a:pt x="321821" y="647699"/>
                </a:lnTo>
                <a:lnTo>
                  <a:pt x="335316" y="647699"/>
                </a:lnTo>
                <a:lnTo>
                  <a:pt x="338986" y="660399"/>
                </a:lnTo>
                <a:lnTo>
                  <a:pt x="394703" y="749299"/>
                </a:lnTo>
                <a:lnTo>
                  <a:pt x="398170" y="761999"/>
                </a:lnTo>
                <a:lnTo>
                  <a:pt x="401753" y="761999"/>
                </a:lnTo>
                <a:lnTo>
                  <a:pt x="405194" y="774699"/>
                </a:lnTo>
                <a:lnTo>
                  <a:pt x="408233" y="774699"/>
                </a:lnTo>
                <a:lnTo>
                  <a:pt x="411396" y="787399"/>
                </a:lnTo>
                <a:close/>
              </a:path>
              <a:path w="1438275" h="1803400">
                <a:moveTo>
                  <a:pt x="1125628" y="711199"/>
                </a:moveTo>
                <a:lnTo>
                  <a:pt x="1108074" y="711199"/>
                </a:lnTo>
                <a:lnTo>
                  <a:pt x="1112922" y="698499"/>
                </a:lnTo>
                <a:lnTo>
                  <a:pt x="1119731" y="698499"/>
                </a:lnTo>
                <a:lnTo>
                  <a:pt x="1125628" y="711199"/>
                </a:lnTo>
                <a:close/>
              </a:path>
              <a:path w="1438275" h="1803400">
                <a:moveTo>
                  <a:pt x="1074363" y="1003299"/>
                </a:moveTo>
                <a:lnTo>
                  <a:pt x="1052170" y="1003299"/>
                </a:lnTo>
                <a:lnTo>
                  <a:pt x="1054230" y="990599"/>
                </a:lnTo>
                <a:lnTo>
                  <a:pt x="1056308" y="990599"/>
                </a:lnTo>
                <a:lnTo>
                  <a:pt x="1058493" y="977899"/>
                </a:lnTo>
                <a:lnTo>
                  <a:pt x="1060843" y="977899"/>
                </a:lnTo>
                <a:lnTo>
                  <a:pt x="1063087" y="965199"/>
                </a:lnTo>
                <a:lnTo>
                  <a:pt x="1094672" y="863599"/>
                </a:lnTo>
                <a:lnTo>
                  <a:pt x="1094850" y="863599"/>
                </a:lnTo>
                <a:lnTo>
                  <a:pt x="1095254" y="850899"/>
                </a:lnTo>
                <a:lnTo>
                  <a:pt x="1097484" y="825499"/>
                </a:lnTo>
                <a:lnTo>
                  <a:pt x="1100492" y="787399"/>
                </a:lnTo>
                <a:lnTo>
                  <a:pt x="1103825" y="749299"/>
                </a:lnTo>
                <a:lnTo>
                  <a:pt x="1107026" y="711199"/>
                </a:lnTo>
                <a:lnTo>
                  <a:pt x="1127503" y="711199"/>
                </a:lnTo>
                <a:lnTo>
                  <a:pt x="1140828" y="800099"/>
                </a:lnTo>
                <a:lnTo>
                  <a:pt x="1120108" y="800099"/>
                </a:lnTo>
                <a:lnTo>
                  <a:pt x="1115846" y="850899"/>
                </a:lnTo>
                <a:lnTo>
                  <a:pt x="1115594" y="863599"/>
                </a:lnTo>
                <a:lnTo>
                  <a:pt x="1075555" y="990599"/>
                </a:lnTo>
                <a:lnTo>
                  <a:pt x="1074363" y="1003299"/>
                </a:lnTo>
                <a:close/>
              </a:path>
              <a:path w="1438275" h="1803400">
                <a:moveTo>
                  <a:pt x="449801" y="914399"/>
                </a:moveTo>
                <a:lnTo>
                  <a:pt x="429432" y="914399"/>
                </a:lnTo>
                <a:lnTo>
                  <a:pt x="431329" y="901699"/>
                </a:lnTo>
                <a:lnTo>
                  <a:pt x="434552" y="888999"/>
                </a:lnTo>
                <a:lnTo>
                  <a:pt x="438356" y="876299"/>
                </a:lnTo>
                <a:lnTo>
                  <a:pt x="441995" y="863599"/>
                </a:lnTo>
                <a:lnTo>
                  <a:pt x="473923" y="761999"/>
                </a:lnTo>
                <a:lnTo>
                  <a:pt x="475953" y="749299"/>
                </a:lnTo>
                <a:lnTo>
                  <a:pt x="496495" y="749299"/>
                </a:lnTo>
                <a:lnTo>
                  <a:pt x="495437" y="761999"/>
                </a:lnTo>
                <a:lnTo>
                  <a:pt x="453854" y="901699"/>
                </a:lnTo>
                <a:lnTo>
                  <a:pt x="452602" y="901699"/>
                </a:lnTo>
                <a:lnTo>
                  <a:pt x="449801" y="914399"/>
                </a:lnTo>
                <a:close/>
              </a:path>
              <a:path w="1438275" h="1803400">
                <a:moveTo>
                  <a:pt x="437993" y="1092199"/>
                </a:moveTo>
                <a:lnTo>
                  <a:pt x="420183" y="1092199"/>
                </a:lnTo>
                <a:lnTo>
                  <a:pt x="416111" y="1079499"/>
                </a:lnTo>
                <a:lnTo>
                  <a:pt x="416741" y="1079499"/>
                </a:lnTo>
                <a:lnTo>
                  <a:pt x="408697" y="965199"/>
                </a:lnTo>
                <a:lnTo>
                  <a:pt x="404883" y="927099"/>
                </a:lnTo>
                <a:lnTo>
                  <a:pt x="400423" y="888999"/>
                </a:lnTo>
                <a:lnTo>
                  <a:pt x="395600" y="838199"/>
                </a:lnTo>
                <a:lnTo>
                  <a:pt x="390342" y="787399"/>
                </a:lnTo>
                <a:lnTo>
                  <a:pt x="410946" y="787399"/>
                </a:lnTo>
                <a:lnTo>
                  <a:pt x="417263" y="850899"/>
                </a:lnTo>
                <a:lnTo>
                  <a:pt x="419493" y="863599"/>
                </a:lnTo>
                <a:lnTo>
                  <a:pt x="421764" y="888999"/>
                </a:lnTo>
                <a:lnTo>
                  <a:pt x="423955" y="914399"/>
                </a:lnTo>
                <a:lnTo>
                  <a:pt x="425941" y="927099"/>
                </a:lnTo>
                <a:lnTo>
                  <a:pt x="426331" y="927099"/>
                </a:lnTo>
                <a:lnTo>
                  <a:pt x="426654" y="939799"/>
                </a:lnTo>
                <a:lnTo>
                  <a:pt x="447944" y="939799"/>
                </a:lnTo>
                <a:lnTo>
                  <a:pt x="437198" y="1079499"/>
                </a:lnTo>
                <a:lnTo>
                  <a:pt x="437993" y="1092199"/>
                </a:lnTo>
                <a:close/>
              </a:path>
              <a:path w="1438275" h="1803400">
                <a:moveTo>
                  <a:pt x="1138738" y="1663699"/>
                </a:moveTo>
                <a:lnTo>
                  <a:pt x="1118177" y="1663699"/>
                </a:lnTo>
                <a:lnTo>
                  <a:pt x="1121180" y="1625599"/>
                </a:lnTo>
                <a:lnTo>
                  <a:pt x="1122367" y="1612899"/>
                </a:lnTo>
                <a:lnTo>
                  <a:pt x="1124181" y="1600199"/>
                </a:lnTo>
                <a:lnTo>
                  <a:pt x="1126329" y="1587499"/>
                </a:lnTo>
                <a:lnTo>
                  <a:pt x="1128513" y="1587499"/>
                </a:lnTo>
                <a:lnTo>
                  <a:pt x="1157464" y="1447799"/>
                </a:lnTo>
                <a:lnTo>
                  <a:pt x="1157911" y="1435099"/>
                </a:lnTo>
                <a:lnTo>
                  <a:pt x="1160233" y="1435099"/>
                </a:lnTo>
                <a:lnTo>
                  <a:pt x="1169406" y="1422399"/>
                </a:lnTo>
                <a:lnTo>
                  <a:pt x="1179235" y="1409699"/>
                </a:lnTo>
                <a:lnTo>
                  <a:pt x="1189306" y="1396999"/>
                </a:lnTo>
                <a:lnTo>
                  <a:pt x="1199202" y="1371599"/>
                </a:lnTo>
                <a:lnTo>
                  <a:pt x="1254076" y="1295399"/>
                </a:lnTo>
                <a:lnTo>
                  <a:pt x="1257689" y="1282699"/>
                </a:lnTo>
                <a:lnTo>
                  <a:pt x="1275723" y="1282699"/>
                </a:lnTo>
                <a:lnTo>
                  <a:pt x="1396818" y="1231899"/>
                </a:lnTo>
                <a:lnTo>
                  <a:pt x="1266712" y="1193799"/>
                </a:lnTo>
                <a:lnTo>
                  <a:pt x="1263263" y="1193799"/>
                </a:lnTo>
                <a:lnTo>
                  <a:pt x="1256040" y="1181099"/>
                </a:lnTo>
                <a:lnTo>
                  <a:pt x="1168862" y="1054099"/>
                </a:lnTo>
                <a:lnTo>
                  <a:pt x="1166602" y="1054099"/>
                </a:lnTo>
                <a:lnTo>
                  <a:pt x="1165537" y="1041399"/>
                </a:lnTo>
                <a:lnTo>
                  <a:pt x="1161526" y="1028699"/>
                </a:lnTo>
                <a:lnTo>
                  <a:pt x="1158039" y="1015999"/>
                </a:lnTo>
                <a:lnTo>
                  <a:pt x="1154765" y="990599"/>
                </a:lnTo>
                <a:lnTo>
                  <a:pt x="1151397" y="977899"/>
                </a:lnTo>
                <a:lnTo>
                  <a:pt x="1139122" y="914399"/>
                </a:lnTo>
                <a:lnTo>
                  <a:pt x="1133417" y="888999"/>
                </a:lnTo>
                <a:lnTo>
                  <a:pt x="1128529" y="863599"/>
                </a:lnTo>
                <a:lnTo>
                  <a:pt x="1120108" y="800099"/>
                </a:lnTo>
                <a:lnTo>
                  <a:pt x="1140828" y="800099"/>
                </a:lnTo>
                <a:lnTo>
                  <a:pt x="1144635" y="825499"/>
                </a:lnTo>
                <a:lnTo>
                  <a:pt x="1152751" y="876299"/>
                </a:lnTo>
                <a:lnTo>
                  <a:pt x="1162131" y="927099"/>
                </a:lnTo>
                <a:lnTo>
                  <a:pt x="1172218" y="977899"/>
                </a:lnTo>
                <a:lnTo>
                  <a:pt x="1183233" y="1028699"/>
                </a:lnTo>
                <a:lnTo>
                  <a:pt x="1185750" y="1041399"/>
                </a:lnTo>
                <a:lnTo>
                  <a:pt x="1187193" y="1041399"/>
                </a:lnTo>
                <a:lnTo>
                  <a:pt x="1276993" y="1168399"/>
                </a:lnTo>
                <a:lnTo>
                  <a:pt x="1430893" y="1219199"/>
                </a:lnTo>
                <a:lnTo>
                  <a:pt x="1436585" y="1219199"/>
                </a:lnTo>
                <a:lnTo>
                  <a:pt x="1438153" y="1231899"/>
                </a:lnTo>
                <a:lnTo>
                  <a:pt x="1430892" y="1231899"/>
                </a:lnTo>
                <a:lnTo>
                  <a:pt x="1273947" y="1295399"/>
                </a:lnTo>
                <a:lnTo>
                  <a:pt x="1204857" y="1409699"/>
                </a:lnTo>
                <a:lnTo>
                  <a:pt x="1198428" y="1409699"/>
                </a:lnTo>
                <a:lnTo>
                  <a:pt x="1192032" y="1422399"/>
                </a:lnTo>
                <a:lnTo>
                  <a:pt x="1185397" y="1435099"/>
                </a:lnTo>
                <a:lnTo>
                  <a:pt x="1178157" y="1447799"/>
                </a:lnTo>
                <a:lnTo>
                  <a:pt x="1177638" y="1447799"/>
                </a:lnTo>
                <a:lnTo>
                  <a:pt x="1143925" y="1612899"/>
                </a:lnTo>
                <a:lnTo>
                  <a:pt x="1142025" y="1612899"/>
                </a:lnTo>
                <a:lnTo>
                  <a:pt x="1141956" y="1625599"/>
                </a:lnTo>
                <a:lnTo>
                  <a:pt x="1141745" y="1625599"/>
                </a:lnTo>
                <a:lnTo>
                  <a:pt x="1138738" y="1663699"/>
                </a:lnTo>
                <a:close/>
              </a:path>
              <a:path w="1438275" h="1803400">
                <a:moveTo>
                  <a:pt x="447944" y="939799"/>
                </a:moveTo>
                <a:lnTo>
                  <a:pt x="427022" y="939799"/>
                </a:lnTo>
                <a:lnTo>
                  <a:pt x="428807" y="914399"/>
                </a:lnTo>
                <a:lnTo>
                  <a:pt x="449898" y="914399"/>
                </a:lnTo>
                <a:lnTo>
                  <a:pt x="447944" y="939799"/>
                </a:lnTo>
                <a:close/>
              </a:path>
              <a:path w="1438275" h="1803400">
                <a:moveTo>
                  <a:pt x="824828" y="1244599"/>
                </a:moveTo>
                <a:lnTo>
                  <a:pt x="732540" y="1244599"/>
                </a:lnTo>
                <a:lnTo>
                  <a:pt x="866896" y="1206499"/>
                </a:lnTo>
                <a:lnTo>
                  <a:pt x="873312" y="1206499"/>
                </a:lnTo>
                <a:lnTo>
                  <a:pt x="982523" y="1130299"/>
                </a:lnTo>
                <a:lnTo>
                  <a:pt x="984829" y="1117599"/>
                </a:lnTo>
                <a:lnTo>
                  <a:pt x="990821" y="1117599"/>
                </a:lnTo>
                <a:lnTo>
                  <a:pt x="994706" y="1104899"/>
                </a:lnTo>
                <a:lnTo>
                  <a:pt x="998749" y="1104899"/>
                </a:lnTo>
                <a:lnTo>
                  <a:pt x="1002673" y="1092199"/>
                </a:lnTo>
                <a:lnTo>
                  <a:pt x="1050353" y="1003299"/>
                </a:lnTo>
                <a:lnTo>
                  <a:pt x="1071991" y="1003299"/>
                </a:lnTo>
                <a:lnTo>
                  <a:pt x="1062233" y="1028699"/>
                </a:lnTo>
                <a:lnTo>
                  <a:pt x="1052197" y="1041399"/>
                </a:lnTo>
                <a:lnTo>
                  <a:pt x="1042053" y="1066799"/>
                </a:lnTo>
                <a:lnTo>
                  <a:pt x="1031970" y="1079499"/>
                </a:lnTo>
                <a:lnTo>
                  <a:pt x="1007460" y="1130299"/>
                </a:lnTo>
                <a:lnTo>
                  <a:pt x="1005027" y="1130299"/>
                </a:lnTo>
                <a:lnTo>
                  <a:pt x="999666" y="1142999"/>
                </a:lnTo>
                <a:lnTo>
                  <a:pt x="983722" y="1142999"/>
                </a:lnTo>
                <a:lnTo>
                  <a:pt x="934570" y="1181099"/>
                </a:lnTo>
                <a:lnTo>
                  <a:pt x="890730" y="1219199"/>
                </a:lnTo>
                <a:lnTo>
                  <a:pt x="878764" y="1219199"/>
                </a:lnTo>
                <a:lnTo>
                  <a:pt x="861082" y="1231899"/>
                </a:lnTo>
                <a:lnTo>
                  <a:pt x="843008" y="1231899"/>
                </a:lnTo>
                <a:lnTo>
                  <a:pt x="824828" y="1244599"/>
                </a:lnTo>
                <a:close/>
              </a:path>
              <a:path w="1438275" h="1803400">
                <a:moveTo>
                  <a:pt x="996525" y="1358899"/>
                </a:moveTo>
                <a:lnTo>
                  <a:pt x="964149" y="1358899"/>
                </a:lnTo>
                <a:lnTo>
                  <a:pt x="877095" y="1282699"/>
                </a:lnTo>
                <a:lnTo>
                  <a:pt x="870893" y="1282699"/>
                </a:lnTo>
                <a:lnTo>
                  <a:pt x="732540" y="1269999"/>
                </a:lnTo>
                <a:lnTo>
                  <a:pt x="726824" y="1257299"/>
                </a:lnTo>
                <a:lnTo>
                  <a:pt x="725256" y="1257299"/>
                </a:lnTo>
                <a:lnTo>
                  <a:pt x="727330" y="1244599"/>
                </a:lnTo>
                <a:lnTo>
                  <a:pt x="806826" y="1244599"/>
                </a:lnTo>
                <a:lnTo>
                  <a:pt x="782689" y="1257299"/>
                </a:lnTo>
                <a:lnTo>
                  <a:pt x="882464" y="1269999"/>
                </a:lnTo>
                <a:lnTo>
                  <a:pt x="886201" y="1269999"/>
                </a:lnTo>
                <a:lnTo>
                  <a:pt x="996525" y="1358899"/>
                </a:lnTo>
                <a:close/>
              </a:path>
              <a:path w="1438275" h="1803400">
                <a:moveTo>
                  <a:pt x="1073251" y="1498599"/>
                </a:moveTo>
                <a:lnTo>
                  <a:pt x="1051225" y="1498599"/>
                </a:lnTo>
                <a:lnTo>
                  <a:pt x="1047519" y="1485899"/>
                </a:lnTo>
                <a:lnTo>
                  <a:pt x="1043937" y="1485899"/>
                </a:lnTo>
                <a:lnTo>
                  <a:pt x="1040321" y="1473199"/>
                </a:lnTo>
                <a:lnTo>
                  <a:pt x="984929" y="1371599"/>
                </a:lnTo>
                <a:lnTo>
                  <a:pt x="974185" y="1371599"/>
                </a:lnTo>
                <a:lnTo>
                  <a:pt x="969092" y="1358899"/>
                </a:lnTo>
                <a:lnTo>
                  <a:pt x="1000334" y="1358899"/>
                </a:lnTo>
                <a:lnTo>
                  <a:pt x="1003107" y="1371599"/>
                </a:lnTo>
                <a:lnTo>
                  <a:pt x="1013966" y="1384299"/>
                </a:lnTo>
                <a:lnTo>
                  <a:pt x="1024533" y="1409699"/>
                </a:lnTo>
                <a:lnTo>
                  <a:pt x="1034980" y="1422399"/>
                </a:lnTo>
                <a:lnTo>
                  <a:pt x="1045479" y="1447799"/>
                </a:lnTo>
                <a:lnTo>
                  <a:pt x="1070002" y="1485899"/>
                </a:lnTo>
                <a:lnTo>
                  <a:pt x="1073251" y="1498599"/>
                </a:lnTo>
                <a:close/>
              </a:path>
              <a:path w="1438275" h="1803400">
                <a:moveTo>
                  <a:pt x="1117018" y="1650999"/>
                </a:moveTo>
                <a:lnTo>
                  <a:pt x="1095616" y="1650999"/>
                </a:lnTo>
                <a:lnTo>
                  <a:pt x="1095452" y="1638299"/>
                </a:lnTo>
                <a:lnTo>
                  <a:pt x="1057722" y="1511299"/>
                </a:lnTo>
                <a:lnTo>
                  <a:pt x="1056383" y="1511299"/>
                </a:lnTo>
                <a:lnTo>
                  <a:pt x="1055430" y="1498599"/>
                </a:lnTo>
                <a:lnTo>
                  <a:pt x="1075009" y="1498599"/>
                </a:lnTo>
                <a:lnTo>
                  <a:pt x="1081204" y="1523999"/>
                </a:lnTo>
                <a:lnTo>
                  <a:pt x="1086933" y="1536699"/>
                </a:lnTo>
                <a:lnTo>
                  <a:pt x="1092472" y="1562099"/>
                </a:lnTo>
                <a:lnTo>
                  <a:pt x="1098094" y="1574799"/>
                </a:lnTo>
                <a:lnTo>
                  <a:pt x="1112971" y="1625599"/>
                </a:lnTo>
                <a:lnTo>
                  <a:pt x="1115487" y="1638299"/>
                </a:lnTo>
                <a:lnTo>
                  <a:pt x="1117018" y="1650999"/>
                </a:lnTo>
                <a:close/>
              </a:path>
              <a:path w="1438275" h="1803400">
                <a:moveTo>
                  <a:pt x="1125250" y="1803399"/>
                </a:moveTo>
                <a:lnTo>
                  <a:pt x="1111775" y="1803399"/>
                </a:lnTo>
                <a:lnTo>
                  <a:pt x="1108260" y="1790699"/>
                </a:lnTo>
                <a:lnTo>
                  <a:pt x="1096439" y="1650999"/>
                </a:lnTo>
                <a:lnTo>
                  <a:pt x="1117624" y="1650999"/>
                </a:lnTo>
                <a:lnTo>
                  <a:pt x="1118177" y="1663699"/>
                </a:lnTo>
                <a:lnTo>
                  <a:pt x="1138738" y="1663699"/>
                </a:lnTo>
                <a:lnTo>
                  <a:pt x="1128714" y="1790699"/>
                </a:lnTo>
                <a:lnTo>
                  <a:pt x="1125250" y="1803399"/>
                </a:lnTo>
                <a:close/>
              </a:path>
            </a:pathLst>
          </a:custGeom>
          <a:solidFill>
            <a:srgbClr val="003DA7"/>
          </a:solidFill>
        </p:spPr>
        <p:txBody>
          <a:bodyPr wrap="square" lIns="0" tIns="0" rIns="0" bIns="0" rtlCol="0"/>
          <a:lstStyle/>
          <a:p>
            <a:endParaRPr/>
          </a:p>
        </p:txBody>
      </p:sp>
      <p:pic>
        <p:nvPicPr>
          <p:cNvPr id="10" name="Google Shape;427;p21">
            <a:extLst>
              <a:ext uri="{FF2B5EF4-FFF2-40B4-BE49-F238E27FC236}">
                <a16:creationId xmlns:a16="http://schemas.microsoft.com/office/drawing/2014/main" id="{347BE464-4A20-D167-8BE2-AFD672E80363}"/>
              </a:ext>
            </a:extLst>
          </p:cNvPr>
          <p:cNvPicPr preferRelativeResize="0"/>
          <p:nvPr userDrawn="1"/>
        </p:nvPicPr>
        <p:blipFill rotWithShape="1">
          <a:blip r:embed="rId15">
            <a:alphaModFix amt="10000"/>
          </a:blip>
          <a:srcRect/>
          <a:stretch/>
        </p:blipFill>
        <p:spPr>
          <a:xfrm>
            <a:off x="0" y="0"/>
            <a:ext cx="12192000" cy="6884043"/>
          </a:xfrm>
          <a:prstGeom prst="rect">
            <a:avLst/>
          </a:prstGeom>
          <a:noFill/>
          <a:ln>
            <a:noFill/>
          </a:ln>
        </p:spPr>
      </p:pic>
    </p:spTree>
    <p:extLst>
      <p:ext uri="{BB962C8B-B14F-4D97-AF65-F5344CB8AC3E}">
        <p14:creationId xmlns:p14="http://schemas.microsoft.com/office/powerpoint/2010/main" val="2111300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https://www.theramenrater.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2"/>
          <p:cNvSpPr txBox="1"/>
          <p:nvPr/>
        </p:nvSpPr>
        <p:spPr>
          <a:xfrm>
            <a:off x="2436197" y="704246"/>
            <a:ext cx="7593183" cy="8925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TRƯỜNG</a:t>
            </a:r>
            <a:r>
              <a:rPr lang="en-US" sz="2800" b="1" i="0" u="none" strike="noStrike" cap="none">
                <a:solidFill>
                  <a:srgbClr val="2E75B5"/>
                </a:solidFill>
                <a:latin typeface="Tahoma" panose="020B0604030504040204" pitchFamily="34" charset="0"/>
                <a:ea typeface="Tahoma" panose="020B0604030504040204" pitchFamily="34" charset="0"/>
                <a:cs typeface="Tahoma" panose="020B0604030504040204" pitchFamily="34" charset="0"/>
                <a:sym typeface="Tahoma"/>
              </a:rPr>
              <a:t> </a:t>
            </a: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ĐẠI</a:t>
            </a:r>
            <a:r>
              <a:rPr lang="en-US" sz="2800" b="1" i="0" u="none" strike="noStrike" cap="none">
                <a:solidFill>
                  <a:srgbClr val="2E75B5"/>
                </a:solidFill>
                <a:latin typeface="Tahoma" panose="020B0604030504040204" pitchFamily="34" charset="0"/>
                <a:ea typeface="Tahoma" panose="020B0604030504040204" pitchFamily="34" charset="0"/>
                <a:cs typeface="Tahoma" panose="020B0604030504040204" pitchFamily="34" charset="0"/>
                <a:sym typeface="Tahoma"/>
              </a:rPr>
              <a:t> </a:t>
            </a: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HỌC</a:t>
            </a:r>
            <a:r>
              <a:rPr lang="en-US" sz="2800" b="1" i="0" u="none" strike="noStrike" cap="none">
                <a:solidFill>
                  <a:srgbClr val="2E75B5"/>
                </a:solidFill>
                <a:latin typeface="Tahoma" panose="020B0604030504040204" pitchFamily="34" charset="0"/>
                <a:ea typeface="Tahoma" panose="020B0604030504040204" pitchFamily="34" charset="0"/>
                <a:cs typeface="Tahoma" panose="020B0604030504040204" pitchFamily="34" charset="0"/>
                <a:sym typeface="Tahoma"/>
              </a:rPr>
              <a:t> </a:t>
            </a: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THỦY</a:t>
            </a:r>
            <a:r>
              <a:rPr lang="en-US" sz="2800" b="1" i="0" u="none" strike="noStrike" cap="none">
                <a:solidFill>
                  <a:srgbClr val="2E75B5"/>
                </a:solidFill>
                <a:latin typeface="Tahoma" panose="020B0604030504040204" pitchFamily="34" charset="0"/>
                <a:ea typeface="Tahoma" panose="020B0604030504040204" pitchFamily="34" charset="0"/>
                <a:cs typeface="Tahoma" panose="020B0604030504040204" pitchFamily="34" charset="0"/>
                <a:sym typeface="Tahoma"/>
              </a:rPr>
              <a:t> </a:t>
            </a:r>
            <a:r>
              <a:rPr lang="en-US" sz="2800" b="1" i="0" u="none" strike="noStrike" cap="none" err="1">
                <a:solidFill>
                  <a:srgbClr val="2E75B5"/>
                </a:solidFill>
                <a:latin typeface="Tahoma" panose="020B0604030504040204" pitchFamily="34" charset="0"/>
                <a:ea typeface="Tahoma" panose="020B0604030504040204" pitchFamily="34" charset="0"/>
                <a:cs typeface="Tahoma" panose="020B0604030504040204" pitchFamily="34" charset="0"/>
                <a:sym typeface="Tahoma"/>
              </a:rPr>
              <a:t>LỢI</a:t>
            </a:r>
            <a:endParaRPr>
              <a:latin typeface="Tahoma" panose="020B0604030504040204" pitchFamily="34" charset="0"/>
              <a:ea typeface="Tahoma" panose="020B0604030504040204" pitchFamily="34" charset="0"/>
              <a:cs typeface="Tahoma" panose="020B0604030504040204" pitchFamily="34" charset="0"/>
            </a:endParaRPr>
          </a:p>
          <a:p>
            <a:pPr marL="0" marR="0" lvl="0" indent="0" algn="ctr" rtl="0">
              <a:spcBef>
                <a:spcPts val="0"/>
              </a:spcBef>
              <a:spcAft>
                <a:spcPts val="0"/>
              </a:spcAft>
              <a:buNone/>
            </a:pPr>
            <a:r>
              <a:rPr lang="en-US" sz="24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KHOA</a:t>
            </a:r>
            <a:r>
              <a:rPr lang="en-US" sz="24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24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CÔNG</a:t>
            </a:r>
            <a:r>
              <a:rPr lang="en-US" sz="24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24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NGHỆ</a:t>
            </a:r>
            <a:r>
              <a:rPr lang="en-US" sz="24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a:t>
            </a:r>
            <a:r>
              <a:rPr lang="en-US" sz="2400" b="1" i="0" u="none" strike="noStrike" cap="none" err="1">
                <a:solidFill>
                  <a:srgbClr val="0070C0"/>
                </a:solidFill>
                <a:latin typeface="Tahoma" panose="020B0604030504040204" pitchFamily="34" charset="0"/>
                <a:ea typeface="Tahoma" panose="020B0604030504040204" pitchFamily="34" charset="0"/>
                <a:cs typeface="Tahoma" panose="020B0604030504040204" pitchFamily="34" charset="0"/>
                <a:sym typeface="Tahoma"/>
              </a:rPr>
              <a:t>THÔNG</a:t>
            </a:r>
            <a:r>
              <a:rPr lang="en-US" sz="2400" b="1" i="0" u="none" strike="noStrike" cap="none">
                <a:solidFill>
                  <a:srgbClr val="0070C0"/>
                </a:solidFill>
                <a:latin typeface="Tahoma" panose="020B0604030504040204" pitchFamily="34" charset="0"/>
                <a:ea typeface="Tahoma" panose="020B0604030504040204" pitchFamily="34" charset="0"/>
                <a:cs typeface="Tahoma" panose="020B0604030504040204" pitchFamily="34" charset="0"/>
                <a:sym typeface="Tahoma"/>
              </a:rPr>
              <a:t> TIN</a:t>
            </a:r>
            <a:endParaRPr>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5" name="Google Shape;97;p2"/>
          <p:cNvSpPr txBox="1"/>
          <p:nvPr/>
        </p:nvSpPr>
        <p:spPr>
          <a:xfrm>
            <a:off x="3089940" y="1835073"/>
            <a:ext cx="6285695" cy="6309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00" b="1" i="0" u="none" strike="noStrike" cap="none" err="1">
                <a:solidFill>
                  <a:srgbClr val="FF0000"/>
                </a:solidFill>
                <a:latin typeface="Tahoma" panose="020B0604030504040204" pitchFamily="34" charset="0"/>
                <a:ea typeface="Tahoma" panose="020B0604030504040204" pitchFamily="34" charset="0"/>
                <a:cs typeface="Tahoma" panose="020B0604030504040204" pitchFamily="34" charset="0"/>
                <a:sym typeface="Tahoma"/>
              </a:rPr>
              <a:t>ĐỒ</a:t>
            </a:r>
            <a:r>
              <a:rPr lang="en-US" sz="3500" b="1" i="0" u="none" strike="noStrike" cap="none">
                <a:solidFill>
                  <a:srgbClr val="FF0000"/>
                </a:solidFill>
                <a:latin typeface="Tahoma" panose="020B0604030504040204" pitchFamily="34" charset="0"/>
                <a:ea typeface="Tahoma" panose="020B0604030504040204" pitchFamily="34" charset="0"/>
                <a:cs typeface="Tahoma" panose="020B0604030504040204" pitchFamily="34" charset="0"/>
                <a:sym typeface="Tahoma"/>
              </a:rPr>
              <a:t> </a:t>
            </a:r>
            <a:r>
              <a:rPr lang="en-US" sz="3500" b="1" i="0" u="none" strike="noStrike" cap="none" err="1">
                <a:solidFill>
                  <a:srgbClr val="FF0000"/>
                </a:solidFill>
                <a:latin typeface="Tahoma" panose="020B0604030504040204" pitchFamily="34" charset="0"/>
                <a:ea typeface="Tahoma" panose="020B0604030504040204" pitchFamily="34" charset="0"/>
                <a:cs typeface="Tahoma" panose="020B0604030504040204" pitchFamily="34" charset="0"/>
                <a:sym typeface="Tahoma"/>
              </a:rPr>
              <a:t>ÁN</a:t>
            </a:r>
            <a:r>
              <a:rPr lang="en-US" sz="3500" b="1" i="0" u="none" strike="noStrike" cap="none">
                <a:solidFill>
                  <a:srgbClr val="FF0000"/>
                </a:solidFill>
                <a:latin typeface="Tahoma" panose="020B0604030504040204" pitchFamily="34" charset="0"/>
                <a:ea typeface="Tahoma" panose="020B0604030504040204" pitchFamily="34" charset="0"/>
                <a:cs typeface="Tahoma" panose="020B0604030504040204" pitchFamily="34" charset="0"/>
                <a:sym typeface="Tahoma"/>
              </a:rPr>
              <a:t> </a:t>
            </a:r>
            <a:r>
              <a:rPr lang="en-US" sz="3500" b="1" i="0" u="none" strike="noStrike" cap="none" err="1">
                <a:solidFill>
                  <a:srgbClr val="FF0000"/>
                </a:solidFill>
                <a:latin typeface="Tahoma" panose="020B0604030504040204" pitchFamily="34" charset="0"/>
                <a:ea typeface="Tahoma" panose="020B0604030504040204" pitchFamily="34" charset="0"/>
                <a:cs typeface="Tahoma" panose="020B0604030504040204" pitchFamily="34" charset="0"/>
                <a:sym typeface="Tahoma"/>
              </a:rPr>
              <a:t>TỐT</a:t>
            </a:r>
            <a:r>
              <a:rPr lang="en-US" sz="3500" b="1" i="0" u="none" strike="noStrike" cap="none">
                <a:solidFill>
                  <a:srgbClr val="FF0000"/>
                </a:solidFill>
                <a:latin typeface="Tahoma" panose="020B0604030504040204" pitchFamily="34" charset="0"/>
                <a:ea typeface="Tahoma" panose="020B0604030504040204" pitchFamily="34" charset="0"/>
                <a:cs typeface="Tahoma" panose="020B0604030504040204" pitchFamily="34" charset="0"/>
                <a:sym typeface="Tahoma"/>
              </a:rPr>
              <a:t> </a:t>
            </a:r>
            <a:r>
              <a:rPr lang="en-US" sz="3500" b="1" i="0" u="none" strike="noStrike" cap="none" err="1">
                <a:solidFill>
                  <a:srgbClr val="FF0000"/>
                </a:solidFill>
                <a:latin typeface="Tahoma" panose="020B0604030504040204" pitchFamily="34" charset="0"/>
                <a:ea typeface="Tahoma" panose="020B0604030504040204" pitchFamily="34" charset="0"/>
                <a:cs typeface="Tahoma" panose="020B0604030504040204" pitchFamily="34" charset="0"/>
                <a:sym typeface="Tahoma"/>
              </a:rPr>
              <a:t>NGHIỆP</a:t>
            </a:r>
            <a:endParaRPr sz="3500">
              <a:latin typeface="Tahoma" panose="020B0604030504040204" pitchFamily="34" charset="0"/>
              <a:ea typeface="Tahoma" panose="020B0604030504040204" pitchFamily="34" charset="0"/>
              <a:cs typeface="Tahoma" panose="020B0604030504040204" pitchFamily="34" charset="0"/>
            </a:endParaRPr>
          </a:p>
        </p:txBody>
      </p:sp>
      <p:sp>
        <p:nvSpPr>
          <p:cNvPr id="6" name="Google Shape;98;p2"/>
          <p:cNvSpPr txBox="1"/>
          <p:nvPr/>
        </p:nvSpPr>
        <p:spPr>
          <a:xfrm>
            <a:off x="5518739" y="6048614"/>
            <a:ext cx="2719014"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i="1" err="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Hà</a:t>
            </a:r>
            <a:r>
              <a:rPr lang="en-US" sz="1400" i="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 </a:t>
            </a:r>
            <a:r>
              <a:rPr lang="en-US" sz="1400" i="1" err="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Nội</a:t>
            </a:r>
            <a:r>
              <a:rPr lang="en-US" sz="1400" i="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 </a:t>
            </a:r>
            <a:r>
              <a:rPr lang="en-US" sz="1400" i="1" err="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Năm</a:t>
            </a:r>
            <a:r>
              <a:rPr lang="en-US" sz="1400" i="1">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 2024</a:t>
            </a:r>
            <a:endParaRPr>
              <a:latin typeface="Tahoma" panose="020B0604030504040204" pitchFamily="34" charset="0"/>
              <a:ea typeface="Tahoma" panose="020B0604030504040204" pitchFamily="34" charset="0"/>
              <a:cs typeface="Tahoma" panose="020B0604030504040204" pitchFamily="34" charset="0"/>
            </a:endParaRPr>
          </a:p>
        </p:txBody>
      </p:sp>
      <p:sp>
        <p:nvSpPr>
          <p:cNvPr id="7" name="Google Shape;99;p2"/>
          <p:cNvSpPr txBox="1"/>
          <p:nvPr/>
        </p:nvSpPr>
        <p:spPr>
          <a:xfrm>
            <a:off x="3765938" y="4196982"/>
            <a:ext cx="2641593"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Giảng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viên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hướng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dẫn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Sinh</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viên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thực</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hiện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Mã</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sinh</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viên</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Lớp</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Ngành</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endParaRPr sz="1600">
              <a:latin typeface="Tahoma" panose="020B0604030504040204" pitchFamily="34" charset="0"/>
              <a:ea typeface="Tahoma" panose="020B0604030504040204" pitchFamily="34" charset="0"/>
              <a:cs typeface="Tahoma" panose="020B0604030504040204" pitchFamily="34" charset="0"/>
            </a:endParaRPr>
          </a:p>
        </p:txBody>
      </p:sp>
      <p:sp>
        <p:nvSpPr>
          <p:cNvPr id="8" name="Google Shape;100;p2"/>
          <p:cNvSpPr txBox="1"/>
          <p:nvPr/>
        </p:nvSpPr>
        <p:spPr>
          <a:xfrm>
            <a:off x="6407545" y="4173566"/>
            <a:ext cx="3142848" cy="1323399"/>
          </a:xfrm>
          <a:prstGeom prst="rect">
            <a:avLst/>
          </a:prstGeom>
          <a:noFill/>
          <a:ln>
            <a:noFill/>
          </a:ln>
        </p:spPr>
        <p:txBody>
          <a:bodyPr spcFirstLastPara="1" wrap="square" lIns="91425" tIns="45700" rIns="91425" bIns="45700" anchor="t" anchorCtr="0">
            <a:spAutoFit/>
          </a:bodyPr>
          <a:lstStyle/>
          <a:p>
            <a:pPr lvl="0"/>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rPr>
              <a:t>TS.Tạ</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rPr>
              <a:t>Quang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rPr>
              <a:t>Chiểu</a:t>
            </a:r>
            <a:endParaRPr lang="en-US" sz="1600">
              <a:solidFill>
                <a:srgbClr val="2F5496"/>
              </a:solidFill>
              <a:latin typeface="Tahoma" panose="020B0604030504040204" pitchFamily="34" charset="0"/>
              <a:ea typeface="Tahoma" panose="020B0604030504040204" pitchFamily="34" charset="0"/>
              <a:cs typeface="Tahoma" panose="020B0604030504040204" pitchFamily="34" charset="0"/>
            </a:endParaRPr>
          </a:p>
          <a:p>
            <a:pPr lvl="0"/>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Nguyễn Duy Tân</a:t>
            </a:r>
            <a:endParaRPr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endParaRPr>
          </a:p>
          <a:p>
            <a:pPr lvl="0"/>
            <a:r>
              <a:rPr lang="en-US" sz="1600">
                <a:solidFill>
                  <a:srgbClr val="2F5496"/>
                </a:solidFill>
                <a:latin typeface="Tahoma" panose="020B0604030504040204" pitchFamily="34" charset="0"/>
                <a:ea typeface="Tahoma" panose="020B0604030504040204" pitchFamily="34" charset="0"/>
                <a:cs typeface="Tahoma" panose="020B0604030504040204" pitchFamily="34" charset="0"/>
              </a:rPr>
              <a:t>1951060996</a:t>
            </a:r>
          </a:p>
          <a:p>
            <a:pPr lvl="0"/>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61HT</a:t>
            </a:r>
            <a:endParaRPr sz="1600">
              <a:latin typeface="Tahoma" panose="020B0604030504040204" pitchFamily="34" charset="0"/>
              <a:ea typeface="Tahoma" panose="020B0604030504040204" pitchFamily="34" charset="0"/>
              <a:cs typeface="Tahoma" panose="020B0604030504040204" pitchFamily="34" charset="0"/>
            </a:endParaRPr>
          </a:p>
          <a:p>
            <a:pPr marL="0" marR="0" lvl="0" indent="0" algn="l" rtl="0">
              <a:spcBef>
                <a:spcPts val="0"/>
              </a:spcBef>
              <a:spcAft>
                <a:spcPts val="0"/>
              </a:spcAft>
              <a:buNone/>
            </a:pP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Hệ</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Thống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a:t>
            </a:r>
            <a:r>
              <a:rPr lang="en-US" sz="1600" err="1">
                <a:solidFill>
                  <a:srgbClr val="2F5496"/>
                </a:solidFill>
                <a:latin typeface="Tahoma" panose="020B0604030504040204" pitchFamily="34" charset="0"/>
                <a:ea typeface="Tahoma" panose="020B0604030504040204" pitchFamily="34" charset="0"/>
                <a:cs typeface="Tahoma" panose="020B0604030504040204" pitchFamily="34" charset="0"/>
                <a:sym typeface="Tahoma"/>
              </a:rPr>
              <a:t>Thông</a:t>
            </a:r>
            <a:r>
              <a:rPr lang="en-US" sz="1600">
                <a:solidFill>
                  <a:srgbClr val="2F5496"/>
                </a:solidFill>
                <a:latin typeface="Tahoma" panose="020B0604030504040204" pitchFamily="34" charset="0"/>
                <a:ea typeface="Tahoma" panose="020B0604030504040204" pitchFamily="34" charset="0"/>
                <a:cs typeface="Tahoma" panose="020B0604030504040204" pitchFamily="34" charset="0"/>
                <a:sym typeface="Tahoma"/>
              </a:rPr>
              <a:t> Tin</a:t>
            </a:r>
            <a:endParaRPr sz="1600">
              <a:latin typeface="Tahoma" panose="020B0604030504040204" pitchFamily="34" charset="0"/>
              <a:ea typeface="Tahoma" panose="020B0604030504040204" pitchFamily="34" charset="0"/>
              <a:cs typeface="Tahoma" panose="020B0604030504040204" pitchFamily="34" charset="0"/>
            </a:endParaRPr>
          </a:p>
        </p:txBody>
      </p:sp>
      <p:sp>
        <p:nvSpPr>
          <p:cNvPr id="9" name="Google Shape;101;p2"/>
          <p:cNvSpPr txBox="1"/>
          <p:nvPr/>
        </p:nvSpPr>
        <p:spPr>
          <a:xfrm>
            <a:off x="2209800" y="2847322"/>
            <a:ext cx="8812366" cy="1643486"/>
          </a:xfrm>
          <a:prstGeom prst="rect">
            <a:avLst/>
          </a:prstGeom>
          <a:noFill/>
          <a:ln>
            <a:noFill/>
          </a:ln>
        </p:spPr>
        <p:txBody>
          <a:bodyPr spcFirstLastPara="1" wrap="square" lIns="91425" tIns="45700" rIns="91425" bIns="45700" anchor="t" anchorCtr="0">
            <a:spAutoFit/>
          </a:bodyPr>
          <a:lstStyle/>
          <a:p>
            <a:pPr marL="273685" indent="-273685" algn="ctr">
              <a:lnSpc>
                <a:spcPct val="120000"/>
              </a:lnSpc>
            </a:pPr>
            <a:r>
              <a:rPr lang="en-US" sz="2200" b="1">
                <a:solidFill>
                  <a:srgbClr val="FF0000"/>
                </a:solidFill>
                <a:latin typeface="Tahoma" panose="020B0604030504040204" pitchFamily="34" charset="0"/>
                <a:ea typeface="Tahoma" panose="020B0604030504040204" pitchFamily="34" charset="0"/>
                <a:cs typeface="Tahoma" panose="020B0604030504040204" pitchFamily="34" charset="0"/>
                <a:sym typeface="Tahoma"/>
              </a:rPr>
              <a:t>ĐỀ TÀI: DỰ ĐOÁN XẾP HẠNG MÌ RAMEN </a:t>
            </a:r>
          </a:p>
          <a:p>
            <a:pPr marL="273685" indent="-273685" algn="ctr">
              <a:lnSpc>
                <a:spcPct val="120000"/>
              </a:lnSpc>
            </a:pPr>
            <a:r>
              <a:rPr lang="en-US" sz="2200" b="1">
                <a:solidFill>
                  <a:srgbClr val="FF0000"/>
                </a:solidFill>
                <a:latin typeface="Tahoma" panose="020B0604030504040204" pitchFamily="34" charset="0"/>
                <a:ea typeface="Tahoma" panose="020B0604030504040204" pitchFamily="34" charset="0"/>
                <a:cs typeface="Tahoma" panose="020B0604030504040204" pitchFamily="34" charset="0"/>
                <a:sym typeface="Tahoma"/>
              </a:rPr>
              <a:t>BẰNG MÔ HÌNH HỌC MÁY</a:t>
            </a:r>
          </a:p>
          <a:p>
            <a:pPr marL="273685" indent="-273685" algn="ctr">
              <a:lnSpc>
                <a:spcPct val="120000"/>
              </a:lnSpc>
            </a:pPr>
            <a:endParaRPr lang="en-US" sz="2200" b="1">
              <a:solidFill>
                <a:srgbClr val="FF0000"/>
              </a:solidFill>
              <a:latin typeface="Tahoma" panose="020B0604030504040204" pitchFamily="34" charset="0"/>
              <a:ea typeface="Tahoma" panose="020B0604030504040204" pitchFamily="34" charset="0"/>
              <a:cs typeface="Tahoma" panose="020B0604030504040204" pitchFamily="34" charset="0"/>
            </a:endParaRPr>
          </a:p>
          <a:p>
            <a:pPr marL="273685" marR="0" lvl="0" indent="-273685" algn="ctr" rtl="0">
              <a:lnSpc>
                <a:spcPct val="120000"/>
              </a:lnSpc>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10" name="Google Shape;102;p2"/>
          <p:cNvSpPr/>
          <p:nvPr/>
        </p:nvSpPr>
        <p:spPr>
          <a:xfrm>
            <a:off x="0" y="0"/>
            <a:ext cx="12192000" cy="6858000"/>
          </a:xfrm>
          <a:prstGeom prst="frame">
            <a:avLst>
              <a:gd name="adj1" fmla="val 1885"/>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ahoma" panose="020B0604030504040204" pitchFamily="34" charset="0"/>
              <a:ea typeface="Tahoma" panose="020B0604030504040204" pitchFamily="34" charset="0"/>
              <a:cs typeface="Tahoma" panose="020B0604030504040204" pitchFamily="34" charset="0"/>
              <a:sym typeface="Calibri"/>
            </a:endParaRPr>
          </a:p>
        </p:txBody>
      </p:sp>
      <p:sp>
        <p:nvSpPr>
          <p:cNvPr id="11" name="Google Shape;103;p2"/>
          <p:cNvSpPr/>
          <p:nvPr/>
        </p:nvSpPr>
        <p:spPr>
          <a:xfrm rot="10800000" flipV="1">
            <a:off x="8605520" y="-25305"/>
            <a:ext cx="3586480" cy="45719"/>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panose="020B0604030504040204" pitchFamily="34" charset="0"/>
              <a:ea typeface="Tahoma" panose="020B0604030504040204" pitchFamily="34" charset="0"/>
              <a:cs typeface="Tahoma" panose="020B0604030504040204" pitchFamily="34" charset="0"/>
              <a:sym typeface="Calibri"/>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747" y="359908"/>
            <a:ext cx="1666703" cy="1344966"/>
          </a:xfrm>
          <a:prstGeom prst="rect">
            <a:avLst/>
          </a:prstGeom>
        </p:spPr>
      </p:pic>
      <p:sp>
        <p:nvSpPr>
          <p:cNvPr id="13" name="Date Placeholder 1"/>
          <p:cNvSpPr>
            <a:spLocks noGrp="1"/>
          </p:cNvSpPr>
          <p:nvPr>
            <p:ph type="dt" idx="10"/>
          </p:nvPr>
        </p:nvSpPr>
        <p:spPr>
          <a:xfrm>
            <a:off x="838200" y="6356350"/>
            <a:ext cx="2743200" cy="365125"/>
          </a:xfrm>
        </p:spPr>
        <p:txBody>
          <a:bodyPr/>
          <a:lstStyle/>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4"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latin typeface="Tahoma" panose="020B0604030504040204" pitchFamily="34" charset="0"/>
                <a:ea typeface="Tahoma" panose="020B0604030504040204" pitchFamily="34" charset="0"/>
                <a:cs typeface="Tahoma" panose="020B0604030504040204" pitchFamily="34" charset="0"/>
              </a:rPr>
              <a:t>1</a:t>
            </a:fld>
            <a:endParaRPr lang="en-US">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91213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61392" y="332384"/>
            <a:ext cx="8217294" cy="461665"/>
          </a:xfrm>
          <a:prstGeom prst="rect">
            <a:avLst/>
          </a:prstGeom>
          <a:noFill/>
        </p:spPr>
        <p:txBody>
          <a:bodyPr wrap="square" rtlCol="0">
            <a:spAutoFit/>
          </a:bodyPr>
          <a:lstStyle/>
          <a:p>
            <a:r>
              <a:rPr lang="en-US" sz="2400" b="1">
                <a:solidFill>
                  <a:srgbClr val="FF0000"/>
                </a:solidFill>
                <a:latin typeface="Tahoma" panose="020B0604030504040204" pitchFamily="34" charset="0"/>
                <a:ea typeface="Tahoma" panose="020B0604030504040204" pitchFamily="34" charset="0"/>
                <a:cs typeface="Tahoma" panose="020B0604030504040204" pitchFamily="34" charset="0"/>
              </a:rPr>
              <a:t>ỨNG DỤNG PHƯƠNG PHÁP VÀ XÂY DỰNG MÔ HÌNH </a:t>
            </a:r>
          </a:p>
        </p:txBody>
      </p:sp>
      <p:sp>
        <p:nvSpPr>
          <p:cNvPr id="10" name="Rectangle 1"/>
          <p:cNvSpPr>
            <a:spLocks noChangeArrowheads="1"/>
          </p:cNvSpPr>
          <p:nvPr/>
        </p:nvSpPr>
        <p:spPr bwMode="auto">
          <a:xfrm>
            <a:off x="861392" y="997809"/>
            <a:ext cx="46929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a:solidFill>
                  <a:srgbClr val="0070C0"/>
                </a:solidFill>
                <a:latin typeface="Tahoma" panose="020B0604030504040204" pitchFamily="34" charset="0"/>
                <a:ea typeface="Tahoma" panose="020B0604030504040204" pitchFamily="34" charset="0"/>
                <a:cs typeface="Tahoma" panose="020B0604030504040204" pitchFamily="34" charset="0"/>
              </a:rPr>
              <a:t>Dữ liệu cuối cùng</a:t>
            </a:r>
            <a:endParaRPr kumimoji="0" lang="en-US" altLang="en-US" sz="1800" b="0" i="0" u="none" strike="noStrike" cap="none" normalizeH="0" baseline="0">
              <a:ln>
                <a:noFill/>
              </a:ln>
              <a:solidFill>
                <a:srgbClr val="0070C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7"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AutoShape 2" descr="data:image/png;base64,iVBORw0KGgoAAAANSUhEUgAABNQAAAMmCAYAAAA9tdwVAAAAAXNSR0IArs4c6QAAIABJREFUeF7s3QmYVFeZ//E3HZawhrB3gxADIQgSkM1ACAlbhACaIJBMEgJBNhPHjI6j47iNS3Rm1BmjDrKJBBhgkOBg1LAFSCKYBEISEQQMq9Adw7CENWzN/3mPU/2/VV3Vp6rp6rdu3e99nnlG6VP33Pt5D9Xcn+fcc82VK1euCAcCCCCAAAIIIIAAAggggAACCCCAAAIIpCVwDYFaWk40QgABBBBAAAEEEEAAAQQQQAABBBBAwAkQqDEQ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gxBhBAAAEEEEAAAQQQQAABBBBAAAEEEMhAgEAtAyyaIoAAAggggAACCCCAAAIIIIAAAgggQKDGGEAAAQQQQAABBBBAAAEEEEAAAQQQQCADAQK1DLBoigACCCCAAAIIIIAAAggggAACCCCAAIEaYwABBBBAAAEEEEAAAQQQQAABBBBAAIEMBAjUMsCiKQIIIIAAAggggAACCCCAAAIIIIAAAgRqjAEEEEAAAQQQQAABBBBAAAEEEEAAAQQyECBQywCLpggggAACCCCAAAIIIIAAAggggAACCBCoMQYQQAABBBBAAAEEEEAAAQQQQAABBBDIQIBALQMsmiKAAAIIIIAAAggggAACCCCAAAIIIECgxhhAAAEEEEAAAQQQQAABBBBAAAEEEEAgAwECtQywaIoAAggggAACCCCAAAIIIIAAAggggACBGmMAAQQQQAABBBBAAAEEEEAAAQQQQACBDAQI1DLAoikCCCCAAAIIIIAAAggggAACCCCAAAIEaowBBBBAAAEEEEAAAQQQQAABBBBAAAEEMhAgUMsAi6YIIIAAAggggAACCCCAAAIIIIAAAggQqDEG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hV0Rj49a9/LV/84hdl27ZtcvPNN8tHPvIReeKJJ6R9+/ZV1AOnQQABBBBAAAEEEEAAAQQQQAABBBDIBQECtSqqwtKlS+X++++PO9ugQYPkpz/9qbRt27aKeuE0CCCAAAIIIIAAAggggAACCCCAAALWAgRqVVSB8+fPS82aNWXfvn0yceJEefHFF92Zf/e738ltt91WRb1wGgQQQAABBBBAAAEEEEAAAQQQQAABawECtQwq8Pbbb8unPvUpeeaZZ9ynGjVqJLNmzZLRo0fLNddcI6WlpbJy5Ur55Cc/KQcPHpRu3brJokWL5AMf+EAGveRO09/+9rcuHPzTn/7kLmrFihXy0Y9+NO4Cz5w5I1/72tfk+9//ftmf/8d//IdzqlGjRu7cDFeCAAIIIIAAAggggAACCCCAAAIIVJFA5AI1DYcefvhhefXVV+MI//Vf/1U+//nPp2RNFhxpY31f2ty5c6Vfv34SXPap//1b3/qW9O/f34VtYTyuXLkiy5YtkylTpsiJEydk3Lhx8sMf/tAFiXpcunRJfvzjH8tnPvOZuNtLDBrDeO9cMwIIIIAAAggggAACCCCAAAIIIJBKgEDt/2QqCtQSg6PmzZtL/fr1Ze/eve7TH//4x12wpMs8Y+9RC9NSz2PHjrmZaDoDLXjoPfTs2bMsNNOgbOHChTJ8+HDXTDdi0HBSwzY92rRp42bm6REMGvnrhwACCCCAAAIIIIAAAggggAACCOSTQE4Hav/2b/8mX/jCF9Ly1veU6dLKu+66S4YOHSoaeiU7KjND7fnnn3fLOmPB0bx58+TDH/6wTJ06texdaX//938vX//616VevXppXW8uNaooUFPX4Ow8na323e9+V0pKStzMtdi74vT+H3vsMfmnf/on+e///m93exouPvXUU9KiRYtK326qa9M+xo4dW+nzpvPBc+fOufv5wQ9+4JrrOBg4cGA6H6UNAggggAACCCCAAAIIIIAAAgjksUDeBGrBGmmYpu/x0sAl8T1emQZqu3btKhccaXBWt27duOWQ2n8Y3h2WKqCqaIwnzrb7y1/+Ik888UTS4CyVV2WDRstATU2Cy3ivJsTTTSu++tWviobEeuj76W6//fY8/mrh1hBAAAEEEEAAAQQQQAABBBDIX4G8DNS0XLo8cc6cOW45ZmWPioIjPWfiUtDEJZGV7Tebn7vaQC3xXXL6jjjdmOGWW24pu2zdtGHSpEllM/quJmi0DtRefvll6dOnj7s333v2fHX7zW9+U7Zc9mrCOV8//BwBBBBAAAEEEEAAAQQQQAABBLIrkLeBmrI9+OCD7v1fN9xwQ3YVQ3T2qw3UqvtWrQO14Ay1qw3U1q1bJ4MGDaqScK6660B/CCCAAAIIIIAAAggggAACCCDw/wVCF6j17t3bvRhfX3qvh86Y0p0o/+7v/q5sRlTs9vSF+to2OHuK4pcX8L1DzdLMKlDTHU510wl9h5/OuNPjamaVvf322+4dezNmzHDn+s///E/3zjkOBBBAAAEEEEAAAQQQQAABBBAIn0DoAzUlP336tHz2s5+V2bNnx1VAl2CuXr1aevXqVfbnlQloSktL5Y9//KPokr2NGzeKvlPsnXfecefUTRAGDx4s99xzj3Tt2lUKCgrKjYLgLKfYDz/2sY/J3LlzpXHjxnHtk23EoGHht7/9balTp06lRpiGQ/v375dFixbJr371K9FljPqeuTvvvFPGjBkjuvHA3/7t3ybd5VN/luzQF/Zv2rTJhZlvvPGGO6ceGnR+6EMfkrvvvls+8pGPSKtWreSaa67J+LpTveuuohPFZpCl+myynVeDSzorOne3bt2cn258ETt0ye+WLVvkF7/4hbz66quyYcOGtO5Tx6V+RseObzxqYLxkyRL3Ljcdy/rZAQMGyPjx493mG7Vr107Zp9ZozZo1rkarVq0qG7NaU91cQWvz+OOPx30+1bhM68b+r5Fes/5dWbx4saxfv94F3ToeRo4c6Tb3eO6559yussEjcYxfbQ0Tg3ft68KFC7J9+3Z57bXX3P/t2bNHNm/eXBbEq61+V9x6663u73Tfvn2lYcOGSW892bgJ9nngwAG3FPrZZ5+Vbdu2ub8X+vdBN/L44Ac/WKm/E5nUgLYIIIAAAggggAACCCCAAALZFciLQE0Do3/5l39xOzIGD30gnj9/vrRr167sj30BRiK3PhhrmKUPx75Dw4kvf/nL0rJly7imloGahio6G+rJJ58sN4MvdpFFRUVy9uzZcj9PFkBpuLh27Vr50pe+5MKkig4NKDTo1LCkQYMGPr64n+dSoKb3ofXXMEjDQR1vr7/+uttk4Ne//nVG96WNgzvCphqPGqLpONLxpBsYJDt09txXvvKVpDvL6uYQn//85+WXv/xlRtd3tYGahquf+9zn3I6oyQ4NcuvXr+9m/wWP6gjU0g1PY9fVpUsXV+N777233OYmqQI1DfW1XjobMRa6B+9T73/69OkyatQoQrWMRiaNEUAAAQQQQAABBBBAAIHcEsiLQO3kyZMuuPnpT39a4UO6/jCTQO2VV16RT3/60272UbrH/fffL0899ZS0aNGi7CNWgVripgnp3kOsXWKgpufTWUdqorOO0j3GjRsn3/3ud+NMfJ/NhUBNAxWdRTZ58uSyWUUapumsr0996lOi15jJoWGKfk6D19jMxFTjUfvVcMrnnGwZauJOq5lc49UEalfTby4GauqWGKbGLJMFam3atBENp2OzNVO5J5s9l0mNaIsAAggggAACCCCAAAIIIGAvEPpA7fjx426p53e+85248EGXWOksn+7du8cppxuo6cy0T3ziE3EzbfScGgzp8rXrrrvOzbLRGSy6FDB4fP/735cnnnhCrr32WvfHVoGazp56+OGHvaFMqmGYGKi98MIL8sgjj8jBgwczHrk6a+kb3/hG2stWLQO1igKPnTt3uuWWmYSsMSzdJEPD1qZNm5b5VWaTiCC+1lc33rj++uvdH+uMRJ2p+YMf/CDjGukHKhuoafCnQeuCBQsq1W+uBmp6M7qT7dNPPy033nhj2b1lOtstEYV36FVqmPAhBBBAAAEEEEAAAQQQQCBnBEIXqKUj169fP/ne974nGowkvr8rnUDt8uXLou/j0mWNwUMDurFjx8adU9+PpCGTziaKHYkP4BaBmgaNOhsqMezTGTdf+9rX3A6oOmNK3yul96Az/F588cW4+w0GaqkCE53FpVa6e2XNmjXdu9q+9a1vuffDBY/ge8PSqWGsTTr1SjxfNt6/pX2cP39evvnNb7rls8FDHTVEve+++9zyS92AQAMTdUg8dAmyztjz3V+6Rp07d3bBsb6XSw99j5teR+LMNv27oNetY7NWrVqiszo1JNIQLHhUNlDTpaX62cTjox/9qAud9f2CGjBrPXV5tv79DB7VFahpTdRHvyP0HXK6/FQP/XugSzT1fXO6XDPRT8NpfU9i7LjaQE1nPf77v/97Wf/p1pt2CCCAAAIIIIAAAggggAACuSGQd4GaLrnSkOCBBx4QXYJVmUBNZ2BNmDDBvVA9dugL4DUkKiwsjKucvnvsH//xH+VHP/pR3J8HH8AtAjUNwzQASAwGdIadhhc1atQou950dvlMdb5kSw6Li4tl0qRJ7uXzweOLX/yi/PM//7MLdNI9cilQSxXUJc5I1HvTwOof/uEfyr17L3FGWar708BHA13dOEI3ozh8+LB7X9rPfvazcnSx4FODYA2M1Dh46N8DDfL0XMEjk3FZUb1SzYrTEE9Du44dO8Z9PJ2NN7IVivrGXaoNThLHeapATTcd0O+f2OYVunGHbvgRDNz1GiobXPqun58jgAACCCCAAAIIIIAAAghUj0DeBWoxtlQvxE8noFm3bp2bcRU8Uu20mWpDhOCSrkyCi3TChnSGhr74PHEHx1RLGdMJ1JKdL1XIqCYaMmmgFDxGjBjhAqHgkkffvaRTr8RzZCuM0Z0rhw8fHtdd4gwxX2DVs2dPWbhwodxyyy2uaSb3pzvMatCWeMQCNZ2VqDOfnnnmmbTGbibjsqI6JQugtb2Gt7oBQ2Konc4Yz1YNY/ehIeDu3bvlzTffdEuYNfDSEDS462fwnmM7yMb+zLfLZ6xdqu8HAjXf33x+jgACCCCAAAIIIIAAAgjktkDeBmox9uCOiukGGMnCo0zLGHwAzyS4SCds8F2LLl/TWUr6XrngkWqZmS9QS3U+nXmjy/fq1q1b7pKWL18uH//4x+P+vDIvY88kcIp1lq0wJtm4qCgk1HBG37eXOEswuJQ2k/vz3deePXvc8mOdFRU8dGblo48+Wq5GmYzLisac7niqO2EmvltPd/ocOHBguY+mM8Z99xo8abrhln5G3434k5/8xAW7yXbhTHWflQ3U9HxV5ez7e8/PEUAAAQQQQAABBBBAAAEEqk8gdIFaslDmzJkzbvOAL3/5y+59YMEj8d1d6QQYyR74My2JZaCWagleqll2vkAt0/OpVbKQQ2uxevVq6dWrV9qc6dQr8WTZCmOSjYuKZhqlug6dQTZq1Ch32Zncn+++Uv082bLcqgx6Ui1/TNzUIlYnq0BNZ/h98pOfLPcdkc5gJFBLR4k2CCCAAAIIIIAAAggggEB0BPIiUIuVK9WL0b/97W+795zp0rN0AgwCtb+KxgIRArW/ehCoJf9iDEOg9tZbb7ldexM33tAluPrnAwYMcJt06LsFdROFxF1SCdSi80uRO0UAAQQQQAABBBBAAAEE0hHIq0At1Qyd4MysdAI13X1Pl4oGj4qWN/qgM1nylc7sHV9/mQZgvhlqqZZ8pprxpteX7H1j+bjks6IZaqmWQmZryScz1P7/34zEsZZsue6wYcNkxowZbvOS2JHq7w6Bmu9bh58jgAACCCCAAAIIIIAAAtESyKtAbdeuXaK7KG7ZsiWuipkGasnCoP79+7sdC2+88caMR0iyQC3x5fSxk1ZFoKbnSnaeVO/78gVqer5MNyXQTRk0hAwe1psSLFq0SP7mb/4m7poyef9WppsSJJsxeTWbEviWfKaqY6rNATIJeisa9JkGeemM8VTnrEwN33vvPbccXDfKCB7BmasEahl/rfEBBBBAAAEEEEAAAQQQQCDSAnkTqOluevPnz5cJEyaUK6g+SH/2s591f57ODLVUD/MaBHz605+W2rVrpxw0+tJzfVDXl8Dfdtttrl2y4EL//Etf+pJ85jOfkSZNmoju0PjrX//aBWGJ74GraCZYqgtJtimAvsNs2bJl5XYwTSdQ01lV99xzT7kX7K9YsUI++tGPxl1GcXGxTJo0SZ577rm4P//iF7/oNkuoVatW2n/pUl1bqhft64lT1U9nJKlvp06d5NKlS25Hx6eeekp+/vOfx11Pqpl0qc77ox/9yO2oGtzNUneM1F1OZ82aFXduDXx//OMfy/XXX5/2eIydwBeopZpdNXbsWNFr1CWNwaOqArVUu4tOmzZNvve970m9evXi+r2aQK0yNUzlkmw8nj171i0PV6/gwQy1tP/K0hABBBBAAAEEEEAAAQQQiIRA6AM1DdL+8pe/uNDqySefLLdzX2U2JTh//rx885vfdOdLPCZOnOjCoi5dukj9+vXdj0+fPi07d+50YVVs98Dgsr5169aVC7EyGV2VCdRShS86004DjR49ekhBQYHb9VDDKQ15KtqNUn+mYeKCBQvKhU/qpOfV90/t27fPBYp6zuCRWId07z9VoKb9aVij96H10tlgOg70GktKSkTrtHLlynS7KXdPCxculJtvvjnuz1ONC22n40Vn4OmOp9q/7iT5rW99q1z/GvqOGzeu7M/TCXhjjX2BmrbT+uhOn4mHLmHWULmwsFAuXrwoL730kgs3f/vb38Y1rWgJayrMy5cviwZOGhAn1lxDK91d9oYbbhANGbVO6YTGVVnDVEuWtW76rrTBgwdLzZo13S6lM2fOLLc7rt4TgVql/irxIQQQQAABBBBAAAEEEEAgbwVCF6hlWgkNWDTgic2SSTfA0OWjU6ZMKfcS83T7DwZq+/fvl/Hjx1f6XJUJ1HQG1ne+8x33gvXKHom7NGr4okGVBjuZHp/73OfkG9/4htSpUyejj6YKQ5KdJBZ6aPCl963BTWWOit71djXj4sEHH3Qz4po2bVp2WemOR/1AOoHa1Y61ygRqem1bt26VBx54oFJjQz+fOMaruoapgsZ0xweBWrpStEMAAQQQQAABBBBAAAEEoiGQ14GaLkXUDQbatWtXqQDjlVdecTOeXn311YxHQzCMSjWDJ/GkOmNGZ/Ik9leZQE3PnWpnw3RvJjFQ05Bu8eLFziRxNltF59QZWfoerxYtWqTbdVy7DRs2yH333eftMxh6pPsZ3d1x/fr1cf1VFKjpjMg1a9bIpz71qYzCo0GDBrn30HXo0CGur6oO1PT6dKakhsGZ1Ch2UZUN1HRs6CxHXcJcmSPZGK/KGqZahpzutRKopStFOwQQQAABBBBAAAEEEEAgGgJ5Gajp8sInnnjCvdeqWbNmlQ4w9IOHDh1yM730ZejpBhRDhgyRH/7wh9KxY8eyvnU5or5TK3HJZKyBhn+6bFCXKX7hC1+Iu+bKBmp6El8oqO/V0mV5+sJ9DYqCR2Kgpj/TwObFF190L3lPXC6Y+FcmVgcN4Bo3blzpv1Ea1mgY9bWvfa3CGgRDD99nNLzUpaq6BPKOO+5IO1CLNfz973/vlnQmvn8t2U1quPWVr3xFWrduXe7HVR2oaQd677r0+POf/3xKrzFjxrh3yX3961+Pu6bKBmp6kjNnzrgX/2udkh26TFpnDuosPx0/wSPZGK/qGvr+Luh41bGqf+cTlywTqFX6ry8fRAABBBBAAAEEEEAAAQTyUiBvAjV9WO/cubN7l5e+PL9NmzZxL4mPVS+TACNY8Xfeece9d2rt2rXyxhtviO4OGTt084EPfOADLpjRmUganOj7yRIPDRw0uNLdQnUDAn2A1xlSuvOkXrMuS03nhe2ZjsQjR46IvhNM3zMXvG5dgqghn16vvhdONxgIHskCtdjP9UXvmzZtcrOhgh4aVH3oQx+Su+++Wz7ykY9Iq1atktYh03vQIE+DmGeeecbVQGcvxY677rrLhZf333+/6H+OHaWlpW7jAX1vmV6n1lBr9fGPf9y1fd/73uc8+vTpE3c5Fc1QCzbUwEd3lP3FL37hZhXGrklDSj2n1lYNdFZasvGg58pkPKaz5DN2feqlyz81CP7Vr37l7lOvS69H37GmY1U3rtAxEDyuJrzV86i5Bq1z5syRVatWlZnrxgg6zlu2bJnRGK/qGqb6uzB8+HDR98xp7TXs03erBQ8CtUz/xtIeAQQQQAABBBBAAAEEEMhvgZwO1PKbnrtDwE4g1TvKgjviZuvqshEaZ+taOS8CCCCAAAIIIIAAAggggAACyQQI1BgXCOSZgM5G02XDo0aNcjM2ddZgbEda3eThz3/+s8ybN6/czq46q1NnAPbs2TOrIgRqWeXl5AgggAACCCCAAAIIIIAAAtUgQKBWDch0gUB1CiRbxppO/5XdiTWdcwfbEKhlKkZ7BBBAAAEEEEAAAQQQQACBXBMgUMu1inA9CFylQGUCtVS7kF7lpST9OIFaNlQ5JwIIIIAAAggggAACCCCAQHUKEKhVpzZ9IVANApkGarobrr6IXzcMqI6DQK06lOkDAQQQQAABBBBAAAEEEEAgmwIEatnU5dwIGAi8++67snHjRtm6davbgXX37t2ybdu2sivRHXH1PWm60+eQIUOqbCfWdG+VQC1dKdohgAACCCCAAAIIIIAAAgjkqgCBWq5WhutCAAEEEEAAAQQQQAABBBBAAAEEEMhJAQK1nCwLF4UAAggggAACCCCAAAIIIIAAAgggkKsCBGq5WhmuCwEEEEAAAQQQQAABBBBAAAEEEEAgJwUI1HKyLFwUAggggAACCCCAAAIIIIAAAggggECuChCo5WpluC4EEEAAAQQQQAABBBBAAAEEEEAAgZwUIFDLybJwUQgggAACCCCAAAIIIIAAAggggAACuSpAoJarleG6EEAAAQQQQAABBBBAAAEEEEAAAQRyUoBALSfLwkUhgAACCCCAAAIIIIAAAggggAACCOSqAIFarlaG60IAAQQQQAABBBBAAAEEEEAAAQQQyEkBArWcLAsXhQACCCCAAAIIIIAAAggggAACCCCQqwIEarlaGa4LAQQQQAABBBBAAAEEEEAAAQQQQCAnBQjUcrIsXBQCCCCAAAIIIIAAAggggAACCCCAQK4KEKjlamW4LgQQQAABBBBAAAEEEEAAAQQQQACBnBQgUMvJsnBRCCCAAAIIIIAAAggggAACCCCAAAK5KkCglquV4boQQAABBBBAAAEEEEAAAQQQQAABBHJSgEAtJ8vCRSGAAAIIIIAAAggggAACCCCAAAII5KoAgVquVobrQgABBBBAAAEEEEAAAQQQQAABBBDISQECtZwsCxeFAAIIIIAAAggggAACCCCAAAIIIJCrAgRquVoZrgsBBBBAAAEEEEAAAQQQQAABBBBAICcFCNRysixcFAIIIIAAAggggAACCCCAAAIIIIBArgoQqOVqZbguBBBAAAEEEEAAAQQQQAABBBBAAIGcFCBQy8mycFEIIIAAAggggAACCCCAAAIIIIAAArkqQKCWq5XhuhBAAAEEEEAAAQQQQAABBBBAAAEEclKAQC0ny8JFIYAAAggggAACCCCAAAIIIIAAAgjkqkDOBGpnzpyRF154Qd588005ceKE82rUqJH07t1bbr/9drnuuutSGpaWlsqOHTtkw4YNUlxcLJcuXZJatWpJy5YtZejQodKuXTu55pprkn7+ypUrcuDAAVm7dq3s379fLly4IDVq1JAmTZrIwIEDpWvXrlJQUJCy73fffVfWr18v27Ztk1OnTrl+GjZsKLfeeqsMGTKkwuvO1UHBdSGAAAIIIIAAAggggAACCCCAAAIIpBbIiUDtD3/4gyxdulTee++9pFdav359mTBhgrRp06bczy9fvizLly+XLVu2iIZjiYcGXH379pURI0bItddeG/djba8h3KpVq0RDuWRH586dZezYsVKnTp1yPz548KDMmzdPTp8+nfSzGgg+8sgj0rp1a8YgAggggAACCCCAAAIIIIAAAggggECeCJgHajo77Gc/+5mcPXtW6tatK4MGDRINsXSWmc5Ye+2111zY1bRpU5k0aZI0btw4jl5nh61cudKFaa1atZLhw4dLs2bN5PDhw7JmzRr3/zVUGz16tPTq1SvuszqrbPHixa4vnZGms9luvPFGOXr0qAvadu3a5c575513yj333BM3y01n0c2ePVuOHDniZsP169fPzabTc2m4t2nTJjfbTa9Jr7tevXp5MmS4DQQQQAABBBBAAAEEEEAAAQQQQCDaAqaBms5Imzt3rltqqcskNXjSZZqxQ8OsrVu3yrJly0Rnon34wx+WUaNGlQVbGnzNmDFDdNll27ZtZeLEiXEzyXQZ6Zw5c1yopiHb1KlTXT96nDt3zgVihw4dciHd5MmTXagWO7S/hQs90NUmAAAgAElEQVQXyvbt213Qp58tLCws+/lzzz3nlnrqrLcxY8ZI9+7d40bS5s2b3XXrPejsuP79+0d7pHH3CCCAAAIIIIAAAggggAACCCCAQJ4ImAZqe/bscYHaxYsXZcCAATJs2LByrPozncH21ltvyfXXXy/Tpk0rC750JpguFdUZaLoss0ePHuU+H2ujwde4ceOkU6dOrk06fQfbBEMxnU2nYZwGdbqcU8O4xCWhwTbt27eXRx99VGrWrJknw4bbQAABBBBAAAEEEEAAAQQQQAABBKIrYBqo6QwvnemlYdf48eOlY8eOSSuxceNGWbFihQvO9J1kuiRUjyVLlrgZbDrrTIM2XRaaeOgMNA2/dEaazhLTYEyPWN8acunMNt24IPE4efKkTJ8+XY4dO+aCOA3k9FpTnTPx8+lcX3SHHneOAAIIIIAAAggggAACCCCAAAIIhFPANFDTnTVXr17tdsLU5Z7JNh1Q1uBMsbvvvlsGDx7s3k+ms9v27t3r3lOms8R0aWbioctBNRQ7fvy4dOjQwQV3GqKlE3YFl6Q2b97chXa6QYIuA50/f75bzqkz43r27Jm0+rH78wWG4Rw6XDUCCCCAAAIIIIAAAggggAACCCAQTYGcCNQqmiWmZdHdNPVdaBpwxWaZ6c6a+v60d955x20koLPMNJhLPIKhWKydBlxPP/207N69W2644QZ57LHH3HLSZMeiRYvkjTfeiGsXmzGn7XXWWpcuXZJ+Vjc9WLBggftZRe2iOfS4awQQQAABBBBAAAEEEEAAAQQQQCCcAqaBWjCYqujF/cFArVu3bvLggw+6jQhiM8/SDdRi4Vnt2rXLNkNIN1ALzqKLzTzzBWXBQC02sy6cw4SrRgABBBBAAAEEEEAAAQQQQAABBBCICZgGaiUlJTJz5kzRF/jr+8902afuuJl46LLOefPmuRlqyQK12J8lK2twhlqyQK2iME7PF5uhlixQ8y1VJVDjLxoCCCCAAAIIIIAAAggggAACCCCQfwKmgdrly5dl+fLlsnnzZiergZcu6fzABz4gBQUF8uc//1lef/112blzp1y6dMm10fen6Wyv4Aw1ArX8G5jcEQIIIIAAAggggAACCCCAAAIIIJCrAqaBmqLo7ptLly51L/pPddSrV8/NTtMA7mMf+5jcfvvtkVry+dprr+Xq+OG6EEAAAQQQyFsB3YBo3759Ulq7oVxs1F5K6zaXKwXX5u39Wt7YNaWXpODsEal54i0pOH9S3v/+97ud3TkQQAABBBBAoHoEevToUT0d5VEv5oGaWpaWlsqOHTtkw4YNUlxc7Gaj1ahRQ4qKiuSuu+5y3Ppyf521prt0duzYUaK0KQGBWh79jeNWEEAAAQRCIaC7gX/ve9+T+oUdpOvUmVJQs3YorjvsF1l68by8OXOqnC7ZLZ/73OfkgQceCPstcf0IIIAAAgiEQoBALfMy5USg5rvs2CYAuiT0k5/8pDRq1EguXLjgNhbQ96u1adPGvX8t2S6fwaWhHTp0cIGc7iqq/1DeunWr293z8ccfd+dMPILvX2vevLlMmzZN6tev72bT6f9qfeXKFXnooYeka9euSW8hdt26q2gsCPTdKz9HAAEEEEAAAXuBIUOGiP4e7/jAN6RZl8H2FxShKziy7XnZueQr7jUfa9asidCdc6sIIIAAAgggECaBnA/UdEno7Nmz5dChQ9KlSxe3w6cGVHro+9defvlladiwoQu7dGODxEM/p5/X89x2220yatQo1yS2w6iGaxMnTpR27dqV++zJkyfdTqLHjh2TYBj39ttvu80Uzpw54975pjuUJjtioZ0uWZ06daq0bNkyTGODa0UAAQQQQCCyAk2aNHG///t+da1cW7tuZB2sbvylL/V1G1UdPXrU6hLoFwEEEEAAAQQQqFAgpwM1nQG2bt06Wb16tQvR9F0autwzduhSSH3/mh5jx46VZFMUt2zZ4tpcc8018vDDD7tQTg99J4rOcDt//rwMGDBAhg0bVg5qz549rs3FixfdRgj6v5TqEQz5WrduLZMnT5Y6derEfV53LtUg7/Dhw+LbSZQxigACCCCAAAK5JaD/btDjjic35daFReRqNFDTQ/8tyIEAAggggAACCOSiQM4GavpetZdeeklWrVrl3qmmYdno0aPLZqcp5vHjx2XWrFnuf71s27atm2kWDLZ0BtmcOXNcqNWsWTM3S0xns+kRXM6p/wuohmL6v0bHDt0AYeHChW55Z926dd1nCwsLy34eXM45ZswY6d69e1x9defSZcuWuX8I6gw2ncnGgQACCCCAAALhECBQs60TgZqtP70jgAACCCCAgF/APFDTYEtnkOm7yXQmlx779++XP/zhD27jAT1uuukm9w6yxFlg+rP169fLypUrXXDVqlUrGT58uAvPNETTMK6kpMTNThs5cqT069cvTmTbtm2yePFiF9hpmDZ06FB3DRrQ6cy43bt3u/Z9+vSRe++9150ndpw4ccLNQDty5IjUqlXLnbt3797uXBqm6ZJS/c8tWrSQKVOmSIMGDfzVoAUCCCCAAAII5IQAgZptGQjUbP3pHQEEEEAAAQT8AjkRqOmySg3REg/9x6y+8F/fe5ZswwFtrzPJ9F1qurQz2bIAPUfPnj3dOWLvXov1o+11Z1EN3nRGXLLj5ptvdktFk4V5Bw8elHnz5pUFf4mf15BwwoQJbtMEDgQQQAABBBAIjwCBmm2tCNRs/ekdAQQQQAABBPwC5oGa7taps8T++Mc/ulBL/wGryzI1yNJlkjrDKzgzLNkt6ed27NjhwrHi4mI3M6xGjRpSVFTkZp3phgOpzqGh2oEDB9xOXhrq6fUUFBS4WW4DBw50gZ7+91SH7iKqs+R0ttupU6dcM52N1q1bN9EdwlIFgf7S0AIBBBBAAAEErAQI1Kzk/9ovgZqtP70jgAACCCCAgF/APFDzXyItEEAAAQQQQACB6hUgUKte78TeCN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cyb1FSUmJ+DVwAAggggAACURIoKipyt3vHk5uidNs5c6+xQK24uDhnrokLQQABBBBAIJ8FCgsL8/n2snJvBGpZYa3akxKoVa0nZ0MAAQQQQMAnQKDmE8ruzwnUsuvL2RFAAAEEEEgUIFDLfEwQqGVuxicQQAABBBBAIM8FWPJpW2CWfNr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eiBQIIIIAAAghETIBAzbbgBGq2/vSOAAIIIIAAAn4BAjW/ES0QQAABBBBAIGICBGq2BSdQs/WndwQQQAABBBDwCxCo+Y3MW5SUlJhfAxeAAAIIIIBAlASKiorc7d7x5KYo3XbO3GssUCsuLs6Za+JCEEAAAQQQyGeBwsLCfL69rNwbgVpWWKv2pARqVevJ2RBAAAEEEPAJEKj5hLL7cwK17PpydgQQQAABBBIFCNQyHxMEapmb8QkEEEAAAQQQyHMBlnzaFpgln7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vkTKD27rvvyvr162X79u1y8uRJuXLlitSpU0datWold911l7Rv314KCgqS3lFpaans2LFDNmzYIMXFxXLp0iWpVauWtGzZUoYOHSrt2rWT2D+ME0+g/Rw4cEDWrl0r+/fvlwsXLkiNGjWkSZMmMnDgQOnatWvKfvVcsevetm2bnDp1yvXTsGFDufXWW2XIkCFy3XXX+atACwQQQAABBBDIKQECNdtyEKjZ+tM7AggggAACCPgFzAM1DbTeeOMNeeaZZ1yYlezQf9R27txZxowZ40K24HH58mVZvny5bNmyxYVwiYd+tm/fvjJixAi59tpr436s7TWEW7VqlWgol+zQfseOHVuuX2178OBBmTdvnpw+fTrpZxs1aiSPPPKItG7d2l8JWiCAAAIIIIBAzggQqNmWgkDN1p/eEUAAAQQQQMAvYB6ovfXWW/L000/L+fPnpVmzZnLvvffKTTfd5GaF/e///q88++yzsnPnTncnffr0cT8PzjbTWW0rV650YZrOZhs+fLg7z+HDh2XNmjXu/2v70aNHS69eveJEdFbZ4sWL3Yw2nZGms9luvPFGOXr0qAvadu3a5c575513yj333BPX74kTJ2T27Nly5MgRNxuuX79+0rt3b3cuDfc2bdrkAkK9pkmTJkm9evX81aAFAggggAACCOSEAIGabRkI1Gz96R0BBBBAAAEE/AKmgZrOLluwYIFbrqnLJKdOnerCsODx3nvvydy5c91yTG0zbdo0adq0qWuiwdeMGTPcssu2bdvKxIkT42aSnTlzRubMmeNCNT2vnl/Poce5c+dcIHbo0CFp3LixTJ482YVqsUOvbeHChW4Jat26dd1nCwsLy37+3HPPuSWqOutNZ85179497ro3b94sy5Ytc4Gczo7r37+/vxq0QAABBBBAAIGcECBQsy0DgZqtP70jgAACCCCAgF/ANFDTd6VNnz5djh07Jp06dZJx48aVW5apt7Bx40ZZsWKF+9n48eOlY8eO7s50JtjSpUvdzDFdltmjR49ydxxro5/V82s/euzZs8cFdRcvXpQBAwbIsGHDyn022CYYip09e9aFcRrU6XJODeMSl6IG2+j73x599FGpWbOmvyK0QAABBBBAAAFzAQI12xIQqNn60zsCCCCAAAII+AVMAzWdWaaB2vHjx91SS51hluwl/rFATX/2iU98ws1G02PJkiWydevWcjPXgretM9A0/NIZaTpLTIMxPXR2mc4y05BL+9WNCxKPVIFfqnMmfj6d6/OXiBYIIIAAAgggUN0CBGrVLR7fH4GarT+9I4AAAggggIBfwDRQ09lh+v603bt3u501dZZZt27d4q5al0zqpgOvvPKKNG/e3C35rF+/vns/mc4w27t3r3tPmc4S06WZiUcwtOvQoYOb4aYhWjphV3C5abBvXQY6f/58t5xTr7lnz55JpXXn0NWrV5ebWecvCy0QQAABBBBAwFKAQM1SX4RAzdaf3hFAAAEEEEDAL2AaqOnl6bJKDdU0vNKNCHTjAN0cIPYS/wMHDsjPfvYzN8MsuLGA7qyp70975513KpzdFgzFYrPgdPlnLMi74YYb5LHHHpPrr78+qdaiRYvcLqTBdrEZc/oBXUbapUuXpJ/VTQ/0HXG+dv4y0QIBBBBAAAEEqlOAQK06tcv3RaBm60/vCCCAAAIIIOAXMA/U9BJ1hprOGNOQTA+drfbBD37QLcN8/vnnRZde6nvOBg8eXPaOtXSXiwYDtVgoVrt27bKNDtIN1HS5qe7W2aZNG4nNPPMFZcFA7e6773bXz4EAAggggAACuS9AoGZbIwI1W396RwABBBBAAAG/QE4EaqWlpfLqq6/KL3/5S7l06VK5qx4yZIgMGjTIzWCLHcFATZeJPvjgg0nv1heoVfTuNj1hbIZaskAt+GfJOidQ8w9AWiCAAAIIIJCLAgRqtlUhULP1p3cEEEAAAQQQ8AuYB2q6lHPhwoXypz/9yW02cP/990tJSYls2rRJ9u3bJxq26fG+973PhWZNmjRx/51AzV9cWiCAAAIIIIBA5QQI1CrnVlWfIlCrKknOgwACCCCAAALZEjAN1C5fvuw2HNi8ebM0btzYbSwQC8z0ho8ePepmre3cudNtANCsWTPXplGjRnGBWkWzzHwz1Fjyma2hxXkRQAABBBAIrwCBmm3tCNRs/ekdAQQQQAABBPwCpoHawYMHZc6cOW5DAn1H2rBhw8pdsYZuzz77rJuxpkfsXWRR2pTgtdde81eSFggggAACCCBQZQKxHbzvePKv//7gqF6BWKC2ZcuW6u2Y3hBAAAEEEIioQI8ePSJ655W/bdNALd3dMg8dOiSzZ892O3126tTJ7aypQdvcuXNl7969bqMA3TBA32mWeASXhnbo0EHGjx8vNWvWdJsgbN261e3u+fjjj7tZb4lHcHZb8+bNZdq0aVK/fn3Zvn27zJ8/382ae+ihh6Rr165JKxDbvEB3FdV+O3bsWKlKEahVio0PIYAAAgggUGkBArVK01XJBwnUqoSRkyCAAAIIIJC2AIFa2lRlDU0DtXR3ywyGYjfddJNMnDhRatWq5ZaLvvzyy9KwYUMXdjVt2rScQDCMu+2222TUqFGuTSzM03BNz6c7iiYeurvo9OnT5dixYxIM495++22ZOXOmnDlzRvr37y8jRoxIKh8L7erVqydTp06Vli1bZl4hPoEAAggggAAC1S7Aks9qJ4/rkCWftv70jgACCCCAAAJ+AdNA7c0335T/+q//clcZW8qZ7JKDS0O7d+8uDzzwgGumM7eWLl3q/vPYsWMlWaKqSwW0jf7D+OGHH5YuXbq49rrhgc5wO3/+fMrlpnv27HFtLl68GHd9OlNOZ8xpWNe6dWv3Xrc6derEXfrZs2ddm8OHD4tvJ1F/mWiBAAIIIIAAAtUpQKBWndrl+yJQs/WndwQQQAABBBDwC5gGarrpwIwZM9wGA8k2JdDL16Wdy5Ytc+GZLp3U5Z667FOP48ePy6xZs9zmBbpDqM40CwZbOoNM39GmoZZuaKCzxHQ2mx7B5ZzJ+tZ+dfdRXd5Zt25d99nCwsIy0eByzjFjxogGfcFDN1rQ69ZloTqDTWeycSCAAAIIIIBAOAQI1GzrRKBm60/vCCCAAAIIIOAXMA3UNGxat26drF692gVP+h6z++67zy2vLCgocEstNbjSd53pz3UG2ujRo12wFjvWr18vK1eudD9v1aqVDB8+3IVnGqKtWrVKSkpK3Oy0kSNHSr9+/eJEtm3bJosXL5ZLly653UWHDh3qZpNpQKfXtXv3bte+T58+cu+997rzxI4TJ064GWhHjhxxy0/13L1793bn0jBNl5Tqf27RooVMmTJFGjRo4K8GLRBAAAEEEEAgJwQI1GzLQKBm60/vCCCAAAIIIOAXMA3U9PJ0JpiGZhqMlZaWJr1i/Udtt27d3PvPateuHddGP6/vUtOlnRqqJR76WX2xsH42GMRpO22/YcMGF7yl6vvmm292S0UTl3Tq53Up6rx580R3HE126AYGEyZMcJsmcCCAAAIIIIBAeAQI1GxrRaBm60/vCCCAAAIIIOAXMA/UYpf4l7/8RV544QXZtWuXnDp1yv2xhli6WYAul9QlncEZYsFb0zBsx44dLhwrLi52M8Nq1KghRUVFbtaZniPVZzVUO3DggAv19u/fLxcuXHCz43SW28CBA90OnvrfUx26XFXDQJ3tFrtunY2mAeCQIUOS7jzqLwstEEAAAQQQQMBSgEDNUl+EQM3Wn94RQAABBBBAwC+QM4Ga/1JpgQACCCCAAAIIVI8AgVr1OKfqhU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5m3KCkpMb8GLgABBBBAAIEoCRQVFbnbvePJTVG67Zy511igVlxcnDPXxIUggAACCCCQzwKFhYX5fHtZuTcCtaywVu1JCdSq1pOzIYAAAggg4BMgUPMJZffnBGrZ9eXsCCCAAAIIJAoQqGU+JgjUMjfjEwgggAACCCCQ5wIs+bQtMEs+bf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uYtSkpKzK+BC0AAAQQQQCBKAkVFRe5273hyU5RuO2fuNRaoFRcX58w1cSEIIIAAAgjks0BhYWE+315W7o1ALSusVXtSArWq9eRsCCCAAAII+AQI1HxC2f05gVp2fTk7AggggAACiQIEapmPCQK1zM34BAIIIIAAAgjkuQBLPm0LzJJPW396RwABBBBAAAG/AIGa34gWCCCAAAIIIBAxAQI124ITqLNbOLoAACAASURBV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UwDtYMHD8qcOXPkvffe81/p/7W48cYbZeLEiXLdddeVfaa0tFR27NghGzZskOLiYrl06ZLUqlVLWrZsKUOHDpV27dpJ7B/GiR1duXJFDhw4IGvXrpX9+/fLhQsXpEaNGtKkSRMZOHCgdO3aVQoKClJe37vvvivr16+Xbdu2yalTp1w/DRs2lFtvvVWGDBkSd51p3yQNEUAAAQQQQMBUgEDNlF8I1Gz96R0BBBBAAAEE/AKhD9QuX74sy5cvly1btoiGY4mH/oO4b9++MmLECLn22mvjfqztNYRbtWqVaCiX7OjcubOMHTtW6tSpU+7HGgjOmzdPTp8+nfSzjRo1kkceeURat27trwQtEEAAAQQQQCBnBAjUbEtBoGbrT+8IIIAAAggg4BcwDdTOnj0rb731VsowK3b5Gpq9+OKLUlJSIokz1HR22MqVK12Y1qpVKxk+fLg0a9ZMDh8+LGvWrHH/X/9RPHr0aOnVq1eciM4qW7x4sZvRpjPSdDabnv/o0aMuaNu1a5c775133in33HNP3Cy3EydOyOzZs+XIkSNuNly/fv2kd+/e7lwa7m3atMnNdtNrmjRpktSrV89fDVoggAACCCCAQE4IEKjZloFAzdaf3hFAAAEEEEDAL2AaqPkv768t9u3bJ3PnzpXz58/HhVsafM2YMUN02WXbtm3dUtDgTLIzZ864JaUaqmnINnXqVLccU49z5865QOzQoUPSuHFjmTx5sgvVgiHewoULZfv27VK3bl332cLCwrKfP/fcc26pp856GzNmjHTv3j3udjZv3izLli1zgZzOjuvfv3+6t0s7BBBAAAEEEDAWIFCzLQCBmq0/vSOAAAIIIICAXyDnAzWdnRYLtq6//nqZNm1aWfClM8GWLl3qZo7psswePXqUu+NYGw2+xo0bJ506dXJt9uzZ40K6ixcvyoABA2TYsGHlPhtsEwzFdGadhnEa1OlyTg3jEpeEBtu0b99eHn30UalZs6a/IrRAAAEEEEAAAXMBAjXbEhCo2frTOwIIIIAAAgj4BXI+UNu5c6fMnz/fLaW8++67ZfDgwWV3tWTJEtm6daubdaZBW9OmTcvdsc5A0/BLZ6TpLDENxvTQ2WU6y0xDLp3ZphsXJB4nT56U6dOny7Fjx1wQp4GcBnOpzpn4+XSuz18iWiCAAAIIIIBAdQsQqFW3eHx/BGq2/vSOAAIIIIAAAn6BnA7UdPaYhmn6LjNdjjllyhS54YYb3F3p+8l0htnevXvde8p0lpguzUw8dDmohmLHjx+XDh06yPjx412Ilk7YpbuPah+6+2fz5s1daFe/fn23DFSvS5dz6sy4nj17JpXWnUNXr17tQjjtt2PHjv6K0AIBBBBAAAEEzAUI1GxLQKBm60/vCCCAAAIIIOAXyOlA7c0333TBly77THwPme6sqe9Pe+edd8ptVBC87WAoFtvQQAOup59+Wnbv3u0Cuscee0x0OWmyY9GiRfLGG2/Etdu4caOsWLHCNddZa126dEn6Wd30YMGCBd52/jLRAgEEEEAAAQSqU4BArTq1y/dFoGbrT+8IIIAAAggg4BfI2UAtGIS1aNHCzU5r0KBB2R0FZ54l7vyZKlCLhWe1a9cum3mWbqB23XXXud0627RpI7GZZ5kEaonLVf2loQUCCCCAAAIIWAkQqFnJ/7VfAjVbf3pHAAEEEEAAAb9AzgZqsV0y9RZGjhwp/fr1i7ubYKDWrVs3efDBB5PebTCYSxaoVRTG6QljM9SSBWrBP0vWeXCGGoGafzDSAgEEEEAAgVwRIFCzrQSBmq0/vSOAAAIIIICAXyAnA7UzZ87InDlz3C6a+n40nRlWr169yAZqr732mr+StEAAAQQQQACBKhOIvR/1jic3Vdk5OVH6ArFATXdr50AAAQQQQACB7Av06NEj+53kWQ85Gaj99re/lWeffdZRjx49Wnr16lWOPUpLPgnU8uxvHbeDAAIIIJDzAgRqtiUiULP1p3cEEEAAgegJEKhlXvOcC9ROnjwpM2fOlCNHjkjr1q3d7p116tQpd2dsSpB5sfkEAggggAACCKQnwJLP9Jyy1Yoln9mS5bwIIIAAAgggUFUCOReoxV74rztxPvDAA9K1a9ek93rhwgW3scDevXvdRgG6LFTfaZZ4BGeydejQQcaPHy81a9Z0u4du3brV7e75+OOPS6NGjcp9Nvj+tebNm8u0adOkfv36sn37dpk/f75cuXJFHnrooZTXGLwX7bdjx45VVTfOgwACCCCAAAJZFCBQyyJuGqcmUEsDiSYIIIAAAgggYCqQU4Ha0aNHZcaMGaIhmG+zAFVbvny5vPzyy9KwYUMXdjVt2rQc5qFDh2T27Nly7tw5ue2222TUqFGuzcaNG2XFihUuXJs4caK0a9eu3Gd1ttz06dPl2LFjEgzj3n77bTeLTt/11r9/fxkxYkTSIsZCO33/29SpU6Vly5amxaZzBBBAAAEEEEhPgEAtPadstSJQy5Ys50UAAQQQQACBqhLImUBNZ3v95je/kRdeeEF0dtq4ceOkU6dOFd6nvlts6dKlrs3YsWMl2ZpffZmtttF/GD/88MPSpUsX137fvn1uhtv58+dlwIABMmzYsHJ97dmzx7W5ePGiBHfp1HBOQzoN61ItSz179qxroxsrpBMOVlVBOQ8CCCCAAAIIXL0AgdrVG17NGQjUrkaPzyKAAAIIIIBAdQjkTKBWUlLiAih9N9ott9wijzzyiJs9VtFx/PhxmTVrlujMtrZt27qZZsH3rQV3C23WrJmbJaaz2fQILuds3Lixe1dbkyZNyrq7fPmyLFy40C3vrFu3rvtsYWFh2c+DyznHjBkj3bt3j7vUzZs3y7Jly9yyUJ3BpjPZOBBAAAEEEEAgHAIEarZ1IlCz9ad3BBBAAAEEEPAL5ESgpqHT//zP/8jvfvc7qVGjhgvT0n3f2Pr162XlypUuuGrVqpUMHz5cNDzTmWGrVq0SDer0H8UjR46Ufv36xYls27ZNFi9eLJcuXXJh2tChQ91sMg3o1q1bJ7t373bt+/TpI/fee687T+w4ceKECwB184RatWq5c/fu3dudS8M0XVKq/7lFixYyZcoUadCggb8atEAAAQQQQACBnBAgULMtA4GarT+9I4AAAggggIBfICcCNQ299J1kukyyc+fObmmmLvtM59CZZPouNV3aqaFa4qH/IO7Zs6d7d1riObX9hg0bXPBWWlqatLubb77ZXU+ynUYPHjwo8+bNc7Pqkh26gcGECRPcpgkcCCCAAAIIIBAeAQI121oRqNn60zsCCCCAAAII+AXMAzUNxH7+85+7HTdr167tduFs3769/8oDLTQM27FjhwvHiouL3cwwnelWVFTkZp3phgPB2WXBk2uoduDAAdElnPv37xfdPbSgoMDNchs4cKDbwVP/e6pDN1DQWXI62+3UqVOumc5G69atmwwZMiTpzqMZ3RyNEUAAAQQQQKDaBQjUqp08rkMCNVt/ekcAAQQQQAABv4B5oOa/RFoggAACCCCAAALVK0CgVr3eib0R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8xYlJSXm18AFIIAAAgggECWBoqIid7t3PLkpSredM/caC9SKi4tz5pq4EAQQQAABBPJZoLCwMJ9vLyv3RqCWFdaqPSmBWtV6cjYEEEAAAQR8AgRqPqHs/pxALbu+nB0BBBBAAIFEAQK1zMcEgVrmZnwCAQQQQAABBPJcgCWftgVmyaetP70jgAACCCCAgF+AQM1vRAsEEEAAAQQQiJgAgZptwQnUbP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vEVJSYn5NXABCCCAAAIIREmgqKjI3e4dT26K0m3nzL3GArXi4uKcuSYuBAEEEEAAgXwWKCwszOfby8q9EahlhbVqT0qgVrWenA0BBBBAAAGfAIGaTyi7PydQy64vZ0cAAQQQQCBRgEAt8zFBoJa5GZ9AAAEEEEAAgTwXYMmnbYFZ8mnrT+8IIIAAAggg4BcgUPMb0QIBBBBAAAEEIiZAoGZbcAI1W396RwABBBBAAAG/AIGa34gWCCCAAAIIIBAxAQI124ITqNn60zsCCCCAAAII+AUI1PxGtEAAAQQQQACBiAkQqNkWnEDN1p/eEUAAAQQQQMAvQKDmN6IFAggggAACCERMgEDNtuAEarb+9I4AAggggAACfgECNb8RLRBAAAEEEEAgYgIEarYFJ1Cz9ad3BBBAAAEEEPALEKj5jWiBAAIIIIAAAhETIFCzLTiBmq0/vSOAQLgFfvjDH8qzzz4rW7dulWPHjoX7ZnL06hs3bizdu3eXkSNHyqc//ekcvUouK9sCBGrZFub8CCCAAAIIIBA6AQI125IRqNn60zsCCIRT4NChQzJhwgR5/vnnw3kDIb3qQYMGybx586R169YhvQMuu7ICBGqVleNzCCCAAAIIIJC3AgRqtqUlULP1p3cEEAinwODBg12YVr+wg7S+82Fp3KGvXFu7bjhvJsev+tK5U3L8rVfk0AsL5XTJbtFQbe3atTl+1VxeVQsQqFW1KOdDAAEEEEAAgdALEKjZlpBAzdaf3hFAIHwCuszziSeecGFa16kzpaBm7fDdRAivuPTieXlz5lQXqj311FMs/wxhDa/mknMuUDtz5oy8+uqr8vrrr7v13hcuXHD3p2uUH3nkESkqKip3v6WlpbJjxw7ZsGGDFBcXy6VLl6RWrVrSsmVLGTp0qLRr105i/zBO/PCVK1fkwIEDLk3ev3+/669GjRrSpEkTGThwoHTt2lUKCgpSGr/77ruyfv162bZtm5w6dcr107BhQ7n11ltlyJAhct11111NffgsAggggAACCBgIEKgZoAe6JFCz9ad3BBAIn4A+e+ozbccHviHNugwO3w2E+IqPbFsrO5d8VXSG4Jo1a0J8J1x6pgI5E6hpKPbSSy+5ARgL0YI3o8HUpEmTpE2bNnH3ePnyZVm+fLls2bJFNBxLPPQfxH379pURI0bItddeG/djba8h3KpVq0T7T3Z07txZxo4dK3Xq1Cn344MHD7q10qdPn0762UaNGrkQkLXUmQ5L2iOAAAIIIGArQKBm60+gZutP7wggED4BnRCiE1L6fnUtyzwNyqe/t3QS0NGjRw16p0srgZwI1DQU+9WvfiWbNm1yoZjOEOvQoYPccsstLsjSQbl7924Xir3vfe+Ls9LZYStXrnSfa9WqlQwfPlyaNWsmhw8fduGc/n/9R/Ho0aOlV69ecZ/VWWWLFy92M9r0C0hns914442uPw3adu3a5c575513yj333BM3y+3EiRMye/ZsOXLkiJsN169fP+ndu7c7l4Z7ei8aDOo1aRBYr149qxrTLwIIIIAAAghkKECgliFYFTcnUKtiUE6HAAJ5L8DvLdsS83vL1t+q95wI1DZv3izLli1z4VXHjh3lvvvukxtuuMFrosHXjBkzRJddtm3bViZOnBg3k0yXj86ZM8eFahqyTZ061S3H1OPcuXMuENOdUDRJnjx5sgvVYoeGfAsXLpTt27dL3bp13WcLCwvLfv7cc8+5pZ46623MmDFuy9zgEbwnDQL79+/vvR8aIIAAAggggEBuCPBgYlsHHkxs/ekdAQTCJ8DvLdua8XvL1t+qd/NA7fjx4zJr1iw3K+ymm26S8ePHJ11emQxIZ4ItXbrUzRzTZZk9evQo1yzWRoOvcePGSadOnVybPXv2yNy5c+XixYsyYMAAGTZsWLnPBtsEQ7GzZ8+6ME6DOl3OqWFc4pLQYJv27dvLo48+KjVr1rSqM/0igAACCCCAQAYCPJhkgJWFpvn0YKIvCn/22Wdl69atbjkWR9UL6P84rv/j9siRI3kheNXzcsaQCPB7y7ZQ+fR7y1YyXL2bB2obN26UFStWSO3atd0Ms/e///1pCy5ZssT940RnnU2bNk2aNm1a7rM6A03DL52RprPENBjTQ2eX6SwzDbm0X924IPE4efKkTJ8+3f3jR4M4DeQ0mEt1zsTPp3N9ad8sDRFAAAEEEECg2gR4MKk26qQd5cODif57ccKECfL888/bYkas90GDBrl3HPMO44gVntstez3RHU9uQsNAIB9+bxmwhb5L00BNZ4c9/fTT7v1o+u4yDbbS3RVT30+mM8z27t3r3lOms8R0aWbioctBNRTTmXD6XjadAachWjph13vvvef60N0/mzdv7kK7+vXru2Wg8+fPd0tUdWZcz549kw4E3WVl9erVLoTTfnU5KwcCCCCAAAII5L4AgZptjfLhwUR3e9MwrX5hB2l95zhp3KEPLwrP0rC6dO6UHH/rFTn0wkI5XbJbNFTTf4dzIBAlAX5v2VY7H35v2QqGs3fTQC0Ydn34wx+W22+/3c0c27lzp5tRpl8KulOmvuxffxYM23RnTX1/2jvvvFNhGBcMxWKhnQZcsSBP39X22GOPyfXXX5+0gosWLZI33njDvdMt1i42q04/oLPWunTpkvSzuunBggUL3M8qahfOocNVI4AAAgggkL8CPJjY1jbsDya6zPOJJ55wYVrXqTOloGZtW9CI9F568by8OXOqC9Weeuopln9GpO7c5l8F+L1lOxLC/nvLVi+8vZsGagcPHnSbBmjopTt76kYAOusr2aGbCmgo1bJlS/fjYBhX0ey2YKAWC8V0eWls5lm6gZqGebpbZ5s2bdz/4qUzz3xBWTBQu/vuu0X/l0oOBBBAAAEEEMh9AR5MbGsU9geTIUOGuH8vdnzgm9KsyyBbzIj1fmTbWtm55Kvu391r1qyJ2N1zu1EW4PeWbfXD/nvLVi+8vZsGasGlk/oFUFRUJH379nXvM9NZZPrS/xdffNEt69SjRYsWMmXKFGnQoEFcoNatWzd58MEHk1bBF6j5lprGZqglC9SCf5ascwK18P7F4MoRQAABBKItwIOJbf3D/mCiO8frO3j7fnUtyzwNhpKOH92oQDc940AgKgL83rKtdNh/b9nqhbd300AtGDjpuw50FlfsiyBGqrPWdCfP119/3f3Rxz72Mbf8MzhDLd8Dtddeey28I4wrRwABBBBAIIQCsfej8nJnm+LFHkx0t/YwHowf26qFffzY6tF7WAX43rGtXD587/To0cMWMYS950ygVtE7xoJLQ2O7beo71GKbDeT7kk8CtRD+zeKSEUAAAQRCLcCDiW35wv5gwvhh/NgK0HsUBfjesa162H9vqR6BWuZjKGcCtWHDhsmAAQOS3sHJkyddeKZT52Ph2aVLl9iUIPN68wkEEEAAAQQQSEOApTNpIGWxSdiXzjB+sjg40jh12MdPGrdIEwTKCfC9Yzso+N6x9bfq3TRQC8480xeH6pLPZIe+B003L9D2sUCtoKDAbSyg71fTjQJ0w4DgLqCx8wSXhnbo0EHGjx8vNWvWlCVLlsjWrVvd7p6PP/6420008Qi+f6158+Yybdo0qV+/vgTf/fbQQw9J165dk153bPMCfR+c9tuxY0erOtMvAggggAACCGQgwINJBlhZaBr2BxPGTxYGRQanDPv4yeBWaYpAmQDfO7aDge8dW3+r3k0DtRMnTshPfvITOX78uMSWcmr4lHikCsWWL18uL7/8sjRs2NCFXU2bNi332UOHDsns2bPl3Llzctttt8moUaNcm40bN8qKFStcuDZx4kS3EULiEZwZFwzj3n77bZk5c6acOXNG+vfvLyNGjEhav1hoV69ePZk6dWrZDqVWxaZfBBBAAAEEEEhPgAeT9Jyy1SrsDyaMn2yNjPTOG/bxk95d0gqBeAG+d2xHBN87tv5WvZsGarrhgO6iqZsT1K1b14VOhYWF5Sz27NnjZqNdvHjRLQvV5aF66LvFdMMCPcaOHZt0za++zFbb6BfMww8/LF26dHHt9+3b5855/vz5uHMGOw/2q7PndBadHhrOaUinYV3r1q1l8uTJUqdOnbjrPnv2rGujO5X6dhK1Kj79IoAAAggggEByAR5MbEdG2B9MGD+MH1sBeo+iAN87tlUP++8tW73w9m4aqCnbjh07ZMGCBaLh2oc+9CEXjAVnqWl49fTTT7ulnbrcUsOrWOimM9tmzZrltsRu27atm2kWDLZ0BpkuFdVQq1mzZi6w09lsegSXc+q22npe3eI8duj1LFy40C3vTBb2BZdzjhkzRrp37x43CjZv3izLli2TK1euuBlsOpONAwEEEEAAAQTCIcCDiW2dwv5gwvhh/NgK0HsUBfjesa162H9v2eqFt3fzQE2DKw2eYjtZtmrVSoYPH+4CMA3C1qxZ4/6/fkHoLLGBAwe6/xw71q9fLytXrnTBVeJnV61aJSUlJa79yJEjpV+/fnGV0plxixcvFt3gQMO0oUOHutlkGtCtW7dOdu/e7dr36dNH7r333rh+dbmqzkA7cuSI1KpVy527d+/e7lwapumSUv3PLVq0kClTpkiDBg3CO0q4cgQQQAABBCImwIOJbcHD/mDC+GH82ArQexQF+N6xrXrYf2/Z6oW3d/NATel0FprOBvvTn/6UVFI3INClnrrkMvEdaxrI6bvUdGmnhmqJh36x6BbC+u60xM9q+w0bNogGb6WlpUn7vvnmm91S0cQlndpYN0mYN2+enD59OulndUbdhAkT3KYJHAgggAACCCAQHgEeTGxrFfYHE8YP48dWgN6jKMD3jm3Vw/57y1YvvL3nRKCmfBpo/f73v5cXX3xR9KX/OrtLZ37pjDF9Z1pRUVHcDLEguX5Wl45qOFZcXOw+W6NGDfcZnXWmGw4EZ7UFP6uh2oEDB0SXcO7fv18uXLggGuDpDDmdDac7eOp/T3Xohgk6S05nu506dco109lo3bp1kyFDhiTdeTS8w4UrRwABBBBAIBoCPJjY1jnsDyaMH8aPrQC9R1GA7x3bqof995atXnh7z5lALbyEXDkCCCCAAAII5JsADya2FQ37gwnjh/FjK0DvURTge8e26mH/vWWrF97eCdTCWzuuHAEEEEAAAQSyJMCDSZZg0zxt2B9MGD9pFjpLzcI+frLEwmnzXIDvHdsC871j62/VO4GalTz9IoAAAggggEDOCvBgYluasD+YMH4YP7YC9B5FAb53bKse9t9btnrh7Z1ALby148oRQAABBBBAIEsCPJhkCTbN04b9wYTxk2ahs9Qs7OMnSyycNs8F+N6xaPHBKAAAIABJREFULTDfO7b+Vr0TqFnJ0y8CCCCAAAII5KwADya2pQn7gwnjh/FjK0DvURTge8e26mH/vWWrF97eCdTCWzuuHAEEEEAAAQSyJMCDSZZg0zxt2B9MGD9pFjpLzcI+frLEwmnzXIDvHdsC871j62/VO4GalTz9IoAAAggggEDOCvBgYluasD+YMH4YP7YC9B5FAb53bKse9t9btnrh7Z1ALby148oRQAABBBBAIEsCPJhkCTbN04b9wYTxk2ahs9Qs7OMnSyycNs8F+N6xLTDfO7b+Vr0TqFnJ0y8CCCCAAAII5KwADya2pQn7gwnjh/FjK0DvURTge8e26mH/vWWrF97eCdTCWzuuHAEEEEAAAQSyJMCDSZZg0zxt2B9MGD9pFjpLzcI+frLEwmnzXIDvHdsC871j62/VO4GalTz9IoAAAggggEDOCvBgYluasD+YMH4YP7YC9B5FAb53bKse9t9btnrh7Z1ALby148oRQAABBBBAIEsCPJhkCTbN04b9wYTxk2ahs9Qs7OMnSyycNs8F+N6xLTDfO7b+Vr0TqFnJZ9BvSUlJBq1pigACCCCAAAJXK1BUVOROcceTm672VHy+EgKxB5Pi4uJKfNr+I4wf2xqEffzY6tF7WAX43rGtXD587xQWFtoihrB3ArUQFI1ALQRF4hIRQAABBPJKgAcT23KG/cGE8cP4sRWg9ygK8L1jW/Ww/95SPQK1zMcQgVrmZnwCAQQQQAABBPJcgKUztgUO+9IZ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v5DPotKSnJoDVNEUAAAQQQQOBqBYqKitwp7nhy09Weis9XQiD2YFJcXFyJT9t/hPFjW4Owjx9bPXoPqwDfO7aVy4fvncLCQlvEEPZOoBaCohGohaBIXCICCCCAQF4J8GBiW86wP5gwfhg/tgL0HkUBvndsqx7231uqR6CW+RgiUMvcjE8ggAACCCCAQJ4LsHTGtsBhXzrD+GH82ArQexQF+N6xrXrYf2/Z6oW3dwK18NaOK0cAAQQQQACBLAnwYJIl2DRPG/YHE8ZPmoXOUrOwj58ssXDaPBfge8e2wHzv2Ppb9U6gZiVPvwgggAACCCCQswI8mNiWJuwPJowfxo+tAL1HUYDvHduqh/33lq1eeHsnUAtv7bhyBBBAAAEEEMiSAA8mWYJN87RhfzBh/KRZ6Cw1+3/snW2sVlWaplcjIF8i8iUHGDGFEqJBaFCiFGKD4oBg2hghjl8oLWJrUvWn/07/mIn/5k9VMkSFWIiMEEMzYUxGEBWqeyBOo5TVNHRJGgQKDkaaD0FA+XKy1tSm33POy9d5Xvf9Pntd+09VyV7redf13HXvze3ae3vXz0+EhWkrTgDf0TYY39HyV1UnUFORpy4EIAABCEAAAk1LgL+YaFvj/S8m6Af9aAlQPUcC+I62696vW1p6fqsTqPntHb8cAhCAAAQgAIGfiAB/MfmJwF7ltN7/YoJ+rrLRP9Fp3vXzE2Fh2ooTwHe0DcZ3tPxV1QnUVOSpCwEIQAACEIBA0xLgLyba1nj/iwn6QT9aAlTPkQC+o+269+uWlp7f6gRqfnvHL4cABCAAAQhA4CciwF9MfiKwVzmt97+YoJ+rbPRPdJp3/fxEWJi24gTwHW2D8R0tf1V1AjUVeepCAAIQgAAEINC0BPiLibY13v9ign7Qj5YA1XMkgO9ou+79uqWl57e6PFD79ttvw6JFi8LRo0evSLFHjx7hxRdfDLfcckubcy9cuBB27NgRNm7cGFpbW8O5c+dC9+7dw5AhQ8KMGTPCyJEjQ2Ew7Yv8+OOPYe/eveGjjz4Ke/bsCWfOnAldu3YNAwYMCNOmTQtjx44NXbp0ueRvi79/w4YNYdu2beHEiROpTt++fcNdd90Vpk+fHuJv5oAABCAAAQhAwBcB/mKi7Zf3v5igH/SjJUD1HAngO9que79uaen5re4+UDt//nxYvXp1+Oyzz0IMx9of0VgmTZoUZs+eHa677ro2fxzPjyHcunXrQgzl6h133nlnmDt3bujZs2eHP963b19YunRp+O677+qO7devX3juuefC8OHD/SqEXw4BCECgAgR+/etfh/fffz9s3bo1HDlypAIrar4l9O/fP4wfPz48+uij4Re/+EXz/cBr/EX8xeQagTX4dO9/MUE/DRbENU7nXT/XuFxOh0AigO9ohYDvaPmrqjdVoDZixIjw85///JIs4k6x2267LfTq1eviOXF32Nq1a1OYNmzYsDBr1qwwaNCgcODAgbB+/fr0n9FcnnjiiXDPPfe0mTvuKluxYkXa0RZ3pMXdbLfeems4fPhwCtq+/PLLNO8DDzwQHnnkkTa73I4dOxYWL14cDh06lHbDTZ48OUycODHNFcO9zZs3p91u8TfFXXW9e/dW9Zi6EIAABLIlEK8B8+bNCx9//HG2DBQLf/DBB9O/cPL8L5T4i4lCOf9e0/tfTNAP+tESoHqOBPAdbde9X7e09PxWb6pAbdy4ceGpp566apox+Hr99ddDfOwyhnHz589vs5Ps5MmTYcmSJSlUiyHbwoUL0+OY8Th9+nQKxPbv3x/iv1VfsGBBCtWKI+58W758edi+fXsK8OLYlpaWi3/+wQcfpEc94663OXPmpH8rX3ts2bIlrFq1KgVycXfclClTrnpdnAgBCEAAAo0h8NBDD6UwrU/LqDD8gWdC/1GTwnXX//u/lGlMFWaJBM6dPhGO/uv/Dft/uzx8d3BniKFafJ2C14O/mGg75/0vJugH/WgJUD1HAviOtuver1taen6ruw7U4k6w9957L+0ci49lTpgwoUMninNi8PXss8+GO+64I52za9eu8NZbb4WzZ8+GqVOnhpkzZ3YYW3tObSh26tSpFMbFoC7+2/cYxrV/JLT2nLir7oUXXgjdunXzqxR+OQQgAAFnBOJjnr/85S9TmDZ24RuhS7frna3A58+9cPaH8Ps3FqZQ7Ve/+pXbxz/5i4lWf97/YoJ+0I+WANVzJIDvaLvu/bqlpee3uutAbeXKlel9OHHX2csvvxwGDhzYoRNxB1oMv+KOtLhLLAZj8Yi7y+IusxhyxZ1t8cMF7Y/jx4+nDybE9+3EIC4GcjGYu9Sc7cdfze/zKx1+OQQgAIHmJhA/DBN3SI1+8r+EQWMeau4fW7Ffd2jbR+EPK/82xB2C8fULHg/+YqLtmve/mKAf9KMlQPUcCeA72q57v25p6fmt7jZQi+8nizvMdu/end5TFneJ1b5brWhJ7VdER40ald6lE0O0qwm7vv/++1Qjfv1z8ODBKbTr06dPegx02bJl6XHOuDPu7rvvrquA+Be5Dz/8MIVwse7o0aP9KoVfDgEIQMAZgfgYf/wXIpP+9iMe8xT0Lt5YxlcqxNczeDz4i4m2a97/YoJ+0I+WANVzJIDvaLvu/bqlpee3elMFau0xxhf5xxBs2rRp4eabb27zx/HLmvH9ad988036kEDcZdajR48OnagNxYrzYsD19ttvh507d4abbropvPLKK+HGG2+s28V33303fPHFF23O27RpU1izZk06P+5aGzNmTN2x8aMH77zzzhXP8ysffjkEIACB5iXAjaW2N95vLNEP+rEQQD8Wevax3v3HToAZciSA72i7ju9o+auqN3WgVkCJX/eMj+7Ed53F/x6P2p1nVxuoFeHZ9ddff3Hn2dUGajGsi1/rvOWWW9IjRHHn2bUEag8//HB69IUDAhCAAATKIcCNZTmcL1XF+40l+kE/FgLox0LPPta7/9gJMEOOBPAdbdfxHS1/VfWmCNTi1zRjUBUfiYyPVsYj7jz73e9+l3aHnTt3Ln144Iknngj33HNPh0Dtcl8Hrd2hVi9Qu1wYFwsVO9TqBWq1/6xeA2t3qBGoqSROXQhAIFcC3FhqO+/9xhL9oB8LAfRjoWcf691/7ASYIUcC+I626/iOlr+qujxQu9LC/+Vf/iWsWLEixGCs9j1mtTvUCNSuRJE/hwAEIJAfAW4stT33fmOJftCPhQD6sdCzj/XuP3YCzJAjAXxH23V8R8tfVb3pA7X44v/4AYG4Wy3uCPurv/qrMGLEiKwe+fz8889V+qAuBCAAAbcEig/G3P/aZrdr8PzDixvLzz77zOUy0I+2behHy997de/68c6f368hwHVLw72oWgXfmTBhghaiw+pNH6hFpvXeWZbTRwkI1Bz+P4ufDAEIyAlwY6ltgfcbS/SDfiwE0I+Fnn2sd/+xE2CGHAngO9quV8F3CNSuXUNuA7UzZ86kDwvs3r07vX8tfjCg3lc+ax8NjV8MnTdvXujWrVva9bZ169b0dc9XX3019OvXrwO92vev1T5uun379rBs2bIQd889/fTTYezYsXXJF0Fg/KporBvfEccRwq9//evw/vvvJ/5HjhwByU9AoH///mH8+PHh0UcfDb/4xS9+ggpMCYHmJ8CjD9oeeX/0Af2gHwsB9GOhZx/r3X/sBJghRwL4jrbr+I6Wv6q6i0Bt9erV4dNPP23zyGcEVvzzvn37hpdffjkMHDiwA8f9+/eHxYsXh9OnT4d77703PP744+mcTZs2hTVr1qRwbf78+WHkyJEdxh4/fjwsWrQohT61YdzXX38d3njjjXDy5MkwZcqUMHv27Lr9K0K73r17h4ULF4YhQ4ao+twUdQ8cOJCCxY8//rgpfk8uP+LBBx8Mb7/9dhg2bFguS2adEEgEuLHUCsH7jSX6QT8WAujHQs8+1rv/2AkwQ44E8B1t1/EdLX9V9aYP1GKoFcOrQ4cOhUGDBqVgKgZo8YiPQr733nvpv8+dOzfU26IY390Sz4kG88wzz4QxY8ak87/66qu0w+2HH34IU6dODTNnzuzQg127dqVzzp49G2q/0hnDuRjSxbBu+PDhYcGCBaFnz55txp86dSqdE0OkK31JVNX8sus+9NBDKUzr0zIqDH/gmdB/1KRw3fW9yv4ZWdQ7d/pEOPqv/xj2//ad8N3BnSGGanHHJAcEciLAjaW2295vLNEP+rEQQD8Wevax3v3HToAZciSA72i7ju9o+auqSwO1+Ehl3GUWH4WMj03GRyNrj/Pnz4dVq1al4CweDzzwQHjkkUcu7jo4evRoePPNN8Phw4fThwriTrPaYCvuIFuyZEkKtdqHcbWPc8bH42IoNmDAgIvlY+3ly5eH+Hhnr169UpDX0tJy8c9rH+ecM2dOeryu9tiyZUv67fGx0LiDLe5ky/mIj3n+8pe/TGHa2IVvhC7drs8ZR2lrv3D2h/D7NxamUO1Xv/oVj3+WRp5CzUCAG0ttF7zfWKIf9GMhgH4s9OxjvfuPnQAz5EgA39F2Hd/R8ldVlwdqcQfYnj17QteuXdO70O68885www03pB1p8R1bMSyLRwzEYujV/l1nGzZsCGvXrk3BVXykbdasWencGKKtW7cuHDx4MAVw8V1SkydPbsN527ZtYcWKFeHcuXMpTJsxY0baTRZrfvLJJ2Hnzp3p/Pvuuy889thjF4O8+M+OHTuWdqDF39m9e/c098SJE9NcMUyLj5TG/37zzTeHl156Ka0p52P69Olph9ToJ/9rGDTmwZxRlL72Q9s+Dn9Y+Z9D3CG4fv360utTEAIqAtxYqsj//7rebyzRD/qxEEA/Fnr2sd79x06AGXIkgO9ou47vaPmrqksDtdoPC1wOQAylnnvuuRSUtT/iTrK4yy0+2hlDtfZHNJb4xZP47rT2O+Di+Rs3bkzB24ULF+r+hNtvvz09Ktr+kc548r59+8LSpUtD/OJovaNPnz7h+eefT0Fh7kcMLOO76Cb97Uc85ikQQzT4uBOzCKgFP4GSECidADeWpSNvU9D7jSX6QT8WAujHQs8+1rv/2AkwQ44E8B1t1/EdLX9VdWmgFhcdA7G4Eyzu6oo71eJjmjHoijvW4kv8J02alB4HjR8PuNQRw7AdO3akcKy1tTXtDIvjhw4dmnadxQ8OFAbTfo5Ya+/evWn3VKwfQ74uXbqk8G7atGmpdvzflzriV0TjLrm42+3EiRPptLgbbdy4cSHuyqr35VFVs5V1MXglff87RbT0qO6VAL6j7Zz3G0v0g34sBNCPhZ59rHf/sRNghhwJ4DvaruM7Wv6q6vJATbVw6pZLAIMvl3f7ahi8lj/VNQTwHQ33oqp330E/6MdCAP1Y6NnHevcfOwFmyJEAvqPtOr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11D34MGD13B2c546dOjQ9MPuf21zc/7Aiv+qwuBbW1srvlKWB4F/J4DvaNXg3XfQD/qxEEA/Fnr2sd79x06AGXIkgO9ou14F32lpadFCdFidQM1B0wjUHDSpyX9iFQy+yRHz85qQADeW2qZ49x30g34sBNCPhZ59rHf/sRNghhwJ4DvarlfBdwjUrl1DBGrXzowRnSDAFuROQGvgELYgNxAmU7khgO9oW+Xdd9AP+rEQQD8Wevax3v3HToAZciSA72i7ju9o+auqE6ipyGdWF4PXNhyD1/KnuoYAvqPhXlT17jvoB/1YCKAfCz37WO/+YyfADDkSwHe0Xcd3tPxV1QnUVOQzq4vBaxuOwWv5U11DAN/RcCdQ03KvSnXv1y38R6tE7/rR0qO6VwL4jrZz+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q0bt+tPSo7pUAvqPtHL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mdXF4LUNx+C1/KmuIYDvaLgTqGm5V6W69+sW/qNVonf9aOlR3SsBfEfbOXxHy19VnUBNRf4a6h48ePAazm7OU4cOHZp+2P2vbW7OH1jxX1UYfGtra8VXyvIg8O8E8B2tGrz7DvpBPxYC6MdCzz7Wu//YCTBDjgTwHW3Xq+A7LS0tWogOqxOoOWgagZqDJjX5T6yCwTc5Yn5eExLgxlLbFO++g37Qj4UA+rHQs4/17j92AsyQIwF8R9v1KvgOgdq1a4hA7dqZMaITBNiC3AloDRzCFuQGwmQqNwTwHW2rvPsO+kE/FgLox0LPPta7/9gJMEOOBPAdbdfxHS1/VXUCNRX5zOpi8NqGY/Ba/lTXEMB3NNyLqt59B/2gHwsB9GOhZx/r3X/sBJghRwL4jrbr+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eLBjMAAAgAElEQVQq0bt+tPSo7pUAvqPtHL6j5a+qTqCmIp9ZXQxe23AMXsuf6hoC+I6GO4GalntVqnu/buE/WiV614+WHtW9EsB3tJ3Dd7T8VdWbOlD74osvwnvvvRfOnTsXxo0bF5566qm6nC5cuBB27NgRNm7cGFpbW9P53bt3D0OGDAkzZswII0eODIXBtJ/gxx9/DHv37g0fffRR2LNnTzhz5kzo2rVrGDBgQJg2bVoYO3Zs6NKlyyX78+2334YNGzaEbdu2hRMnTqQ6ffv2DXfddVeYPn166NGjh6q3TVUXg9e2A4PX8qe6hgC+o+FOoKblXpXq3q9b+I9Wid71o6VHda8E8B1t5/AdLX9V9aYN1GLI9Zvf/CacOnUqsblUoHb+/PmwevXq8Nlnn4UYjrU/orFMmjQpzJ49O1x33XVt/jieH0O4devWhRjK1TvuvPPOMHfu3NCzZ88Of7xv376wdOnS8N1339Ud269fv/Dcc8+F4cOHq/rbNHUxeG0rMHgtf6prCOA7Gu4EalruVanu/bqF/2iV6F0/WnpU90oA39F2Dt/R8ldVb8pAbf/+/WHZsmXh2LFjF7lcKlCLu8PWrl2bwrRhw4aFWbNmhUGDBoUDBw6E9evXp/+M5vLEE0+Ee+65pw3nuKtsxYoVaUdb3JEWd7Pdeuut4fDhwylo+/LLL9O8DzzwQHjkkUfa7HKLv23x4sXh0KFDaTfc5MmTw8SJE9NcMdzbvHlz2u0Wf9OLL74YevfurepxU9TF4LVtwOC1/KmuIYDvaLgTqGm5V6W69+sW/qNVonf9aOlR3SsBfEfbOXxHy19VvekCtSNHjoQlS5aEf/u3fwu33XZb+Prrr9MOsHqBWgy+Xn/99RAfuxwxYkSYP39+m51kJ0+eTHPFUC2GbAsXLkyPY8bj9OnTKRCL4V3//v3DggULUqhWHHHn2/Lly8P27dtDr1690tiWlpaLf/7BBx+kRz3jrrc5c+aE8ePHt+nhli1bwqpVq1IgF3fHTZkyRdXjpqiLwWvbgMFr+VNdQwDf0XAnUNNyr0p179ct/EerRO/60dKjulcC+I62c/iOlr+qelMFajHkevvtt8Pu3bvDz372s/DYY4+lxz6PHj1aN1CLO8HiO9aiecTHMidMmNCBY3FODL6effbZcMcdd6Rzdu3aFd56661w9uzZMHXq1DBz5swOY2vPqQ3F4mOoMYyLQV18nDOGce0fCa09JwaDL7zwQujWrZuqz/K6GLy2BRi8lj/VNQTwHQ13AjUt96pU937dwn+0SvSuHy09qnslgO9oO4fvaPmrqjdNoFYbpsXdZjH8iru7Fi1adMlAbeXKlWHr1q1p19nLL78cBg4c2IFj3IEWw684f9wlFoOxeMTdZXGXWQy54s62+OGC9sfx48dT/bhrLgZx8TfFYO5Sc7YffzW/T9X4suti8GUTb1sPg9fyp7qGAL6j4U6gpuVelerer1v4j1aJ3vWjpUd1rwTwHW3n8B0tf1X1pgjU4uOV8fHIzz//PIVi8Z1j8THM+CjnpQK1+H6yuMMs7maL7ymLu8Tio5ntj9o5Ro0aFebNm5dCtKsJu77//vtUI379c/DgwSm069OnT3oMNL7jLQZ+cWfc3XffXbd/8cuhH374YQrhYt3Ro0er+iyvi8FrW4DBa/lTXUMA39FwJ1DTcq9Kde/XLfxHq0Tv+tHSo7pXAviOtnP4jpa/qro8UIthWgyd4kcA4mOT8dHIuEMtHpcL1OJ71eL707755pv0IYG4y6xHjx4dONaGYsV5MeCKj5bu3Lkz3HTTTeGVV14JN954Y90evPvuu+GLL75oc96mTZvCmjVr0vlx19qYMWPqjo0fPXjnnXeueJ6q+WXWxeDLpN2xFgav5U91DQF8R8OdQE3LvSrVvV+38B+tEr3rR0uP6l4J4DvazuE7Wv6q6tJALe7w+uSTT1KgFsO05557Lr07rTguF6jV/tnVBmpFeHb99ddf3Hl2tYFaDOvizrlbbrklFDvPriVQe/jhh8NDDz2k6rO8LgavbQEGr+VPdQ0BfEfDnUBNy70q1b1ft/AfrRK960dLj+peCeA72s7hO1r+qurSQC3u/IofFYhHfHQyfsmz9rjaQK3eF0CLeWp3qNUL1C4XxsU5ih1q9QK12n9Wr4G1O9QI1P4sIbr/tc0qrWddF4PPuv3ZLp4bS23rvfsO+kE/FgLox0LPPta7/0QCv/71r8P777+f3hcd3+fM0XgC8RVD48ePD48++mj4xS9+0fgCJc+I75QMvF25KviOlqDP6rJArfaF/z//+c/DX/zFX3QgeOLEifRoZgzW7rzzzvTVz2gUvXv3DvGRz8t9sIBArbkEicFr+4HBa/lTXUMA39FwL6p69x30g34sBNCPhZ59rGf/iR8/e/7558PHH39sB8EMV03gwQcfDEuXLg3Dhw+/6jHNdiK+o+2IZ9/RkvNdXRao1e4+uxaExa6w+M6zIlCr+iOf8WMN3o/iww3sUNN0sjD4zz77TPMDqAoBAQF8RwC9pqR330E/6MdCAP1Y6NnHevafv/7rvw5btmwJfVpGheEPPBP6j5oUrru+44fX7JSY4dzpE+Hov/5j2P/bd8J3B3eGiRMnpr9fej3wHW3nPPtOQW7ChAlaiA6ruw3U4hbdXD5KQKDm8P9ZTfaTq2DwTYaUn+OAADeW2iZ59x30g34sBNCPhZ59rFf/WblyZfhv/+2/pTBt7MI3Qpdu19thMMMVCVw4+0P4/RsLU6j2N3/zN+HJJ5+84phmPAHf0XbFq+/UUiNQu3YNyQK1q/mpl3uH2pkzZ9KHBXbv3p0+FBA/GFDvK5+1c4waNSrMmzcvdOvWLcQLVnwnQdzp9uqrr4Z+/fp1+Em1718bPHhwePnll0OfPn3C9u3bw7Jly0L8qMLTTz8dxo4dW3c5xccL4ldFY93Ro0dfzbIreQ5bkLVtZQuylj/VNQTwHQ33oqp330E/6MdCAP1Y6NnHevWf6dOnp4+fjX7yv4RBY/L9mJldAdc+w6FtH4c/rPzP6SNy69evv/YJmmAEvqNtglff0VLzX91toBbRr169Onz66aehb9++KewaOHBgh47E9xAsXrw4nD59Otx7773h8ccfT+ds2rQprFmzJoVr8+fPDyNHjuwwtvY9b7Vh3Ndffx3eeOONcPLkyTBlypQwe/bsukooQrv4zreFCxeGIUOG+FdMJ1eAwXcSXIOGYfANAsk0rgjgO9p2efcd9IN+LATQj4WefaxX/xkwYED6AMGkv/2IxzztMrjmGaJu4lNQhw8fvuaxzTAA39F2wavvaKn5r+46UIuPQtZ+JbTeFsX4zqh4TjSYZ555JowZMyZ17auvvko73H744YcwderUMHPmzA7d3LVrVzrn7NmzofYrnTGciyFdDOviiysXLFgQevbs2Wb8qVOn0jkHDhwIV/qSqH8ZXXkFGPyVGf2UZ2DwPyVd5m5WAviOtjPefQf9oB8LAfRjoWcf69V/0I2995YZvOqmWDP6sXTfPta7fuwE8pzBdaB29OjR8Oabb6Z/izBixIi006w22Io7yJYsWZJCrUGDBqVdYnE3WzxqH+eM/yYihmLx3woVx/nz58Py5cvT4529evVKY1taWi7+ee3jnHPmzEmfXK494stEV61alR4LjTvY4k62nA8MXtt9DF7Ln+oaAviOhntR1bvvoB/0YyGAfiz07GO9+g+6sffeMoNX3RCoWbreuLHe9dM4EnnN5DpQi63asGFDWLt2bQquhg0bFmbNmpXCsxiirVu3Lhw8eDDtTnv00UfD5MmT23R327ZtYcWKFeHcuXMpTJsxY0baTRYDuk8++STs3LkznX/fffeFxx57LM1THMeOHUs70A4dOhS6d++e5o5fholzxTAtPlIa//vNN98cXnrppXDDDTfkpax2q+UGQdt+DF7Ln+oaAviOhjuBmpZ7Vap7v27hP1oletUPukE3FgLox0LPPtar79hXnvcM7gO1uJMsvkstPtoZQ7X2RzSW+MWT+O60+HGA2iOev3HjxhS8Xbhwoa4Sbr/99vSoaPtHOuPJ+/btC0uXLg3fffdd3bHxAwbPP/98+mhC7gcGr1UABq/lT3UNAXxHw51ATcu9KtW9X7fwH60SveoH3aAbCwH0Y6FnH+vVd+wrz3sG94FabF8Mw3bs2JHCsdbW1rQzrGvXrmHo0KFp11n84EDt7rL2odrevXvTF3X27NkT4tdDu3Tpkna5TZs2LX3BM/7vSx3xK6Jxl1zc7XbixIl0WtyNNm7cuBC/1FPvy6M5Sg6D13Ydg9fyp7qGAL6j4U6gpuVelerer1v4j1aJXvWDbtCNhQD6sdCzj/XqO/aV5z1DUwdqebemWqvH4LX9xO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g76f/DgQQe/8vI/cejQoemE+1/b7H4tHhdQGHxra6vHn89vhkCnCOA7ncLWsEHefQf9NEwKnZoI/XQKG4P+RMCrfvAdrYS96qaghn7Qj5VAS0uLdYrsxhOoOWg5gZqDJjX5T/R+g9DkePl5TUqAG0ttY7z7DvpBPxYC6MdCzz7Wq/+gG3vvLTN41Q2BmqXrjRvrXT+RBIHateuBQO3amTGiEwTYgtwJaA0cwhbkBsJkKjcE8B1tq7z7Dv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moP+Hzx40MGvvPxPHDp0aDrh/tc2u1+LxwUUBt/a2urx5/ObIdApAvhOp7A1bJB330E/DZNCpyZCP53CxqA/EfCqH3xHK2GvuimooR/0YyXQ0tJinSK78QRqDlpOoOagSU3+E73fIDQ5Xn5ekxLgxlLbGO++g37Qj4UA+rHQs4/16j/oxt57ywxedUOgZul648Z6108kQaB27XogULt2ZozoBAG2IHcCWgOHsAW5gTCZyg0BfEfbKu++g3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gzxQ+/HHH8M333wTtmzZEr788stw+PDhcO7cudSV3r17h1GjRoVp06aFm2+++ZKdunDhQtixY0fYuHFjaG1tTeO7d+8ehgwZEmbMmBFGjhwZCoNpP0msv3fv3vDRRx+FPXv2hDNnzoSuXbuGAQMGpLpjx44NXbp0uWTtb7/9NmzYsCFs27YtnDhxItXp27dvuOuuu8L06dNDjx498lbYn1aPwWtlgMFr+VNdQwDf0XAnUNNyr0p179ct/EerRK/6QTfoxkIA/Vjo2cd69R37yvOeQR6ovffee+Gzzz67bBdioBXDqalTp3YIt86fPx9Wr16d5ojhWPsjGsukSZPC7Nmzw3XXXdfmj+P5MYRbt25diKFcvePOO+8Mc+fODT179uzwx/v27QtLly4N3333Xd2x/fr1C88991wYPnx43ioL4WKgef9rm7NnoQCAwSuoU1NNgBtLbQe8+w76QT8WAujHQs8+1qv/oBt77y0zeNVNsWb0Y+m+fax3/dgJ5DmDPFB79913wxdffJF2hd1yyy0hBlg33HBD2u31+9//Pvzxj39MQVn88//0n/5TGDNmTJtOxd1ha9euTecMGzYszJo1KwwaNCgcOHAgrF+/Pv1nNJcnnngi3HPPPW3Gxl1lK1asSDva4o60uJvt1ltvTbvkYtAWd8zFeR944IHwyCOPtNnlduzYsbB48eJw6NChtBtu8uTJYeLEiWmuGO5t3rw57XaLv+nFF19Mu+1yPjB4bfcxeC1/qmsI4Dsa7kVV776DftCPhQD6sdCzj/XqP+jG3nvLDF51Q6Bm6XrjxnrXT+NI5DWTPFD7n//zf4b+/fuHe++9N1x//fVt6Mcw65NPPgkffvhhCrb+/M//PDz55JMXg60YfL3++ushPnY5YsSIMH/+/DY7yU6ePBmWLFmSQrUYsi1cuDA9jhmP06dPp0Bs//79qf6CBQtSqFYccefb8uXLw/bt20OvXr3S2JaWlot//sEHH6RHPeOutzlz5oTx48e3+e3xEdZVq1al3x13x02ZMiUvZbVbLTcI2vZj8Fr+VNcQwHc03AnUtNyrUt37dQv/0SrRq37QDbqxEEA/Fnr2sV59x77yvGeQB2pXwh93gv33//7fU2gWd4/F0Kx4L1ncCRYfGY3mER/LnDBhQofpinNi8PXss8+GO+64I52za9eu8NZbb4WzZ8+mR0lnzpzZYWztObWh2KlTp1IYF4O6+DhnDOPaPxJae85tt90WXnjhhdCtW7crLbeyf47Ba1uLwWv5U11DAN/RcCdQ03KvSnXv1y38R6tEr/pBN+jGQgD9WOjZx3r1HfvK857BVaDWfofaypUrw9atW9Ous5dffjkMHDiwQzfjDrQYfsUdaXGXWAzG4hF3l8VdZjHkiiFd/HBB++P48eNh0aJF4ciRIymIi4FcDOYuNWf78Vfz+3KRHwav7TQGr+VPdQ0BfEfDnUBNy70q1b1ft/AfrRK96gfdoBsLAfRjoWcf69V37CvPe4amD9SKRydjkBVf8D969OjUsfh+srjDbPfu3ek9ZXGXWHw0s/0Rd7bFUOzo0aPpi6Hz5s1LIdrVhF3ff/99qhG//jl48OAU2vXp0yc9Brps2bL0OGfcGXf33XfXVVH8cmh8XDX+9li3+O05Sg6D13Ydg9fyp7qGAL6j4U6gpuVelerer1v4j1aJXvWDbtCNhQD6sdCzj/XqO/aV5z1DUwZqMaiKu8L+/u//PsRALX6B8z/+x/8Y/uIv/uLi+9PilzXj+9O++eabDo+C1ra0NhQrHhmNAdfbb78ddu7cGW666abwyiuvhBtvvLGuEoqPJtSet2nTprBmzZp0fty11v5DCcVE8aMH77zzzhXPy0GCGLy2yxi8lj/VNQTwHQ13AjUt96pU937dwn+0SvSqH3SDbiwE0I+Fnn2sV9+xrzzvGZoqUKvdTRbb0qVLl/Qo5vTp09NHBwqTiH9We277d6tdKlArQrH48YNi59nVBmrxvW3xa53xS6TFzrNrCdQefvjh8NBDD2WrNgxe23oMXsuf6hoC+I6GO4GalntVqnu/buE/WiV61Q+6QTcWAujHQs8+1qvv2Fee9wxNHajF1sQgK35BM4ZR8XHL4qgN1MaNGxeeeuqpup2s3aFWL1C7XBgXJyx2qNUL1Gr/Wb3itTvUCNT+LCG6/7XNef8/TrR6DF4EnrJSAtxYSvEH776DftCPhQD6sdCzj/XqP+jG3nvLDF51U6wZ/Vi6bx/rXT92AnnO0FSBWny08+TJk+kRz/h1zxhIffrpp+l9afGDA3GHWP/+/VOnCNR8CRaD1/YLg9fyp7qGAL6j4V5U9e476Af9WAigHws9+1iv/oNu7L23zOBVNwRqlq43bqx3/TSORF4zNVWgVg/93r17w29+85tw6tSp9K6yuBMtvgMtp0c+P//8c/eqLD7cwA41TSsLg//ss880P4CqEBAQwHcE0GtKevcd9IN+LATQj4WefaxX/0E39t5bZvCqm2LN6MfSfftY7/qJBCZMmGAHkdkMTR+oxQ8U/I//8Rg4Z94AACAASURBVD/CP/3TP4W+ffumL23G3Wo5fZSAQC2z/1f+BMutgsH/BFiYsuIEuLHUNti776Af9GMhgH4s9OxjvfoPurH33jKDV90QqFm63rix3vVDoNY5LTR9oBaX9b/+1/8K/+f//J/0PrXiwwDxMdD4YYHdu3enDwXEfx7/vP1Ru5Nt1KhRYd68eaFbt25h5cqVYevWrenrnq+++mro169fh7G1718bPHhwCvPie9y2b98eli1bFmLY9/TTT4exY8fWpV98vCDuqIt1R48e3bkuVWAUW9i1TWQLspY/1TUE8B0N96Kqd99BP+jHQgD9WOjZx3r1H3Rj771lBq+6KdaMfizdt4/1rh87gTxncBGo1fswQGzX6tWr0zvWaneutW/j/v37w+LFi8Pp06fDvffeGx5//PF0yqZNm8KaNWtSuDZ//vz0NdH2x/Hjx8OiRYvCkSNHQm0Y9/XXX4c33ngjve9typQpYfbs2XXVU4R2vXv3DgsXLgxDhgzJU2UhXPxCK498aiSAwWu4U1VLgBtLLX/vvoN+0I+FAPqx0LOP9eo/6Mbee8sMXnVDoGbpeuPGetdP40jkNVPTB2ox1Irh1aFDh9IHCV555ZUUoMUjPgr53nvvpf8+d+7cus/8xndGxXPiBeqZZ55J72GLx1dffZV2uP3www9h6tSpYebMmR06v2vXrnTO2bNnQ+1XOmM4F0O6GNYNHz48LFiwIPTs2bPN+PjOt3jOgQMHwpW+JJqD5LhB0HYZg9fyp7qGAL6j4V5U9e476Af9WAigHws9+1iv/oNu7L23zOBVNwRqlq43bqx3/TSORF4zSQO1P/7xj+Hv//7vw4MPPhhuvvnmi7uYihbEIOvv/u7v0qOZ8bjvvvvCY489dvG8o0ePhjfffDMcPnw4jBgxIu00qw224g6yJUuWpFBr0KBBaZdYEcbVPs4Zg7oYig0YMOBi98+fPx+WL1+eHu/s1atXGtvS0nLxz2sf55wzZ04YP358G+Vs2bIlrFq1Kj0WGnewxZ1sOR/cIGi7j8Fr+VNdQwDf0XAnUNNyr0p179ct/EerRK/6QTfoxkIA/Vjo2cd69R37yvOeQRqo7du3LwVeMdyK7zK7/fbbw89+9rPQtWvXEMO23/3ud+njA/GIHyKI70mL4VftsWHDhrB27doUXA0bNizMmjUrhWcxRFu3bl04ePBgCuAeffTRMHny5DZjt23bFlasWBHOnTuXwrQZM2ak3WQxoPvkk0/Czp076wZ58R8eO3Ys7UCLO+e6d++e5p44cWKaK4Zp8ZHS+N9jUPjSSy+FG264IWulYfDa9mPwWv5U1xDAdzTcCdS03KtS3ft1C//RKtGrftANurEQQD8WevaxXn3HvvK8Z5AGajH0ioFa3El2uSMGZM8++2zdd5DFnWTxXWrx0c4YqrU/orHEL+bEd6fFjwPUHvH8jRs3puDtwoULdX9CDPnio6LtH+mMJ8dAcOnSpRdDv/YTxA8YPP/88+mjCbkfGLxWARi8lj/VNQTwHQ13AjUt96pU937dwn+0SvSqH3SDbiwE0I+Fnn2sV9+xrzzvGaSBWkQf30f2hz/8Ifz+979PAVUM12LQFXepxZf4T5o0KX1FM3484FJHDMN27NiRwrHW1ta0MyyOHzp0aNp1Fj84UBhM+zlirb1794b4COeePXtC/Hpoly5d0i63adOmpdrxf1/qiF8Rjbvk4m63EydOpNPibrRx48aF6dOn1/3yaI6Sw+C1XcfgtfypriGA72i4E6hpuVeluvfrFv6jVaJX/aAbdGMhgH4s9OxjvfqOfeV5zyAP1PLGn8/qMXhtr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Wl79lq2WGwQZ+lQYg9fyp7qGAL6j4U6gpuVelerer1v4j1aJXvWDbtCNhQD6sdCzj/XqO/aV5z0DgZqD/h88eNDBr7z8Txw6dGg64f7XNrtfi8cFFAbf2trq8efzmyHQKQL4TqewNWyQd99BPw2TQqcmQj+dwsagPxHwqh98Rythr7opqKEf9GMl0NLSYp0iu/EEag5aTqDmoElN/hO93yA0OV5+XpMS4MZS2xjvvoN+0I+FAPqx0LOP9eo/6Mbee8sMXnVDoGbpeuPGetdPJEGgdu16IFC7dmaM6AQBtiB3AloDh7AFuYEwmcoNAXxH2yrvvoN+0I+FAPqx0LOP9eo/6Mbee8sMXnVTrBn9WLpvH+tdP3YCec5AoJZn30tfNQZfOvI2BTF4LX+qawjgOxruRVXvvoN+0I+FAPqx0LOP9eo/6Mbee8sMXnVDoGbpeuPGetdP40jkNROBWl79lq2WGwQZ+lQYg9fyp7qGAL6j4U6gpuVelerer1v4j1aJXvWDbtCNhQD6sdCzj/XqO/aV5z0DgVre/S9t9Rh8aajrFsLgtfypriGA72i4E6hpuVeluvfrFv6jVaJX/aAbdGMhgH4s9OxjvfqOfeV5z0Cglnf/S1s9Bl8aagI1LWqqNxEBfEfbDO83lu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JlDToqZ6ExHAd7TN8H5jiX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Oag/wcPHnTwKy//E4cOHZpOuP+1ze7X4nEBhcG3trZ6/Pn8Zgh0igC+0ylsDRvk3XfQT8Ok0KmJ0E+nsDHoTwS86gff0UrYq24KaugH/VgJtLS0WKfIbjyBmoOWE6g5aFKT/0TvNwhNjpef16QEuLHUNsa776Af9GMhgH4s9OxjvfoPurH33jKDV90QqFm63rix3vUTSRCoXbseCNSunRkjOkGALcidgNbAIWxBbiBMpnJDAN/Rtsq776A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JA/Ufvzxx/DNN9+ELVu2hC+//DIcPnw4nDt3LnTp0iXcdNNN4e677w4///nPQ48ePS7ZmQsXLoQdO3aEjRs3htbW1jS+e/fuYciQIWHGjBlh5MiRobhAtZ8k1t+7d2/46KOPwp49e8KZM2dC165dw4ABA8K0adPC2LFj02+51PHtt9+GDRs2hG3btoUTJ06kOn379g133XVXmD59+mV/d05S4wZB220MXsuf6hoC+I6GO4GalntVqnu/buE/WiV61Q+6QTcWAujHQs8+1qvv2Fee9wzyQC2GUR988MFlu9CnT5/w/PPPh1tuuaXDeefPnw+rV68On332WYjhWPsjGsukSZPC7Nmzw3XXXdfmj+P5MYRbt25diKFcvePOO+8Mc+fODT179uzwx/v27QtLly4N3333Xd2x/fr1C88991wYPnx43ioL4WKgef9rm7NnoQCAwSuoU1NNgBtLbQe8+w76QT8WAujHQs8+1qv/oBt77y0zeNVNsWb0Y+m+fax3/dgJ5DmDPFCLO8M+/PDDtCssBmYxwLrhhhvCoUOHUkh29OjR1JlBgwaFBQsWhBhS1R4xkFu7dm0K04YNGxZmzZqVzj1w4EBYv359+s9oLk888US455572oyNu8pWrFiRdrTFHWlxN9utt96adsnFoC3umIvzPvDAA+GRRx5ps8vt2LFjYfHixel3xt1wkydPDhMnTkxzxd+9efPmtNst/qYXX3wx9O7dO0+F/WnVGLy2/Ri8lj/VNQTwHQ33oqp330E/6MdCAP1Y6NnHevUfdGPvvWUGr7ohULN0vXFjveuncSTymkkeqMXgKYZQ9913X+jWrVsb+qdPnw5vv/122L17d/rnf/mXf5ke/yyOGHy9/vrrIT52OWLEiDB//vw2O8lOnjwZlixZkkK1GLItXLgwPY4Zjzh3DMT2798f+vfvn8K6GKoVR9z5tnz58rB9+/bQq1evNLalpeXin8dddTHMi7ve5syZE8aPH9/mt8dHWFetWpUCubg7bsqUKXkpq91quUHQth+D1/KnuoYAvqPhTqCm5V6V6t6vW/iPVole9YNu0I2FAPqx0LOP9eo79pXnPYM8ULsS/l27doW33nornD17NowbNy489dRTF4fEnWDvvfde2jkWH8ucMGFCh+mKc2Lw9eyzz4Y77rgjnVM779SpU8PMmTM7jK09pzYUO3XqVArjYlAXH+eMYVz7R0Jrz7ntttvCCy+80CEwvNLaq/TnGLy2mxi8lj/VNQTwHQ13AjUt96pU937dwn+0SvSqH3SDbiwE0I+Fnn2sV9+xrzzvGZo+UIsfLIi70OJ7ytoHaitXrgxbt25Nu85efvnlMHDgwA7djDvQYvgVd6TFXWIxGItH8e62uCsu7myLHy5ofxw/fjwsWrQoHDlyJAVxMZCLwdyl5mw//mp+Xy7yw+C1ncbgtfypriGA72i4E6hpuVeluvfrFv6jVaJX/aAbdGMhgH4s9OxjvfqOfeV5z9D0gVp88X98bPP7779Pj1U++eSTqWPx/WRx51p8HDS+pyzuEouPZrY/4uOgMRSL72IbNWpUmDdvXtopdjVhV6wZa8Svfw4ePDiFdvEDCfEx0GXLlqXHOePOuPgl0npH8X64GMLFuqNHj85WbRi8tvUYvJY/1TUE8B0NdwI1LfeqVPd+3cJ/tEr0qh90g24sBNCPhZ59rFffsa887xmaPlArHtmMbaoNr+KOtbhzLe5gix8SiLvMevTo0aGbtaFYcV4MuOK72Xbu3Bluuumm8Morr4Qbb7yxrhLefffd8MUXX7Q5b9OmTWHNmjXp/LhrbcyYMXXHxo8evPPOO1c8LwcJYvDaLmPwWv5U1xDAdzTcCdS03KtS3ft1C//RKtGrftANurEQQD8WevaxXn3HvvK8Z2jqQK32owIx8Io7xIoPB9TuPLvaQK0Iz66//vqLO8+uNlCLYV38Wmf8Emmx8+xaArWHH344PPTQQ9mqDYPXth6D1/KnuoYAvqPhTqCm5V6V6t6vW/iPVole9YNu0I2FAPqx0LOP9eo79pXnPUPTBmrxccoYXK1fvz59dGDGjBkhfjygOGoDtfbvVqttae0OtXqB2uXCuDhPsUOtXqBW+8/qyah2hxqB2p8lRPe/tjnv/8eJVo/Bi8BTVkqAG0sp/uDdd9AP+rEQQD8WevaxXv0H3dh7b5nBq26KNaMfS/ftY73rx04gzxmaNlCLj1nGL3ieO3cu/OxnP0vvIKv9kmZOgdrnn3/uXp3Fe+YI1DStLAw+PkLNAYFcCOA72k579x30g34sBNCPhZ59rFf/QTf23ltm8KqbYs3ox9J9+1jv+okEJkyYYAeR2QxNGajt3bs3/OY3vwmnTp0KN998c3jhhRdC//7927Qmp0c+CdQy+3/lT7DcKhj8T4CFKStOgBtLbYO9+w76QT8WAujHQs8+1qv/oBt77y0zeNUNgZql640b610/BGqd00LTBWq1YdrAgQPTe8vah2lxqXyUoHMNV41iC7KK/P+vyxZkLX+qawjgOxruRVXvvoN+0I+FAPqx0LOP9eo/6Mbee8sMXnVTrBn9WLpvH+tdP3YCec7QVIHavn37wtKlS1NYdrkwLbbqzJkz6cMCu3fvTh8KiMFbva981u5kGzVqVHp0tFu3bmHlypVh69at6euer776aujXr18HBdS+f23w4MHpowh9+vQJ27dvD8uWLQvxPW9PP/10GDt2bF31FB8viF8VjXVHjx6dp8pCSO/BiwePfGokgMFruFNVSwDf0fL37jvoB/1YCKAfCz37WK/+g27svbfM4FU3BGqWrjdurHf9NI5EXjM1TaD21VdfhXfeeSeFaZd6zLN9a1avXh0+/fTT0Ldv3xR2xRCu/bF///6wePHicPr06XDvvfeGxx9/PJ2yadOmsGbNmhSuzZ8/P4wcObLD2OPHj4dFixaFI0eOhNow7uuvvw5vvPFGiF8hnTJlSpg9e3Zd1RShXe/evcPChQvDkCFD8lJXzWq5QdC2HoPX8qe6hgC+o+FeVPXuO+gH/VgIoB8LPftYr/6Dbuy9t8zgVTcEapauN26sd/00jkReMzVFoPbP//zP6QMEcUfYiBEjwrPPPptCsisd8d1icVw85s6dW/clevEl7PGceIF65plnwpgxY9L5McCLO9x++OGH9PXQmTNndii3a9eudM7Zs2dD7Vc6YzgXQ7oY1g0fPjwsWLCgzQcT4kTx/W/xnAMHDoQrfUn0Suuswp9zg6DtIgav5U91DQF8R8OdQE3LvSrVvV+38B+tEr3qB92gGwsB9GOhZx/r1XfsK897BmmgFh+Z/Md//Me0Uyx+zfPOO+9MwVjt1zwv156jR4+GN998Mxw+fDgFcXGnWe3YuINsyZIlKdQaNGhQ2iVWBHW1j3PGd7TFUGzAgAEXy50/fz4sX748Pd7Zq1evNLalpeXin9c+zjlnzpwwfvz4Nj91y5YtYdWqVemx0LiDLe5ky/nA4LXdx+C1/KmuIYDvaLgTqGm5V6W69+sW/qNVolf9oBt0YyGAfiz07GO9+o595XnPIA3Uat9vFh/zvP/++0P37t0v25H42GTto5MbNmwIa9euTcHVsGHDwqxZs1J4FkO0devWhYMHD6bdaY8++miYPHlym7m3bdsWVqxYkcK8GKbNmDEj7SaLAd0nn3wSdu7cmc6/7777wmOPPXbxPWDxnx07diztQDt06FD6zXHuiRMnprlimBYfKY3/Pa7rpZdeCjfccEPWSsPgte3H4LX8qa4hgO9ouBOoablXpbr36xb+o1WiV/2gG3RjIYB+LPTsY736jn3lec/QNIHa1bah9tHLOCbuJIvvUouPdsZQrf0RjSV+gjq+Oy1+HKD2iOdv3LgxBW8XLlyo+xNuv/329KhovV1ztR9RqDc4fsDg+eefTx9NyP3A4LUKwOC1/KmuIYDvaLgTqGm5V6W69+sW/qNVolf9oBt0YyGAfiz07GO9+o595XnP4D5Qi+2LYdiOHTtSONba2pp2hnXt2jUMHTo07TqLHxwoDKZ9u2Ootnfv3hAf4dyzZ0/6emiXLl3SLrdp06alL3jG/32pI+6yi7vk4m63EydOpNPibrRx48aF6dOn1/3yaI6Sw+C1XcfgtfypriGA72i4E6hpuVeluvfrFv6jVaJX/aAbdGMhgH4s9OxjvfqOfeV5zyAN1PJGn9fqMXhtv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VwNvuwAAIABJREFUWl79lq2WGwQZ+lQYg9fyp7qGAL6j4U6gpuVelerer1v4j1aJXvWDbtCNhQD6sdCzj/XqO/aV5z0DgVre/S9t9Rh8aajrFsLgtfypriGA72i4E6hpuVeluvfrFv6jVaJX/aAbdGMhgH4s9OxjvfqOfeV5z0Cg5qD/Bw8edPArL/8Thw4dmk64/7XN7tficQGFwbe2tnr8+fxmCHSKAL7TKWwNG+Tdd9BPw6TQqYnQT6ewMehPBLzqB9/RStirbgpq6Af9WAm0tLRYp8huPIGag5YTqDloUpP/RO83CE2Ol5/XpAS4sdQ2xrvvoB/0YyGAfiz07GO9+g+6sffeMoNX3RCoWbreuLHe9RNJEKhdux4I1K6dGSM6QYAtyJ2A1sAhbEFuIEymckMA39G2yrvvoB/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Oej/wYMHHfzKy//EoUOHphPuf22z+7V4XEBh8K2trR5/Pr8ZAp0igO90ClvDBnn3HfTTMCl0aiL00ylsDPoTAa/6wXe0Evaqm4Ia+kE/VgItLS3WKbIbT6DmoOUEag6a1OQ/0fsNQpPj5ec1KQFuLLWN8e476Af9WAigHws9+1iv/oNu7L23zOBVNwRqlq43bqx3/UQSBGrXrgcCtWtnxohOEGALciegNXAIW5AbCJOp3BDAd7St8u47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1ZaD2hz/8Ibz99tvhP/yH/xDmz58fevTocdmuXLhwIezYsSNs3LgxtLa2hnPnzoXu3buHIUOGhBkzZoSRI0eG4gLVfqIff/wx7N27N3z00Udhz5494cyZM6Fr165hwIABYdq0aWHs2LGhS5cul6z/7bffhg0bNoRt27aFEydOpDp9+/YNd911V5g+ffoVf3sucuMGQdtpDF7Ln+oaAviOhjuBmpZ7Vap7v27hP1oletUPukE3FgLox0LPPtar79hXnvcMTReoxYDrf//v/x1++9vfhltvvfWKgdr58+fD6tWrw2effRbi2PZHNJZJkyaF2bNnh+uuu67NH8fzYwi3bt26EEO5esedd94Z5s6dG3r27Nnhj/ft2xeWLl0avvvuu7pj+/XrF5577rkwfPjwvFUWwsVA8/7XNmfPQgEAg1dQp6aaADeW2g549x30g34sBNCPhZ59rFf/QTf23ltm8KqbYs3ox9J9+1jv+rETyHOGpgnUYrh1/PjxsHnz5vAP//APaZfZ1QRqcXfY2rVrU5g2bNiwMGvWrDBo0KBw4MCBsH79+vSf0VyeeOKJcM8997TpctxVtmLFilQr7kiLu9lizcOHD6eg7csvv0zzPvDAA+GRRx5ps8vt2LFjYfHixeHQoUNpN9zkyZPDxIkT01wx3IvriLvd4m968cUXQ+/evfNU2J9WjcFr24/Ba/lTXUMA39FwL6p69x30g34sBNCPhZ59rFf/QTf23ltm8KobAjVL1xs31rt+Gkcir5maIlCLwdY777zTgfyVArUYfL3++ushPnY5YsSItJutdifZyZMnw5IlS1KoFkO2hQsXpscx43H69OkUiO3fvz/0798/LFiwIIVqxRF3vi1fvjxs37499OrVK41taWm5+OcffPBBetQz7nqbM2dOGD9+fJvfv2XLlrBq1aoUyMXdcVOmTMlLWe1Wyw2Ctv0YvJY/1TUE8B0NdwI1LfeqVPd+3cJ/tEr0qh90g24sBNCPhZ59rFffsa887xmaIlCL70yLj20Wx6lTp9LurisFanEn2HvvvZd2jsXHMidMmNChm8U5Mfh69tlnwx133JHO2bVrV3jrrbfC2bNnw9SpU8PMmTM7jK09pzYUi78vhnExqIuPc8Ywrv0jobXn3HbbbeGFF14I3bp1y1ZtGLy29Ri8lj/VNQTwHQ13AjUt96pU937dwn+0SvSqH3SDbiwE0I+Fnn2sV9+xrzzvGZoiUGvfgnfffTd88cUXVwzUVq5cGbZu3Zp2nb388sth4MCBHboZd6DF8CvuSIu7xGIwFo+4uyzuMoshV9zZFj9c0P6Ij6AuWrQoHDlyJAVxMZCLwdyl5mw//mp+Xy7yw+C1ncbgtfypriGA72i4E6hpuVeluvfrFv6jVaJX/aAbdGMhgH4s9OxjvfqOfeV5z+A2UIs72OIOs927d6f3lMVdYvHRzPZHfBw0hmJHjx4No0aNCvPmzUsh2tWEXd9//32qEb/+OXjw4BTa9enTJz0GumzZsvQ4Z9wZd/fdd9dVUfxy6IcffphCuFh39OjR2aoNg9e2HoPX8qe6hgC+o+FOoKblXpXq3q9b+I9WiV71g27QjYUA+rHQs4/16jv2lec9g9tALX5ZM74/7ZtvvrnsTrbaUKx4hDQGXG+//XbYuXNnuOmmm8Irr7wSbrzxxrpKKHbL1Z63adOmsGbNmnR+3LU2ZsyYumNr3w13ufNykCAGr+0yBq/lT3UNAXxHw51ATcu9KtW9X7fwH60SveoH3aAbCwH0Y6FnH+vVd+wrz3sGt4Fa7c6zy71rrTZQK0Kx66+//uLOs6sN1Hr06JG+1nnLLbeEYufZtQRqDz/8cHjooYeyVRsGr209Bq/lT3UNAXxHw51ATcu9KtW9X7fwH60SveoH3aAbCwH0Y6FnH+vVd+wrz3uGSgRq48aNC0899VTdTl4pULvShw+KHWr1ArXaf1aveO0ONQK1P0uI7n9tc97/jxOtHoMXgaeslAA3llL8wbvvoB/0YyGAfiz07GO9+g+6sffeMoNX3RRrRj+W7tvHetePnUCeMxCo3Xpr+ihBDMfqHc0QqH3++efu1Vm8Z45ATdPKwuDjV285IJALAXxH22nvvoN+0I+FAPqx0LOP9eo/6Mbee8sMXnVTrBn9WLpvH+tdP5HAhAkT7CAym6ESgVrVH/kkUMvs/5U/wXKrYPA/ARamrDgBbiy1DfbuO+gH/VgIoB8LPftYr/6Dbuy9t8zgVTcEapauN26sd/0QqHVOC24DNT5K0LmGq0axBVlF/v/XZQuylj/VNQTwHQ33oqp330E/6MdCAP1Y6NnHevUfdGPvvWUGr7op1ox+LN23j/WuHzuBPGdwG6idOXMmfVhg9+7d6UMB8YMB9R7brP14wahRo8K8efNCt27dwsqVK8PWrVvT1z1fffXV0K9fvw4KqH3/2uDBg8PLL78c+vTpE7Zv3x6WLVsWfvzxx/D000+HsWPH1lVP8fGC+FXRWHf06NF5qiyEgMFrW4/Ba/lTXUMA39FwJ1DTcq9Kde/XLfxHq0Sv+kE36MZCAP1Y6NnHevUd+8rznsFtoBbbtnr16vDpp5+Gvn37prBr4MCBHbq5f//+sHjx4nD69Olw7733hscffzyds2nTprBmzZoUrsV3qI0cObLD2OPHj4dFixaFI0eOhNow7uuvvw5vvPFGOHnyZJgyZUqYPXt2XRUVoV3v3r3DwoULw5AhQ7JVGwavbT0Gr+VPdQ0BfEfDnUBNy70q1b1ft/AfrRK96gfdoBsLAfRjoWcf69V37CvPewbXgVp8t9h7772XOjh37ty6L9GLL2GP50SDeeaZZ8KYMWPS+V999VXa4fbDDz+EqVOnhpkzZ3ZQwq5du9I5Z8+eDbVf6YzhXAzpYlg3fPjwsGDBgtCzZ88240+dOpXOOXDgQLjSl0RzkCAGr+0yBq/lT3UNAXxHw51ATcu9KtW9X7fwH60SveoH3aAbCwH0Y6FnH+vVd+wrz3sG14Ha0aNHw5tvvhkOHz4cRowYkXaa1QZbcQfZkiVLUqg1aNCgtEss7maLR+3jnP3790+h2IABAy6q4fz582H58uXp8c5evXqlsS0tLRf/vPZxzjlz5oTx48e3UdKWLVvCqlWr0mOhcQdb3MmW84HBa7uPwWv5U11DAN/RcCdQ03KvSnXv1y38R6tEr/pBN+jGQgD9WOjZx3r1HfvK857BdaAWW7dhw4awdu3aFFwNGzYszJo1K4VnMURbt25dOHjwYNqd9uijj4bJkye36fa2bdvCihUrwrlz51KYNmPGjLSbLAZ0n3zySdi5c2c6/7777guPPfbYxfeAxX927NixtAPt0KFDoXv37mnuiRMnprlimBYfKY3//eabbw4vvfRSuOGGG7JWGgavbT8Gr+VPdQ0BfEfDnUBNy70q1b1ft/AfrRK96gfdoBsLAfRjoWcf69V37CvPe4amCNRisPXOO+9csRO1j10WJ8edZPFdavHRzhiqtT+iscRPUMd3p8WPA9Qe8fyNGzem4O3ChQt1699+++3pUdH2j3TGk/ft2xeWLl0a4hdH6x3xAwbPP/98+mhC7gcGr1UABq/lT3UNAXxHw51ATcu9KtW9X7fwH60SveoH3aAbCwH0Y6FnH+vVd+wrz3sG94FabF8Mw3bs2JHCsdbW1rQzrGvXrmHo0KFp11n84EBhMO3bHUO1vXv3hvgI5549e0L8emiXLl3SLrdp06alL3jG/32pI35FNO6Si6HgiRMn0mlxN9q4cePC9OnT6355NEfJYfDarmPwWv5U1xDAdzTcCdS03KtS3ft1C//RKtGrftANurEQQD8WevaxXn3HvvK8Z2iKQC3vFuSxegxe22c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Dno/8GDBx38ysv/xKFDh6YT7n9ts/u1eFxAYfCtra0efz6/GQKdIoDvdApbwwZ59x300zApdGoi9NMpbAz6EwGv+sF3tBL2qpuCGvpBP1YCLS0t1imyG0+g5qDlBGoOmtTkP9H7DUKT4+XnNSkBbiy1jfHuO+gH/VgIoB8LPftYr/6Dbuy9t8zgVTcEapauN26sd/1EEgRq164HArVrZ8aIThBgC3InoDVwCFuQGwiTqdwQwHe0rfLuO+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rnyg9utf/zq8//77YevWreHIkSNasBWt3r9//zB+/Pjw6KOPhl/84hduV4nvaFvn/cYS/aAfCwH0Y6FnH+vVf9CNvfeWGbzqplgz+rF03z7Wu37sBPKcgUAtz76XvmoMvnTkbQpWweD3798f5s2bFz755BMtzMyqT5s2Lbz99tth+PDh7laO72hb5t130A/6sRBAPxZ69rFe/Qfd2HtvmcGrbgjULF1v3Fjv+mkcibxmIlDLq9+y1XKDIEOfClfB4B966KHw8ccfhz4to8LwB54N/UfdF667vpcWbEWrnzt9Ihz91/8b9v92efju4M7w4IMPho8++sjdavEdbcu8+w76QT8WAujHQs8+1qv/oBt77y0zeNUNgZql640b610/jSOR10wEann1W7ZabhBk6CsRqMXHPH/5y1+mMG3swjdCl27Xa4FmUv3C2R/C799YmEK1X/3qV+4e/8R3tEL1fmOJftCPhQD6sdCzj/XqP+jG3nvLDF51Q6Bm6XrjxnrXT+NI5DUTgVpe/ZatlhsEGfpKBGrTp09PO6RGP/lfw6AxD2phZlb90LaPwh9W/m2IOwTXr1/vavX4jrZd3m8s0Q/6sRBAPxZ69rFe/Qfd2HtvmcGrbgjULF1v3Fjv+mkcibxmIlDLq9+y1XKDIENfiUBtwIAB6QMEk/72Ix7zFEgp3iDEDxUcPnxYUL3zJfGdzrNrxEjvN5bopxEq6Pwc6Kfz7Bjp91UX+I5WvfiOlr/36t71452/6vcTqKnIZ1aXGwRtw70bPPpBP50hgG46Q61xY/CdxrHMcSb0k2PXG7dmr/rhutU4DXRmJq+6KdaKfjrT9caN8a6fxpHIayYCtbz6LVstBi9Dnwp7N3j0g346QwDddIZa48bgO41jmeNM6CfHrjduzV71w3WrcRrozExedUOg1pluN36Md/00nkgeMxKo5dFn+Sq5QdC2wLvBox/00xkC6KYz1Bo3Bt9pHMscZ0I/OXa9cWv2qh+uW43TQGdm8qobArXOdLvxY7zrp/FE8piRQC2PPstXyQ2CtgXeDR79oJ/OEEA3naHWuDH4TuNY5jgT+smx641bs1f9cN1qnAY6M5NX3RCodabbjR/jXT+NJ5LHjARqefRZvkpuELQt8G7w6Af9dIYAuukMtcaNwXcaxzLHmdBPjl1v3Jq96ofrVuM00JmZvOqGQK0z3W78GO/6aTyRPGYkUMujz/JVcoOgbYF3g0c/6KczBNBNZ6g1bgy+0ziWOc6EfnLseuPW7FU/XLcap4HOzORVNwRqnel248d410/jieQxI4FaHn2Wr5IbBG0LvBs8+kE/nSGAbjpDrXFj8J3GscxxJvSTY9cbt2av+uG61TgNdGYmr7ohUOtMtxs/xrt+Gk8kjxkJ1PLos3yV3CBoW+Dd4NEP+ukMAXTTGWqNG4PvNI5ljjOhnxy73rg1e9UP163GaaAzM3nVDYFaZ7rd+DHe9dN4InnMSKCWR5/lq+QGQdsC7waPftBPZwigm85Qa9wYfKdxLHOcCf3k2PXGrdmrfv5fe+fitkVR/vExkiTwkFmhgkpaoXkoFLJE8oR2wMoES1HxAB7q7/j9CyJpSphJiRlaqXigUtEC0UIqyw4qeEILAyGN4nd9p2to3nWfZ3dn53l359nPXpeX+j7Pzs5+7vuZuec798zQb8XzgZCSUvUbBLUQa8e/J3X/iU+kGyUiqHXDzo2/JQFCsyZIvYHHf/CfEAL4TQi1ePfQ7sRj2cWS8J8uWj3eO6fqP/Rb8XwgpKRU/QZBLcTa8e9J3X/iE+lGiQhqCdj5pZdeSqCW/at4yCGH2C+c+n9rkn+XFF/ANfAvvvhiitU3+E+zZkvVf/Ab/KYOAfynDr3696ba7rg3x3/q+0CdElL1H/ymjtXr35uq39Du1Ld9jBJS9x8xOPjgg2Og6FQZCGoJmBtBLQEjtbyKqTfwBJjNOliq/oPf4Dd1COA/dejVvzfVdoeBbX3bxyghVf+h3Ylh/fAyUvUb2p1wm8e8M3X/QVAL8wYEtTBu3FWRACnsFYFF/nrqKcj4T2SHqFhcqv6D31Q0dOSvp+o3DgP+E9khKhaH/1QExtdHEEjVf2h3mnXkVP2GfqtZv3FPT91/2kExvVogqKVnsyRrTIDQrNlSb+DxH/wnhAB+E0It3j20O/FYdrEk/KeLVo/3zqn6D/1WPB8IKSlVv0FQC7F2/HtS95/4RLpRIoJaN+zc+FsSIDRrgtQbePwH/wkhgN+EUIt3D+1OPJZdLAn/6aLV471zqv5DvxXPB0JKStVvENRCrB3/ntT9Jz6RbpSIoNYNOzf+lgQIzZog9QbJM4yvAAAgAElEQVQe/8F/QgjgNyHU4t1DuxOPZRdLwn+6aPV475yq/9BvxfOBkJJS9RsEtRBrx78ndf+JT6QbJSKodcPOjb8lAUKzJki9gcd/8J8QAvhNCLV499DuxGPZxZLwny5aPd47p+o/9FvxfCCkpFT9BkEtxNrx70ndf+IT6UaJCGrdsHPjb0mA0KwJUm/g8R/8J4QAfhNCLd49tDvxWHaxJPyni1aP986p+g/9VjwfCCkpVb9BUAuxdvx7Uvef+ES6USKCWjfs3PhbEiA0a4LUG3j8B/8JIYDfhFCLdw/tTjyWXSwJ/+mi1eO9c6r+Q78VzwdCSkrVbxDUQqwd/57U/Sc+kW6UiKDWDTs3/pYECM2aIPUGHv/Bf0II4Dch1OLdQ7sTj2UXS8J/umj1eO+cqv/Qb8XzgZCSUvUbBLUQa8e/J3X/iU+kGyUiqHXDzo2/JQFCsyZIvYHHf/CfEAL4TQi1ePfQ7sRj2cWS8J8uWj3eO6fqP/Rb8XwgpKRU/QZBLcTa8e9J3X/iE+lGiQhq3bBz429JgNCsCVJv4PEf/CeEAH4TQi3ePbQ78Vh2sST8p4tWj/fOqfoP/VY8HwgpKVW/QVALsXb8e1L3n/hEulEiglpNO7/xxhtm9erVZsOGDWbbtm1GHeF+++1njj/+eDN79myzzz771HzCcNxOgNCsHVNv4PEf/CeEAH4TQi3ePbQ78Vh2sST8p4tWj/fOqfoP/VY8HwgpKVW/QVALsXb8e1L3n/hEulEigloNOz///PNm6dKlZvv27bmlHHDAAebSSy81kyZNqvGU4biVAKFZO6bewOM/+E8IAfwmhFq8e2h34rHsYkn4TxetHu+dU/Uf+q14PhBSUqp+g6AWYu3496TuP/GJdKNEBLVAO2/dutXccMMNZsuWLWbs2LFm5syZZsaMGWbXrl1m3bp1Zs2aNebtt982hx56qFm4cKEZP3584JOG4zYChGbtmHoDj//gPyEE8JsQavHuod2Jx7KLJeE/XbR6vHdO1X/ot+L5QEhJqfoNglqItePfk7r/xCfSjRIR1ALtfM8999ilnmPGjDHz5s0z06ZNG1HS2rVrzYoVK8zu3bvNnDlzzKxZswKfNBy3ESA0a8fUG3j8B/8JIYDfhFCLdw/tTjyWXSwJ/+mi1eO9c6r+Q78VzwdCSkrVbxDUQqwd/57U/Sc+kW6UiKAWYOcdO3bY7LTNmzfb5ZyLFi0y48aNG1GS/52jjjrKXH755WbvvfcOeNpw3EKA0KwdU2/g8R/8J4QAfhNCLd49tDvxWHaxJPyni1aP986p+g/9VjwfCCkpVb9BUAuxdvx7Uvef+ES6USKCWoCdN23aZAW1nTt32swzZaDlXcuXLzfr16+3hxRcc8015qCDDgp42nDcQoDQrB1Tb+DxH/wnhAB+E0It3j20O/FYdrEk/KeLVo/3zqn6D/1WPB8IKSlVv0FQC7F2/HtS95/4RLpRIoJagJ03btxoli1bZpdzXnDBBeakk07KLeWBBx4wq1atsstCFyxYYKZOnRrwtOG4hQChWTum3sDjP/hPCAH8JoRavHtod+Kx7GJJ+E8XrR7vnVP1H/qteD4QUlKqfoOgFmLt+Pek7j/xiXSjRAS1ADs/+uijZuXKlfbOSy65xBx33HG5pWzYsMHccssthd8LqEJytxAgNGuy1Bt4/Af/CSGA34RQi3cP7U48ll0sCf/potXjvXOq/kO/Fc8HQkpK1W8Q1EKsHf+e1P0nPpFulIigFmBnl3lWRVA7++yzzVlnnRXwtOG4hQChWTum3sDjP/hPCAH8JoRavHtod+Kx7GJJ+E8XrR7vnVP1H/qteD4QUlKqfoOgFmLt+Pek7j/xiXSjRAS1ADs7QW2fffYxCxcuNIcddlhuKX6GGoLaXpbRqf+3JoA4t9QlkHoDT4BZ1wPq3Z+q/+A39exe9+5U/YaBSV3Lx7kf/4nDsaulpOo/9FvNemyqfkO/1azfuKen7j/toJheLRDUAmw22oJarz3aAqre2C1PPPEEglpj9I1xDfyJJ57YYC3CH43/hLOLcWeq/oPfxLB+eBmp+o17Y/wn3PYx7sR/YlDsbhmp+g/tTrM+m6rf0G816zdZQS3V8ZbeY926de2AmVAtENQCjDXaSz6HQVDbvn27Jb33B48KIM4tdQn869VnbRETJkyoW1Qj9+M/jWDf89BU/Qe/wW/qEMB/6tCrf2+q7Y57c/ynvg/UKSFV/8Fv6li9/r2p+g3tTn3bxyghdf9BUAvzAgS1AG4cShAAjVsgAAEIQAACEIAABCAAAQhAAAIQgMCQEEBQCzDkxo0bzbJly8zu3bvN/PnzzQknnJBbistkGzNmjFmwYIGZOnVqwNO4BQIQgAAEIAABCEAAAhCAAAQgAAEIQKBNBBDUAqzx8ssvmyVLlpg333zTzJo1y8yZMye3lOXLl5v169eb8ePHm6uvvtpMnDgx4GncAgEIQAACEIAABCAAAQhAAAIQgAAEINAmAghqAdbYuXOnueGGG8ymTZvMpEmTzKJFi8y4ceNGlLRjxw77nc2bN5sjjjjCXHHFFUangnJBAAIQgAAEIAABCEAAAhCAAAQgAAEIpE0AQS3Qfv5yznnz5plp06aNKGnt2rVmxYoVdlmoMtiUycYFAQhAAAIQgAAEIAABCEAAAhCAAAQgkD4BBLVAG27dutVmoG3ZssWMHTvWzJw508yYMcPs2rXLSEzTwQX67w996EPmqquuMvvuu2/gk7gNAhCAAAQgAAEIQAACEIAABCAAAQhAoE0EENRqWOP55583S5cuNe6I62xREyZMMJdddpk57LDDajyFWyEAAQhAAAIQgAAEIAABCEAAAhCAAATaRABBraY13njjDbN69WqzYcMGs23bNluastE+8YlPmNmzZ7NvWk2+3A4BCEAAAhCAAAQgAAEIQAACEIAABNpGAEGtbRahPhCAAAQgAAEIQAACEIAABCAAAQhAAAKtJoCg1mrzUDkIQAACEIAABCAAAQhAAAIQgAAEIACBthFAUGubRagPBCAAAQhAAAIQgAAEIAABCEAAAhCAQKsJIKi12jxULhaB119/3Z7K+re//c28+93vNhdeeKE57rjjYhVfq5wHHnjArFq1yu67d9FFF40oS/Vevny5eeGFF8zkyZPN17/+dfP+97/f7N6929x6663m5ZdfNtdcc43RARhc5Qhov8NbbrnFHHHEEeaKK66ovM+h2Mtm999/v33gkUceaRYsWFC5nHK1/e+3fvvb35ply5bZ//7kJz9pvvrVr5q99967ShF8N3EC2q/zuuuuMzt37jQLFy6sdNjNxo0bzR133GH++c9/munTp5svfOEL5j3veY9xZU6ZMsW2LVwQqEJA+8YuXrzYvPbaa/ZE80suucR88IMfrFIE320pgaeeesr84Ac/sP3aokWLzMEHH2zbnu985zvmz3/+s9lrr73M5z73OXP66ae39A2oVj8C//73v619n3zySfs19QuKK8aMGWN+/etf27hTfcTll19uDj/88GRgKj576KGHbEw9duxYG+Opf+NKk0CduCfU/9MkRa2bJoCg1rQFeP47CPznP/8xf/3rX80jjzxi/vKXv5g333zTfked44EHHmhOOOEEM23aNPO+971vz71OlNLfvvGNb5j9999/z2cucFCAePTRR9tgUAdHKEg84IADGrdAL0FNg18Fr1u2bLH13bx5sznooINsgDN+/HgrEOrfEnO6Kq6E+EpdQU2+edNNN5n3vve91n/ko4MeWMiHNYB5+OGHzU9/+lNz6aWXmo9//OON+26XKiBxW7/V3//+93vapHHjxlmBW23SSSedZH+Pg7pCA8uXXnrJthWq61tvvWX+8Y9/2PrOnTvXbNq0yfqyBLZTTjnFVl2nV994441WfJNA0paJh0FxHVS5muxYsmSJ9ZULLrjA+ke/S36l9l4CxtVXX20mTpxYuWr9+sHKhZW4Qe2vBrDyMfnM1KlTEWZLcKv7le9973tG8Uzepd+5Jt/OOussK4So3wi5fGHi5JNPNl/+8pfNgw8+aCeSjjrqKDs5qTbiyiuvtM/jGl0CdX1g/fr15vbbb7ftjOILieKaaNZv+OabbzYvvvii/S3r/1O79D4rVqwwTzzxhI2TLr74YisUduXy+/Aq7xw6yVzlGVW/Gxr3uN9Hr3fq5f/EO1UtxPcdAQQ1fKFVBDRoVUOojKx+l4LEY4891nb4EpP6DSRcw6kMsPPPP9/8/Oc/t7NXGuC4GbkmIfQS1P70pz/tGewqoFWdf/azn1lx7QMf+IAVcubNm2dOPPHEJqvf2LNDfaWOoKYZegkQEjklbMoWGkju2LGj0sBCAxGVI3Hu7LPPtoOfoutf//qX+fGPf2wef/xxBLUiWBE/18By7dq15q677jJvv/12z5I1kJVIP2nSpIhP/19RoYGl2hdNTkikkeCn7MznnnvODoLlh/Jpl4GipyGoxTGffq8SyP7whz9YUVLZx/0GdT/84Q/tb/ujH/1o8CTJaAtqIqXfh9pUDc41eCXTMY7/9Culn5iyJ7jfay/bt5xxxhnBopoTJv74xz+ac845x9x9993mkEMOsf6pNkRZ0xLtBp2hPXii6T2hjg+4FRvvete7bLazMk0loql/0MTKPffcY2Nlxcyu3/n73/+e1ASLi9U0Ea0JyBSFwVCvRFAzdhypSYc8Qa2f/7cl0SLU9tzXHAEEtebY8+QMAc14SpzQTJmy0WbOnGk+85nPmP32288G7du3bzfPPvus+cUvfmFnzxTIuSV7Ghgq+0IBgoIC/VuXaziVSaSgT4NeFyQqrb0NSz97CWoapHz3u9/dI54oG0ADY31/165dls3nP/95O0iToKMsFA3iurAEtI6vhApqbqnn6tWrbcaJgk1dGlgoGNWSmLIDixBBzS0z1aBVQqp8Wf59/fXX2+VWXc5UHGRjqswhDRz1m5PYoWwuzepL1Fe217p162zmoH6fVZdiShSXsOqW8fZ7j1BBTYGlfNRl7qqt0PJPLQNVlqUGTn62o9pHZVXJ3/V5V7NfY/jUo48+alauXGkzptUuK5sx71Lfpt/xq6++ajOBXLZg1Tr06gerllPl+27wpn53/vz5AxOUq9Rp2L/rBovZbSLUBik2kriprMEivyvLyYkTahfUxmmlgMtgU8aaxDaWfpalGed7oT7gVmw888wzI5ZzuiW+ri9y4n+qgpofm2nySKKa+rIux0wu9s1byVPHK93kvyb3laQQ8wqNe9RmaQJUW/wojnGZulX9P+a7UNZwE0BQG277JvN2bnmjGmaJX+r8+mV6aNZJg5UvfelLA927ajQA9ttDrcrzswPnKvem9N26vhIqqMVkFCKo5T3flSORpAtCakwblClLwZcyurSH3cc+9rE9QXn2XtlBA0sNcKssf3LBojJOiwTR0MCyzHvyncEQcMs+9fuUCN8rmzjGcs/BvAGltpFALzHF1dUNcCWwqV3pUnZOG+01iDqNlg+kLKgRM40kMChBzfmIkhyy+0DX9X3inroEuX+0CCCojRZpntOXgPY60AapmhVrQ9bYaJorhqD2yiuv2OVFEgCye8iN5ruMxrPq+sqwCGrKEFB2iOyuTASlqmsmjiseAWWg6SAAZUSWXZpb9uka7MoXtdeLDrbQfmX9lgQSWJYl257v+cs+lfmh5ZB5e1ppKbcyr+ss92zPW1OTQRMoElNc1qDiAWXxq33hGi4Co+UDwySodT1mGoSgpjhGB1so613b8CCoDVc7w9uUJ4CgVp4V3xwQAT8LRJvdam+qqsuM8kQSlatlnUpl155s7nADLQdVRsiMGTOM9ibzn+WXo3ooc0CCl5aharCrmd5zzz13xIEIZbEoW0EDJx2KoOVjEj+U0aIOSXvn+Ms3igbPfpDjP7/MXj1l69vG78X2lao2lq3kUzpFSvuo6f+19PKYY46xgot/UEYvfs7Hen3uCzcakD/22GM2G3Pr1q12mU3e9elPf9p85StfMU8//fSeE0yV5fnLX/7SLkdUhoxENx2eoIG9fgPKYtABB8r21P/Lt1WGllhz/ZeAL6jNmjXLzJkzpxIal7mmNkj71ORdEljUpmiJe78r2yZoWbxrT/S70OmKKucjH/nICNFGBw+sWbPG7rmofXDks7q0/58OaTnzzDNH+G1R21MJAF+2v10t+1TbcO21177jIBy3XF+/Q7fcs8gGfoarf3BElckC+YwG5brnU5/6lF2qkyf2ub3dsn2L68+0D6RbWqP9tdTGSMAJ3QwflykmUCSmuO0i1CZcddVV9reuy93Xa3Kg1+Se+h0tG9fnzt5qfw477DC7R1vW3oOMo4rpdOMboT5QpT9w/tCLaJlDa3yf0lYVimcUk6iNkw8pa1dbl+gwluzl+k9Noqqd1Pe1J5aEG8Uuir2yE8hVY6YutVNlBbWifiQvhhXHflnYsm1IuxAa9/RLVMjzEbWRGoPNnj17hC/W8d9utES8pSOAoIYvNE7AH7SG7h+T1wH4g45eL6nBp4IC15m7crTXjf6mQU720kmbbh+RMvAUjCqAuPfee62Q1uuqI6hJnFNgokBZR50P6xXTV6raWHsyaE87bdCs4EF7BklklVAru06YMMFcdtlldpDR75JIq9k8d5+CQt9mEm4krigrSnuzKfuw1+UCUu3rpTKK/Ff1ligkn8zzxw9/+MN79hocVh+q8l5+hpEEEdlXe+WVuZQlsnTpUrv3Y69Lv9vPfvazRjYvOoXMBZYqb8qUKXY/SSeOufK1X4i/v5/+XjQokt8qi8UtsS8Sc8q8O9/5HwF/2adOm8ueIuaW5+m37E73LLJBDEFNNXTZvtpmIU/sc3u7ad8h9ZOaOFDbocNx7rvvvj0TCmp7tIep2kiJ89pT67TTTkNUG9APoZeYIpFUeyNKaJcAIQFDJ/q6K0RQy9o7+0rqU2RrxR6uDSvqh1RG1ThqQCiTLTbUB6r0B9qzV791tQPqaxTz+BPQEuGLlhO757nTRDURmb3y4g61m+o/FQf1urJ7gYXETMk6QEDFByGo6fev37KEKLU1/QTKkHahbtyT3WfS9xH1VYp/dDkf137EmmjXPpF+/FTVfwPMwy2JE0BQS9yAw1B9tzxBg9fQ/T56CWq33Xabbex1oqdmaxXwKehXoKDN5RUsuoGCWPozLxrsamAwbdo0OzOmDA8FMRJ1tAGvZtXKXBr4almeZvGnT59uA09lAel9NesrYUMMQgQ1vUvVjdDL1Lmt34npK3rHsjb2j2F3+0S4bDQNbrVs7ze/+U3ffbZ8pkV7qPn7xCmb8rzzzjMKOnX5m05LRJ07d+47BjLu3SSeKSNNgt+dd95pdOKtG/Q4AVYzcxL5vv/979vfRtEsY1t9Y1D1UpugdkQMJVhpAKH2RPbIm1VXPZRNqENCNHiQv2jjfwVqGpTo1EfZQoFilVP4/KxUBYKyn06HlR8q+01L5rXRtIQxLf+VUKtL7Zx+N2p7XJ3lz64eqqufoVQk5gyK87CWW7TsUyfqyUb+cs8iG8QS1NSXLVmyxGZg54l92jtQewhqcCGxT/2W27xcfeLXvvY1+3vQIEq+rYxYnQSp34V/cuyw2rap9yo64VGDRNnT9RmuniGCmmv/ZF8dlqGMNAkr6isktujUdNlf4p1ipUHFUU2xbutzQ30gtD8IPeXTF/A0iam4WYfgyGcUM2lyUbGxH3e4QzAUHyv+UTvjJnwk7mt5vA4DUnvkMtRCY6a22ncQ9YotqOWdoNmv3iHjq9C4Jy9DTX6lsZhWCR1//PE2dnYxnPzb7UPtVnzIR0P8dxC2o8z2E0BQa7+Nhr6GTiTRi4aKQ0UpylmI/tJBf/mDK0eDX2VtZJfwub1uFKjqcw0q+l0aTCmr6Xe/+50VNhQ0ZDNR8hr+ogFV0efD6jQxfaWKjd1pjBpIaKCYPa3PDUz1b/mFMoj6XUWCmhvIShTJG5hKqNFAWFlueYKwBsCqh0Rkd2mph0QeBa86zEPLnd1sooTlW2+91Qa4+nvsk5pS9kexWbt2rbnrrrssO/+SGKmMI2WZ+W2FAn61FfIxf8mVu9eJ7GoLJFSUyXrzZ2o1wFBA6F8u00min3ym36Eu7j4NSiTE+YFxV9uWQfqoW/apwaETpvQ8Bfj6Teq36WdnF9kglqAm39aSTglh2SWd/mduAsnVVydI+gKKY5d3zyC5drXsIjFFXBSbaEJQ2c6una8qqPl+5g8yfXtr6Z1ENV/Ijx1HddXO/d471Af6ldmvP6grqGk7F02Y+9n4fhwuMVZ7TOpymbPqX9Veqt30LxcH+ks+Q2OmLvlWWwS1KrF3aNyTN65yfqVVJIqP3aSj8wH1a4qrlYXpTuV25VTx3y75FO/6PwIIanhD4wSKRJJeKer+ILCqoKaXzkuZLyqn6PMsTLfcRwPxXpsDI6iVd8HR8JU8Gzshtdc+Wn5gWGbZcpGg5vYt6reRufuOH4j288+iQbp7x2yKfHnrDPc3JV5qwKE99PS79pdvS8TS3lGnnnqq/btmQZUB1muvIj9rSTP2EiyKriL7FX2eV35egB1STlHdu/656wf0u/cFcCfUy3/cck+xKrJBLEFNz3J10Ey9G0To78pcXLx4sV066CYJnGgrob7XIShuUM4BC4Pz+l7L/SRoakmTYgqXjewvAa8qqDm/Vf/Wa7LT9ckS7ZyQXxQnFX0+OHLDU3KoD/Qj0K8/qCuo9YorsvGvH0v1mtzLE9RCY6bh8YjiN2mLoNYrsy2vXSjqC3t93s+v1CZqlUH2cvuZqt1zq6WKDo0r+rzYKnxjWAggqA2LJRN+D9c5ag8WbaSudHD/qiuoaSCszBvtfaXlchK39De3wbvf0RcFekWfZ82gpXQaXGsJxje/+c13bEit7yOolXfeQfuKapK1sbKInECiTbd7ZRNpYFr2NMh+gpovtvQ7WdJlvZQVlosCEwKD8n6o5U+vvvqqzVxzGyZLFFH7pUyN66+/3n7eb9NmNwAoK2AW2a/f526Jp/ZX0m9ImUZuDz+9tb8XTdFzylPim46A/5v2B4nuN5cVn4psEFNQ87Pk/IGGm83XhvPuoCDX5qg/0/6jWnqcvSTESXiruhwIbylPoGhDev3elRmv37tvh6qCmu5ftmyZjVt6nR7uL8ly7V1RnFT0eXkS3f1mqA+IWEh/MFqCmn9Iy/z580fsAeisnRXUtHVH0SSW7s2LmbrkQV0W1Nx+oIrL1KepTcteius0TtR3XVtWFBcXfd4l/+r6uyKodd0DWvD+/kbz/QQEV1XXgBUJCQoaHnzwQbvPh59N4jaUl7CmfwYpqJXpwBDUyjvhoHzFr0E22NdnN910kz3drMxVxof7CWpF2WuuDnmDkjoZagQGZaz7zu9ouZ78Q0GYsgWVcXbdddfZEzX7CWpVeReJLL0+V6bc7bffbrOe/EvLHSSISFhDUAuzfZW73GBO2V3KBJMA69qVbFZrka1jCmp6B7dE2Ql78gt3Aqhft6INzX0eCGpVvKPad4vEFJWmTFot49c+U/I37SVbVVArE7/k+WKRYFb0eTUa3fx2qA+E9gdF/VkvKxT1c9nP8wTabNlZQU3LSF1b2i/+6rrflfk9i3URp6LPe/lC0X2DzFDz/apMi4GgVoYS3/EJIKjhD40T8GfvtU7dzYYXddBFgpqyR7RZvAQ0beCtfY6095Xbw2w0lnyWmeFFUCvvgoPylX6CmgaXCta0kWkZsazM25ChVoZSGt/x95/T3ora3+zb3/52KzLU3F57EqIPPfRQ88UvftFm0GVPNUZQG7yv+cs+tZxEWRU33nij7Y/85Z6qyWgLam7vGD1bddEeMsqyVN/pLwPVhuY6RAGxbPD+0u8JZcQUNzjVb90t16wqqJWJX8hQa8YXQnxAkyjaIyqkP2izoEaGWjkf7LKg5k/G95vozJKsKgiXswTfGkYCCGrDaNUE38ktL9Hg4sILL7QbJNcR1DQg0Olk2qhU+xrptMPscc6jIai5jeA16O61BwmCWjWHje0r2ZMa82bJyuzPUeUtirLQ3PO08byWPeQdRZ73HTLUqlgh3nddWyJ7admclkkpE0CncEqEzV6+MNzrO9l7ikSWvM/dflZapqzDEXSoRp54jKAWzxd6lZRd9qnMoVWrVo043dPd62/EnLf3ZuwMNWVzu4w09ZXqh1euXGkP0tFG4a79cVsYqO7XXntt7rKZwZPkCWXEFJcR6f+23X299gLNxiL+HmpXXnmlPbE4e7GHWjP+GOIDWs6mQ2hC+oPREtSKYiPR7reHWtWYqRnrNfPULgtqZbdSQVBrxjeH4akIasNgxSF4By070mz95s2bbZDu9iLKe7UySz51n0sBzxuwqnGV4KYBwiCXfPr7QeRlN2kg86Mf/ciesubXw1/vn7ePhE4Nve222yye0JNRU3Wb2L5SRlBzJ0hpaYEyKPMGFtp/4eGHH7Ynax599NF98fob7+b5p/88DWQmT548ojyXebRt27YRx80jqMX16hdeeMH86le/spldWT9xT3r99dftSY3aP09ihAarbgmdTifTRt3Z/TrcKZ8qo8ypsPpeiKDm2kqdaqV2wn8HifyPP/64ufPOO1nyGddtepbmn/apJZ/KDMs7xMTvN/I2UNbyc+2RpVl3f7a9aElNv9d0ExUabCsrV3XzD1DQve4049dee80KxWeccUau2P/cc8+Zp59+2v5uuOITKBJTtC+e4h/ZwT+91R08c8wxx1jb+ieOy+cUUzzzzDN7YhHFSTfffLNRezV9+nR7+rN/j9qQfqd8Vtl8PD6l4S4xxAeUYSoRv0p/UGZPs36kQzJ83GRhL//RaoGlS5faUxrd3n6hMdNwe8nItysrqPXb+1mx67333mtP9q2aqVzUPw1yyadIuLhMy98VDx144IHvML/aPPnssccea+PuEP/tkk/xrrDEfm4AAA3JSURBVP8jgKCGN7SGgII/BW/qwHXku45711Htmg3XDLkaOs2SqYF76qmnRjTm/bKK1GhedNFFdqmTAkAFhwosX3nlFfvugxTUVL5rkDWYPffcc+0+S3ofDYruvvtuKyJm6+FnDKjeEtW0XFUDmvvvv99uhi4Bx1/O0RpDjkJFYvuKX+U8X5LvKetIgw0tLzjnnHOs3yig02eqz09+8hNry7Lp5G5wo85dS8B0lLi7NEurTXa1ubfEmPPOO89msshvdLCG9sTSgFfL+BQYuMwjBLW4zudmwvVb0+9W7ZHspQxY2V2/YQniEjhlP2WB7bvvvvaERIls+rsEinnz5hkdaKH2R5lrErH0HR3AcvHFF48YpPZ6gxBBzQXG8huJGzNmzLB7d0kQ0cBKh7WoTmSoxfWbXqW5jB9NCujS7za73FN/l000qNREi98+6D6J9o888ojd/1NXLEHNiWXyWV1qW/JO8tSz1W+5rRQkqqmPVZ0lLmvPUolzyhRRv8sVn0AvMUX9hrLiZR/1D+qr/AkgJzrIdueff77NQJTdtLRTS3llv7yYSEKbYhKJatojUn4r0U621sBaZcydO9d+ritk4Byf0nCXGOIDIf2BP/mnLQ0Ui6qPK3uFCBLu5GG1cb7PqY1as2bNnvbP77dCY6ay7zEM3ysrqKkd0JJ/xRyaIJw9e7aNeRR73nHHHXvGLKkJapqA/ta3vmXHfhpP6WR2TS7o3eQ/iu8lFqqfdYkKIf47DL7CO1QngKBWnRl3DJCABhzKHHNBfa9HaQZdA1wJDWoM8wI4DRrVeGrgmr2UOaKZVj1v0IKaAk+JI5pVy146LU0ZTfose9qfLxr59+ndNRBX0KHDFrqWoeZYxPQVn2+vwYCCOQWxeXb07y8rqCn7SXttSUD2L5fJqIwnCcxO+M36Tl4mJ4Ja3MZJAaQyZ5Ux2u/Ks4XEOM2i97pXgoWE1LzTpvKeFSKo+cJ8tkxNWkyZMsUGkQhqcf2mV2n+shN9J3u6p39fr/ZBYsjUqVNtv+ayyNwWCUVCRtFbuswQfe/000+34kn2kk9pkKFsFwnNva6yp9cW1YnP30nAiSn92EhMk5Dvn5ruiw55MdHEiRNtLOXbTmKZhLP77rsv197yx9NOO81mLLrstSI/LPocmxcTCPGBkP5ANZG9JKr6h3vp72VinRBBQj730EMP2Ukf/Xf2Un+leEyT7f7psyExUzHp4flGWUGtH3+1K+p/1q9fn1yGmixZZtzgJyqE+O/weAxvUoUAgloVWnx3VAio09dM6mOPPWZnQiRI6dIAUKnqmrFSg67sIHf1CtCU0abZWs3MKRiQgHXKKafYfzR4UKbboAU11fGtt96yM7maXXMZeBoEKQjVbL4Ch7wBiBp/zQhpcKVLg3ANcpS1sHjxYsumq4KaeMT0lSJf0ucaQMo3NcCQbTSDqgGFRBGliCsDSAJp3p5neT8e2VUZTvJzla2Z/zPPPNNmZ+rSAEjLxLTsUANoBTr777+/zSxQZkiZ5aruuUWCTFHgMCo//hY+RD6mrDJlhSojTbOXsoOzu2yu9iRvSaiYS3hQ+6TZUd2j3+7JJ59s/9FkQNmryH69PpeIo6UOymxS26MMNfmq/ExHyGsCA0GtrBXqf88t+1RJecs9/SdITFf/JRFffqi2RVnO6gfdlgaxMtT0XJcZ4g5KUHZlr0t106BXvw2Xcac++cgjj7R9tMRCf3lgfXKU4Aj0ElM02abfsmILHcKU3TPRxSKKNxR3qD3QAFn7zCoTRTFKXiyi9k4TfOoj1Aaq31M7ogwV9UOyud/nFQlmRZ9j6WICoT5QtT9QTWR/xT1a3quJal3yLS1HVyze7yqKK3p9rmfqpFqtyHDPVN+pLTKUEavJSH/Jp6tD1ZipmPTwfKOsoOZi3SeffNJmbCm20PjLjVmUBau4IbUMNWdJ/Qb0boqJlI2nsaHaTiVaaBymZA21o7pC/Xd4vIY3KUsAQa0sKb4HAQhAAAIQgAAEIAABCEAAAo0QcEtX3ZYXvfY3baRyPBQCEOgkAQS1Tpqdl4YABCAAAQhAAAIQgAAEIJAGAf8gDGV566AMLghAAAJNE0BQa9oCPH/UCLh0565u5D9qoHkQBCAwgoA73EDLUcrsOwM+CEAAAhCAQFcJaKsTLcOTaKal7lo+ri1OdCiKtlHQ/5c9IburDGO9txs7qTzil1hUKWfYCCCoDZtFeZ+eBBDUcA4IQKAJAghqTVDnmRCAAAQgkCKBfocuSGjTSes6DKPsfrUpMmhLnRHU2mIJ6tFmAghqbbYOdYMABCAAAQhAAAIQgAAEINARAhJxlImmTePdwWQ6hGDy5Mn2YILDDz8cMa0jvsBrQi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sD/Ax2+8eC+C4GRAAAAAElFTkSuQmCC"/>
          <p:cNvSpPr>
            <a:spLocks noChangeAspect="1" noChangeArrowheads="1"/>
          </p:cNvSpPr>
          <p:nvPr/>
        </p:nvSpPr>
        <p:spPr bwMode="auto">
          <a:xfrm>
            <a:off x="1717089" y="19703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data:image/png;base64,iVBORw0KGgoAAAANSUhEUgAABNQAAAMmCAYAAAA9tdwVAAAAAXNSR0IArs4c6QAAIABJREFUeF7s3QmYVFeZ//E3HZawhrB3gxADIQgSkM1ACAlbhACaIJBMEgJBNhPHjI6j47iNS3Rm1BmjDrKJBBhgkOBg1LAFSCKYBEISEQQMq9Adw7CENWzN/3mPU/2/VV3Vp6rp6rdu3e99nnlG6VP33Pt5D9Xcn+fcc82VK1euCAcCCCCAAAIIIIAAAggggAACCCCAAAIIpCVwDYFaWk40QgABBBBAAAEEEEAAAQQQQAABBBBAwAkQqDEQ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gxBhBAAAEEEEAAAQQQQAABBBBAAAEEEMhAgEAtAyyaIoAAAggggAACCCCAAAIIIIAAAgggQKDGGEAAAQQQQAABBBBAAAEEEEAAAQQQQCADAQK1DLBoigACCCCAAAIIIIAAAggggAACCCCAAIEaYwABBBBAAAEEEEAAAQQQQAABBBBAAIEMBAjUMsCiKQIIIIAAAggggAACCCCAAAIIIIAAAgRqjAEEEEAAAQQQQAABBBBAAAEEEEAAAQQyECBQywCLpggggAACCCCAAAIIIIAAAggggAACCBCoMQYQQAABBBBAAAEEEEAAAQQQQAABBBDIQIBALQMsmiKAAAIIIIAAAggggAACCCCAAAIIIECgxhhAAAEEEEAAAQQQQAABBBBAAAEEEEAgAwECtQywaIoAAggggAACCCCAAAIIIIAAAggggACBGmMAAQQQQAABBBBAAAEEEEAAAQQQQACBDAQI1DLAoikCCCCAAAIIIIAAAggggAACCCCAAAIEaowBBBBAAAEEEEAAAQQQQAABBBBAAAEEMhAgUMsAi6YIIIAAAggggAACCCCAAAIIIIAAAggQqDEGEEAAAQQQQAABBBBAAAEEEEAAAQQQyECAQC0DLJoigAACCCCAAAIIIIAAAggggAACCCBAoMYYQAABBBBAAAEEEEAAAQQQQAABBBBAIAMBArUMsGiKAAIIIIAAAggggAACCCCAAAIIIIAAgRpjAAEEEEAAAQQQQAABBBBAAAEEEEAAgQwECNQywKIpAggggAACCCCAAAIIIIAAAggggAACBGqMAQQQQAABBBBAAAEEEEAAAQQQQAABBDIQIFDLAIumCCCAAAIIIIAAAggggAACCCCAAAIIEKhV0Rj49a9/LV/84hdl27ZtcvPNN8tHPvIReeKJJ6R9+/ZV1AOnQQABBBBAAAEEEEAAAQQQQAABBBDIBQECtSqqwtKlS+X++++PO9ugQYPkpz/9qbRt27aKeuE0CCCAAAIIIIAAAggggAACCCCAAALWAgRqVVSB8+fPS82aNWXfvn0yceJEefHFF92Zf/e738ltt91WRb1wGgQQQAABBBBAAAEEEEAAAQQQQAABawECtQwq8Pbbb8unPvUpeeaZZ9ynGjVqJLNmzZLRo0fLNddcI6WlpbJy5Ur55Cc/KQcPHpRu3brJokWL5AMf+EAGveRO09/+9rcuHPzTn/7kLmrFihXy0Y9+NO4Cz5w5I1/72tfk+9//ftmf/8d//IdzqlGjRu7cDFeCAAIIIIAAAggggAACCCCAAAIIVJFA5AI1DYcefvhhefXVV+MI//Vf/1U+//nPp2RNFhxpY31f2ty5c6Vfv34SXPap//1b3/qW9O/f34VtYTyuXLkiy5YtkylTpsiJEydk3Lhx8sMf/tAFiXpcunRJfvzjH8tnPvOZuNtLDBrDeO9cMwIIIIAAAggggAACCCCAAAIIIJBKgEDt/2QqCtQSg6PmzZtL/fr1Ze/eve7TH//4x12wpMs8Y+9RC9NSz2PHjrmZaDoDLXjoPfTs2bMsNNOgbOHChTJ8+HDXTDdi0HBSwzY92rRp42bm6REMGvnrhwACCCCAAAIIIIAAAggggAACCOSTQE4Hav/2b/8mX/jCF9Ly1veU6dLKu+66S4YOHSoaeiU7KjND7fnnn3fLOmPB0bx58+TDH/6wTJ06texdaX//938vX//616VevXppXW8uNaooUFPX4Ow8na323e9+V0pKStzMtdi74vT+H3vsMfmnf/on+e///m93exouPvXUU9KiRYtK326qa9M+xo4dW+nzpvPBc+fOufv5wQ9+4JrrOBg4cGA6H6UNAggggAACCCCAAAIIIIAAAgjksUDeBGrBGmmYpu/x0sAl8T1emQZqu3btKhccaXBWt27duOWQ2n8Y3h2WKqCqaIwnzrb7y1/+Ik888UTS4CyVV2WDRstATU2Cy3ivJsTTTSu++tWviobEeuj76W6//fY8/mrh1hBAAAEEEEAAAQQQQAABBBDIX4G8DNS0XLo8cc6cOW45ZmWPioIjPWfiUtDEJZGV7Tebn7vaQC3xXXL6jjjdmOGWW24pu2zdtGHSpEllM/quJmi0DtRefvll6dOnj7s333v2fHX7zW9+U7Zc9mrCOV8//BwBBBBAAAEEEEAAAQQQQAABBLIrkLeBmrI9+OCD7v1fN9xwQ3YVQ3T2qw3UqvtWrQO14Ay1qw3U1q1bJ4MGDaqScK6660B/CCCAAAIIIIAAAggggAACCCDw/wVCF6j17t3bvRhfX3qvh86Y0p0o/+7v/q5sRlTs9vSF+to2OHuK4pcX8L1DzdLMKlDTHU510wl9h5/OuNPjamaVvf322+4dezNmzHDn+s///E/3zjkOBBBAAAEEEEAAAQQQQAABBBAIn0DoAzUlP336tHz2s5+V2bNnx1VAl2CuXr1aevXqVfbnlQloSktL5Y9//KPokr2NGzeKvlPsnXfecefUTRAGDx4s99xzj3Tt2lUKCgrKjYLgLKfYDz/2sY/J3LlzpXHjxnHtk23EoGHht7/9balTp06lRpiGQ/v375dFixbJr371K9FljPqeuTvvvFPGjBkjuvHA3/7t3ybd5VN/luzQF/Zv2rTJhZlvvPGGO6ceGnR+6EMfkrvvvls+8pGPSKtWreSaa67J+LpTveuuohPFZpCl+myynVeDSzorOne3bt2cn258ETt0ye+WLVvkF7/4hbz66quyYcOGtO5Tx6V+RseObzxqYLxkyRL3Ljcdy/rZAQMGyPjx493mG7Vr107Zp9ZozZo1rkarVq0qG7NaU91cQWvz+OOPx30+1bhM68b+r5Fes/5dWbx4saxfv94F3ToeRo4c6Tb3eO6559yussEjcYxfbQ0Tg3ft68KFC7J9+3Z57bXX3P/t2bNHNm/eXBbEq61+V9x6663u73Tfvn2lYcOGSW892bgJ9nngwAG3FPrZZ5+Vbdu2ub8X+vdBN/L44Ac/WKm/E5nUgLYIIIAAAggggAACCCCAAALZFciLQE0Do3/5l39xOzIGD30gnj9/vrRr167sj30BRiK3PhhrmKUPx75Dw4kvf/nL0rJly7imloGahio6G+rJJ58sN4MvdpFFRUVy9uzZcj9PFkBpuLh27Vr50pe+5MKkig4NKDTo1LCkQYMGPr64n+dSoKb3ofXXMEjDQR1vr7/+uttk4Ne//nVG96WNgzvCphqPGqLpONLxpBsYJDt09txXvvKVpDvL6uYQn//85+WXv/xlRtd3tYGahquf+9zn3I6oyQ4NcuvXr+9m/wWP6gjU0g1PY9fVpUsXV+N777233OYmqQI1DfW1XjobMRa6B+9T73/69OkyatQoQrWMRiaNEUAAAQQQQAABBBBAAIHcEsiLQO3kyZMuuPnpT39a4UO6/jCTQO2VV16RT3/60272UbrH/fffL0899ZS0aNGi7CNWgVripgnp3kOsXWKgpufTWUdqorOO0j3GjRsn3/3ud+NMfJ/NhUBNAxWdRTZ58uSyWUUapumsr0996lOi15jJoWGKfk6D19jMxFTjUfvVcMrnnGwZauJOq5lc49UEalfTby4GauqWGKbGLJMFam3atBENp2OzNVO5J5s9l0mNaIsAAggggAACCCCAAAIIIGAvEPpA7fjx426p53e+85248EGXWOksn+7du8cppxuo6cy0T3ziE3EzbfScGgzp8rXrrrvOzbLRGSy6FDB4fP/735cnnnhCrr32WvfHVoGazp56+OGHvaFMqmGYGKi98MIL8sgjj8jBgwczHrk6a+kb3/hG2stWLQO1igKPnTt3uuWWmYSsMSzdJEPD1qZNm5b5VWaTiCC+1lc33rj++uvdH+uMRJ2p+YMf/CDjGukHKhuoafCnQeuCBQsq1W+uBmp6M7qT7dNPPy033nhj2b1lOtstEYV36FVqmPAhBBBAAAEEEEAAAQQQQCBnBEIXqKUj169fP/ne974nGowkvr8rnUDt8uXLou/j0mWNwUMDurFjx8adU9+PpCGTziaKHYkP4BaBmgaNOhsqMezTGTdf+9rX3A6oOmNK3yul96Az/F588cW4+w0GaqkCE53FpVa6e2XNmjXdu9q+9a1vuffDBY/ge8PSqWGsTTr1SjxfNt6/pX2cP39evvnNb7rls8FDHTVEve+++9zyS92AQAMTdUg8dAmyztjz3V+6Rp07d3bBsb6XSw99j5teR+LMNv27oNetY7NWrVqiszo1JNIQLHhUNlDTpaX62cTjox/9qAud9f2CGjBrPXV5tv79DB7VFahpTdRHvyP0HXK6/FQP/XugSzT1fXO6XDPRT8NpfU9i7LjaQE1nPf77v/97Wf/p1pt2CCCAAAIIIIAAAggggAACuSGQd4GaLrnSkOCBBx4QXYJVmUBNZ2BNmDDBvVA9dugL4DUkKiwsjKucvnvsH//xH+VHP/pR3J8HH8AtAjUNwzQASAwGdIadhhc1atQou950dvlMdb5kSw6Li4tl0qRJ7uXzweOLX/yi/PM//7MLdNI9cilQSxXUJc5I1HvTwOof/uEfyr17L3FGWar708BHA13dOEI3ozh8+LB7X9rPfvazcnSx4FODYA2M1Dh46N8DDfL0XMEjk3FZUb1SzYrTEE9Du44dO8Z9PJ2NN7IVivrGXaoNThLHeapATTcd0O+f2OYVunGHbvgRDNz1GiobXPqun58jgAACCCCAAAIIIIAAAghUj0DeBWoxtlQvxE8noFm3bp2bcRU8Uu20mWpDhOCSrkyCi3TChnSGhr74PHEHx1RLGdMJ1JKdL1XIqCYaMmmgFDxGjBjhAqHgkkffvaRTr8RzZCuM0Z0rhw8fHtdd4gwxX2DVs2dPWbhwodxyyy2uaSb3pzvMatCWeMQCNZ2VqDOfnnnmmbTGbibjsqI6JQugtb2Gt7oBQ2Konc4Yz1YNY/ehIeDu3bvlzTffdEuYNfDSEDS462fwnmM7yMb+zLfLZ6xdqu8HAjXf33x+jgACCCCAAAIIIIAAAgjktkDeBmox9uCOiukGGMnCo0zLGHwAzyS4SCds8F2LLl/TWUr6XrngkWqZmS9QS3U+nXmjy/fq1q1b7pKWL18uH//4x+P+vDIvY88kcIp1lq0wJtm4qCgk1HBG37eXOEswuJQ2k/vz3deePXvc8mOdFRU8dGblo48+Wq5GmYzLisac7niqO2EmvltPd/ocOHBguY+mM8Z99xo8abrhln5G3434k5/8xAW7yXbhTHWflQ3U9HxV5ez7e8/PEUAAAQQQQAABBBBAAAEEqk8gdIFaslDmzJkzbvOAL3/5y+59YMEj8d1d6QQYyR74My2JZaCWagleqll2vkAt0/OpVbKQQ2uxevVq6dWrV9qc6dQr8WTZCmOSjYuKZhqlug6dQTZq1Ch32Zncn+++Uv082bLcqgx6Ui1/TNzUIlYnq0BNZ/h98pOfLPcdkc5gJFBLR4k2CCCAAAIIIIAAAggggEB0BPIiUIuVK9WL0b/97W+795zp0rN0AgwCtb+KxgIRArW/ehCoJf9iDEOg9tZbb7ldexM33tAluPrnAwYMcJt06LsFdROFxF1SCdSi80uRO0UAAQQQQAABBBBAAAEE0hHIq0At1Qyd4MysdAI13X1Pl4oGj4qWN/qgM1nylc7sHV9/mQZgvhlqqZZ8pprxpteX7H1j+bjks6IZaqmWQmZryScz1P7/34zEsZZsue6wYcNkxowZbvOS2JHq7w6Bmu9bh58jgAACCCCAAAIIIIAAAtESyKtAbdeuXaK7KG7ZsiWuipkGasnCoP79+7sdC2+88caMR0iyQC3x5fSxk1ZFoKbnSnaeVO/78gVqer5MNyXQTRk0hAwe1psSLFq0SP7mb/4m7poyef9WppsSJJsxeTWbEviWfKaqY6rNATIJeisa9JkGeemM8VTnrEwN33vvPbccXDfKCB7BmasEahl/rfEBBBBAAAEEEEAAAQQQQCDSAnkTqOluevPnz5cJEyaUK6g+SH/2s591f57ODLVUD/MaBHz605+W2rVrpxw0+tJzfVDXl8Dfdtttrl2y4EL//Etf+pJ85jOfkSZNmoju0PjrX//aBWGJ74GraCZYqgtJtimAvsNs2bJl5XYwTSdQ01lV99xzT7kX7K9YsUI++tGPxl1GcXGxTJo0SZ577rm4P//iF7/oNkuoVatW2n/pUl1bqhft64lT1U9nJKlvp06d5NKlS25Hx6eeekp+/vOfx11Pqpl0qc77ox/9yO2oGtzNUneM1F1OZ82aFXduDXx//OMfy/XXX5/2eIydwBeopZpdNXbsWNFr1CWNwaOqArVUu4tOmzZNvve970m9evXi+r2aQK0yNUzlkmw8nj171i0PV6/gwQy1tP/K0hABBBBAAAEEEEAAAQQQiIRA6AM1DdL+8pe/uNDqySefLLdzX2U2JTh//rx885vfdOdLPCZOnOjCoi5dukj9+vXdj0+fPi07d+50YVVs98Dgsr5169aVC7EyGV2VCdRShS86004DjR49ekhBQYHb9VDDKQ15KtqNUn+mYeKCBQvKhU/qpOfV90/t27fPBYp6zuCRWId07z9VoKb9aVij96H10tlgOg70GktKSkTrtHLlynS7KXdPCxculJtvvjnuz1ONC22n40Vn4OmOp9q/7iT5rW99q1z/GvqOGzeu7M/TCXhjjX2BmrbT+uhOn4mHLmHWULmwsFAuXrwoL730kgs3f/vb38Y1rWgJayrMy5cviwZOGhAn1lxDK91d9oYbbhANGbVO6YTGVVnDVEuWtW76rrTBgwdLzZo13S6lM2fOLLc7rt4TgVql/irxIQQQQAABBBBAAAEEEEAgbwVCF6hlWgkNWDTgic2SSTfA0OWjU6ZMKfcS83T7DwZq+/fvl/Hjx1f6XJUJ1HQG1ne+8x33gvXKHom7NGr4okGVBjuZHp/73OfkG9/4htSpUyejj6YKQ5KdJBZ6aPCl963BTWWOit71djXj4sEHH3Qz4po2bVp2WemOR/1AOoHa1Y61ygRqem1bt26VBx54oFJjQz+fOMaruoapgsZ0xweBWrpStEMAAQQQQAABBBBAAAEEoiGQ14GaLkXUDQbatWtXqQDjlVdecTOeXn311YxHQzCMSjWDJ/GkOmNGZ/Ik9leZQE3PnWpnw3RvJjFQ05Bu8eLFziRxNltF59QZWfoerxYtWqTbdVy7DRs2yH333eftMxh6pPsZ3d1x/fr1cf1VFKjpjMg1a9bIpz71qYzCo0GDBrn30HXo0CGur6oO1PT6dKakhsGZ1Ch2UZUN1HRs6CxHXcJcmSPZGK/KGqZahpzutRKopStFOwQQQAABBBBAAAEEEEAgGgJ5Gajp8sInnnjCvdeqWbNmlQ4w9IOHDh1yM730ZejpBhRDhgyRH/7wh9KxY8eyvnU5or5TK3HJZKyBhn+6bFCXKX7hC1+Iu+bKBmp6El8oqO/V0mV5+sJ9DYqCR2Kgpj/TwObFF190L3lPXC6Y+FcmVgcN4Bo3blzpv1Ea1mgY9bWvfa3CGgRDD99nNLzUpaq6BPKOO+5IO1CLNfz973/vlnQmvn8t2U1quPWVr3xFWrduXe7HVR2oaQd677r0+POf/3xKrzFjxrh3yX3961+Pu6bKBmp6kjNnzrgX/2udkh26TFpnDuosPx0/wSPZGK/qGvr+Luh41bGqf+cTlywTqFX6ry8fRAABBBBAAAEEEEAAAQTyUiBvAjV9WO/cubN7l5e+PL9NmzZxL4mPVS+TACNY8Xfeece9d2rt2rXyxhtviO4OGTt084EPfOADLpjRmUganOj7yRIPDRw0uNLdQnUDAn2A1xlSuvOkXrMuS03nhe2ZjsQjR46IvhNM3zMXvG5dgqghn16vvhdONxgIHskCtdjP9UXvmzZtcrOhgh4aVH3oQx+Su+++Wz7ykY9Iq1atktYh03vQIE+DmGeeecbVQGcvxY677rrLhZf333+/6H+OHaWlpW7jAX1vmV6n1lBr9fGPf9y1fd/73uc8+vTpE3c5Fc1QCzbUwEd3lP3FL37hZhXGrklDSj2n1lYNdFZasvGg58pkPKaz5DN2feqlyz81CP7Vr37l7lOvS69H37GmY1U3rtAxEDyuJrzV86i5Bq1z5syRVatWlZnrxgg6zlu2bJnRGK/qGqb6uzB8+HDR98xp7TXs03erBQ8CtUz/xtIeAQQQQAABBBBAAAEEEMhvgZwO1PKbnrtDwE4g1TvKgjviZuvqshEaZ+taOS8CCCCAAAIIIIAAAggggAACyQQI1BgXCOSZgM5G02XDo0aNcjM2ddZgbEda3eThz3/+s8ybN6/czq46q1NnAPbs2TOrIgRqWeXl5AgggAACCCCAAAIIIIAAAtUgQKBWDch0gUB1CiRbxppO/5XdiTWdcwfbEKhlKkZ7BBBAAAEEEEAAAQQQQACBXBMgUMu1inA9CFylQGUCtVS7kF7lpST9OIFaNlQ5JwIIIIAAAggggAACCCCAQHUKEKhVpzZ9IVANApkGarobrr6IXzcMqI6DQK06lOkDAQQQQAABBBBAAAEEEEAgmwIEatnU5dwIGAi8++67snHjRtm6davbgXX37t2ybdu2sivRHXH1PWm60+eQIUOqbCfWdG+VQC1dKdohgAACCCCAAAIIIIAAAgjkqgCBWq5WhutCAAEEEEAAAQQQQAABBBBAAAEEEMhJAQK1nCwLF4UAAggggAACCCCAAAIIIIAAAgggkKsCBGq5WhmuCwEEEEAAAQQQQAABBBBAAAEEEEAgJwUI1HKyLFwUAggggAACCCCAAAIIIIAAAggggECuChCo5WpluC4EEEAAAQQQQAABBBBAAAEEEEAAgZwUIFDLybJwUQgggAACCCCAAAIIIIAAAggggAACuSpAoJarleG6EEAAAQQQQAABBBBAAAEEEEAAAQRyUoBALSfLwkUhgAACCCCAAAIIIIAAAggggAACCOSqAIFarlaG60IAAQQQQAABBBBAAAEEEEAAAQQQyEkBArWcLAsXhQACCCCAAAIIIIAAAggggAACCCCQqwIEarlaGa4LAQQQQAABBBBAAAEEEEAAAQQQQCAnBQjUcrIsXBQCCCCAAAIIIIAAAggggAACCCCAQK4KEKjlamW4LgQQQAABBBBAAAEEEEAAAQQQQACBnBQgUMvJsnBRCCCAAAIIIIAAAggggAACCCCAAAK5KkCglquV4boQQAABBBBAAAEEEEAAAQQQQAABBHJSgEAtJ8vCRSGAAAIIIIAAAggggAACCCCAAAII5KoAgVquVobrQgABBBBAAAEEEEAAAQQQQAABBBDISQECtZwsCxeFAAIIIIAAAggggAACCCCAAAIIIJCrAgRquVoZrgsBBBBAAAEEEEAAAQQQQAABBBBAICcFCNRysixcFAIIIIAAAggggAACCCCAAAIIIIBArgoQqOVqZbguBBBAAAEEEEAAAQQQQAABBBBAAIGcFCBQy8mycFEIIIAAAggggAACCCCAAAIIIIAAArkqQKCWq5XhuhBAAAEEEEAAAQQQQAABBBBAAAEEclKAQC0ny8JFIYAAAggggAACCCCAAAIIIIAAAgjkqkDOBGpnzpyRF154Qd588005ceKE82rUqJH07t1bbr/9drnuuutSGpaWlsqOHTtkw4YNUlxcLJcuXZJatWpJy5YtZejQodKuXTu55pprkn7+ypUrcuDAAVm7dq3s379fLly4IDVq1JAmTZrIwIEDpWvXrlJQUJCy73fffVfWr18v27Ztk1OnTrl+GjZsKLfeeqsMGTKkwuvO1UHBdSGAAAIIIIAAAggggAACCCCAAAIIpBbIiUDtD3/4gyxdulTee++9pFdav359mTBhgrRp06bczy9fvizLly+XLVu2iIZjiYcGXH379pURI0bItddeG/djba8h3KpVq0RDuWRH586dZezYsVKnTp1yPz548KDMmzdPTp8+nfSzGgg+8sgj0rp1a8YgAggggAACCCCAAAIIIIAAAggggECeCJgHajo77Gc/+5mcPXtW6tatK4MGDRINsXSWmc5Ye+2111zY1bRpU5k0aZI0btw4jl5nh61cudKFaa1atZLhw4dLs2bN5PDhw7JmzRr3/zVUGz16tPTq1SvuszqrbPHixa4vnZGms9luvPFGOXr0qAvadu3a5c575513yj333BM3y01n0c2ePVuOHDniZsP169fPzabTc2m4t2nTJjfbTa9Jr7tevXp5MmS4DQQQQAABBBBAAAEEEEAAAQQQQCDaAqaBms5Imzt3rltqqcskNXjSZZqxQ8OsrVu3yrJly0Rnon34wx+WUaNGlQVbGnzNmDFDdNll27ZtZeLEiXEzyXQZ6Zw5c1yopiHb1KlTXT96nDt3zgVihw4dciHd5MmTXagWO7S/hQs90NUmAAAgAElEQVQXyvbt213Qp58tLCws+/lzzz3nlnrqrLcxY8ZI9+7d40bS5s2b3XXrPejsuP79+0d7pHH3CCCAAAIIIIAAAggggAACCCCAQJ4ImAZqe/bscYHaxYsXZcCAATJs2LByrPozncH21ltvyfXXXy/Tpk0rC750JpguFdUZaLoss0ePHuU+H2ujwde4ceOkU6dOrk06fQfbBEMxnU2nYZwGdbqcU8O4xCWhwTbt27eXRx99VGrWrJknw4bbQAABBBBAAAEEEEAAAQQQQAABBKIrYBqo6QwvnemlYdf48eOlY8eOSSuxceNGWbFihQvO9J1kuiRUjyVLlrgZbDrrTIM2XRaaeOgMNA2/dEaazhLTYEyPWN8acunMNt24IPE4efKkTJ8+XY4dO+aCOA3k9FpTnTPx8+lcX3SHHneOAAIIIIAAAggggAACCCCAAAIIhFPANFDTnTVXr17tdsLU5Z7JNh1Q1uBMsbvvvlsGDx7s3k+ms9v27t3r3lOms8R0aWbioctBNRQ7fvy4dOjQwQV3GqKlE3YFl6Q2b97chXa6QYIuA50/f75bzqkz43r27Jm0+rH78wWG4Rw6XDUCCCCAAAIIIIAAAggggAACCCAQTYGcCNQqmiWmZdHdNPVdaBpwxWaZ6c6a+v60d955x20koLPMNJhLPIKhWKydBlxPP/207N69W2644QZ57LHH3HLSZMeiRYvkjTfeiGsXmzGn7XXWWpcuXZJ+Vjc9WLBggftZRe2iOfS4awQQQAABBBBAAAEEEEAAAQQQQCCcAqaBWjCYqujF/cFArVu3bvLggw+6jQhiM8/SDdRi4Vnt2rXLNkNIN1ALzqKLzTzzBWXBQC02sy6cw4SrRgABBBBAAAEEEEAAAQQQQAABBBCICZgGaiUlJTJz5kzRF/jr+8902afuuJl46LLOefPmuRlqyQK12J8lK2twhlqyQK2iME7PF5uhlixQ8y1VJVDjLxoCCCCAAAIIIIAAAggggAACCCCQfwKmgdrly5dl+fLlsnnzZiergZcu6fzABz4gBQUF8uc//1lef/112blzp1y6dMm10fen6Wyv4Aw1ArX8G5jcEQIIIIAAAggggAACCCCAAAIIIJCrAqaBmqLo7ptLly51L/pPddSrV8/NTtMA7mMf+5jcfvvtkVry+dprr+Xq+OG6EEAAAQQQyFsB3YBo3759Ulq7oVxs1F5K6zaXKwXX5u39Wt7YNaWXpODsEal54i0pOH9S3v/+97ud3TkQQAABBBBAoHoEevToUT0d5VEv5oGaWpaWlsqOHTtkw4YNUlxc7Gaj1ahRQ4qKiuSuu+5y3Ppyf521prt0duzYUaK0KQGBWh79jeNWEEAAAQRCIaC7gX/ve9+T+oUdpOvUmVJQs3YorjvsF1l68by8OXOqnC7ZLZ/73OfkgQceCPstcf0IIIAAAgiEQoBALfMy5USg5rvs2CYAuiT0k5/8pDRq1EguXLjgNhbQ96u1adPGvX8t2S6fwaWhHTp0cIGc7iqq/1DeunWr293z8ccfd+dMPILvX2vevLlMmzZN6tev72bT6f9qfeXKFXnooYeka9euSW8hdt26q2gsCPTdKz9HAAEEEEAAAXuBIUOGiP4e7/jAN6RZl8H2FxShKziy7XnZueQr7jUfa9asidCdc6sIIIAAAgggECaBnA/UdEno7Nmz5dChQ9KlSxe3w6cGVHro+9defvlladiwoQu7dGODxEM/p5/X89x2220yatQo1yS2w6iGaxMnTpR27dqV++zJkyfdTqLHjh2TYBj39ttvu80Uzpw54975pjuUJjtioZ0uWZ06daq0bNkyTGODa0UAAQQQQCCyAk2aNHG///t+da1cW7tuZB2sbvylL/V1G1UdPXrU6hLoFwEEEEAAAQQQqFAgpwM1nQG2bt06Wb16tQvR9F0autwzduhSSH3/mh5jx46VZFMUt2zZ4tpcc8018vDDD7tQTg99J4rOcDt//rwMGDBAhg0bVg5qz549rs3FixfdRgj6v5TqEQz5WrduLZMnT5Y6derEfV53LtUg7/Dhw+LbSZQxigACCCCAAAK5JaD/btDjjic35daFReRqNFDTQ/8tyIEAAggggAACCOSiQM4GavpetZdeeklWrVrl3qmmYdno0aPLZqcp5vHjx2XWrFnuf71s27atm2kWDLZ0BtmcOXNcqNWsWTM3S0xns+kRXM6p/wuohmL6v0bHDt0AYeHChW55Z926dd1nCwsLy34eXM45ZswY6d69e1x9defSZcuWuX8I6gw2ncnGgQACCCCAAALhECBQs60TgZqtP70jgAACCCCAgF/APFDTYEtnkOm7yXQmlx779++XP/zhD27jAT1uuukm9w6yxFlg+rP169fLypUrXXDVqlUrGT58uAvPNETTMK6kpMTNThs5cqT069cvTmTbtm2yePFiF9hpmDZ06FB3DRrQ6cy43bt3u/Z9+vSRe++9150ndpw4ccLNQDty5IjUqlXLnbt3797uXBqm6ZJS/c8tWrSQKVOmSIMGDfzVoAUCCCCAAAII5IQAgZptGQjUbP3pHQEEEEAAAQT8AjkRqOmySg3REg/9x6y+8F/fe5ZswwFtrzPJ9F1qurQz2bIAPUfPnj3dOWLvXov1o+11Z1EN3nRGXLLj5ptvdktFk4V5Bw8elHnz5pUFf4mf15BwwoQJbtMEDgQQQAABBBAIjwCBmm2tCNRs/ekdAQQQQAABBPwC5oGa7taps8T++Mc/ulBL/wGryzI1yNJlkjrDKzgzLNkt6ed27NjhwrHi4mI3M6xGjRpSVFTkZp3phgOpzqGh2oEDB9xOXhrq6fUUFBS4WW4DBw50gZ7+91SH7iKqs+R0ttupU6dcM52N1q1bN9EdwlIFgf7S0AIBBBBAAAEErAQI1Kzk/9ovgZqtP70jgAACCCCAgF/APFDzXyItEEAAAQQQQACB6hUgUKte78TeCN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cyb1FSUmJ+DVwAAggggAACURIoKipyt3vHk5uidNs5c6+xQK24uDhnrokLQQABBBBAIJ8FCgsL8/n2snJvBGpZYa3akxKoVa0nZ0MAAQQQQMAnQKDmE8ruzwnUsuvL2RFAAAEEEEgUIFDLfEwQqGVuxicQQAABBBBAIM8FWPJpW2CWfNr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rRAAAEEEEAAgYgJEKjZFpxAzdaf3hFAAAEEEEDAL0Cg5jeiBQIIIIAAAghETIBAzbbgBGq2/vSOAAIIIIAAAn4BAjW/ES0QQAABBBBAIGICBGq2BSdQs/WndwQQQAABBBDwCxCo+Y3MW5SUlJhfAxeAAAIIIIBAlASKiorc7d7x5KYo3XbO3GssUCsuLs6Za+JCEEAAAQQQyGeBwsLCfL69rNwbgVpWWKv2pARqVevJ2RBAAAEEEPAJEKj5hLL7cwK17PpydgQQQAABBBIFCNQyHxMEapmb8QkEEEAAAQQQyHMBlnzaFpgln7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vkTKD27rvvyvr162X79u1y8uRJuXLlitSpU0datWold911l7Rv314KCgqS3lFpaans2LFDNmzYIMXFxXLp0iWpVauWtGzZUoYOHSrt2rWT2D+ME0+g/Rw4cEDWrl0r+/fvlwsXLkiNGjWkSZMmMnDgQOnatWvKfvVcsevetm2bnDp1yvXTsGFDufXWW2XIkCFy3XXX+atACwQQQAABBBDIKQECNdtyEKjZ+tM7AggggAACCPgFzAM1DbTeeOMNeeaZZ1yYlezQf9R27txZxowZ40K24HH58mVZvny5bNmyxYVwiYd+tm/fvjJixAi59tpr436s7TWEW7VqlWgol+zQfseOHVuuX2178OBBmTdvnpw+fTrpZxs1aiSPPPKItG7d2l8JWiCAAAIIIIBAzggQqNmWgkDN1p/eEUAAAQQQQMAvYB6ovfXWW/L000/L+fPnpVmzZnLvvffKTTfd5GaF/e///q88++yzsnPnTncnffr0cT8PzjbTWW0rV650YZrOZhs+fLg7z+HDh2XNmjXu/2v70aNHS69eveJEdFbZ4sWL3Yw2nZGms9luvPFGOXr0qAvadu3a5c575513yj333BPX74kTJ2T27Nly5MgRNxuuX79+0rt3b3cuDfc2bdrkAkK9pkmTJkm9evX81aAFAggggAACCOSEAIGabRkI1Gz96R0BBBBAAAEE/AKmgZrOLluwYIFbrqnLJKdOnerCsODx3nvvydy5c91yTG0zbdo0adq0qWuiwdeMGTPcssu2bdvKxIkT42aSnTlzRubMmeNCNT2vnl/Poce5c+dcIHbo0CFp3LixTJ482YVqsUOvbeHChW4Jat26dd1nCwsLy37+3HPPuSWqOutNZ85179497ro3b94sy5Ytc4Gczo7r37+/vxq0QAABBBBAAIGcECBQsy0DgZqtP70jgAACCCCAgF/ANFDTd6VNnz5djh07Jp06dZJx48aVW5apt7Bx40ZZsWKF+9n48eOlY8eO7s50JtjSpUvdzDFdltmjR49ydxxro5/V82s/euzZs8cFdRcvXpQBAwbIsGHDyn022CYYip09e9aFcRrU6XJODeMSl6IG2+j73x599FGpWbOmvyK0QAABBBBAAAFzAQI12xIQqNn60zsCCCCAAAII+AVMAzWdWaaB2vHjx91SS51hluwl/rFATX/2iU98ws1G02PJkiWydevWcjPXgretM9A0/NIZaTpLTIMxPXR2mc4y05BL+9WNCxKPVIFfqnMmfj6d6/OXiBYIIIAAAgggUN0CBGrVLR7fH4GarT+9I4AAAggggIBfwDRQ09lh+v603bt3u501dZZZt27d4q5al0zqpgOvvPKKNG/e3C35rF+/vns/mc4w27t3r3tPmc4S06WZiUcwtOvQoYOb4aYhWjphV3C5abBvXQY6f/58t5xTr7lnz55JpXXn0NWrV5ebWecvCy0QQAABBBBAwFKAQM1SX4RAzdaf3hFAAAEEEEDAL2AaqOnl6bJKDdU0vNKNCHTjAN0cIPYS/wMHDsjPfvYzN8MsuLGA7qyp70975513KpzdFgzFYrPgdPlnLMi74YYb5LHHHpPrr78+qdaiRYvcLqTBdrEZc/oBXUbapUuXpJ/VTQ/0HXG+dv4y0QIBBBBAAAEEqlOAQK06tcv3RaBm60/vCCCAAAIIIOAXMA/U9BJ1hprOGNOQTA+drfbBD37QLcN8/vnnRZde6nvOBg8eXPaOtXSXiwYDtVgoVrt27bKNDtIN1HS5qe7W2aZNG4nNPPMFZcFA7e6773bXz4EAAggggAACuS9AoGZbIwI1W396RwABBBBAAAG/QE4EaqWlpfLqq6/KL3/5S7l06VK5qx4yZIgMGjTIzWCLHcFATZeJPvjgg0nv1heoVfTuNj1hbIZaskAt+GfJOidQ8w9AWiCAAAIIIJCLAgRqtlUhULP1p3cEEEAAAQQQ8AuYB2q6lHPhwoXypz/9yW02cP/990tJSYls2rRJ9u3bJxq26fG+973PhWZNmjRx/51AzV9cWiCAAAIIIIBA5QQI1CrnVlWfIlCrKknOgwACCCCAAALZEjAN1C5fvuw2HNi8ebM0btzYbSwQC8z0ho8ePepmre3cudNtANCsWTPXplGjRnGBWkWzzHwz1Fjyma2hxXkRQAABBBAIrwCBmm3tCNRs/ekdAQQQQAABBPwCpoHawYMHZc6cOW5DAn1H2rBhw8pdsYZuzz77rJuxpkfsXWRR2pTgtdde81eSFggggAACCCBQZQKxHbzvePKv//7gqF6BWKC2ZcuW6u2Y3hBAAAEEEIioQI8ePSJ655W/bdNALd3dMg8dOiSzZ892O3126tTJ7aypQdvcuXNl7969bqMA3TBA32mWeASXhnbo0EHGjx8vNWvWdJsgbN261e3u+fjjj7tZb4lHcHZb8+bNZdq0aVK/fn3Zvn27zJ8/382ae+ihh6Rr165JKxDbvEB3FdV+O3bsWKlKEahVio0PIYAAAgggUGkBArVK01XJBwnUqoSRkyCAAAIIIJC2AIFa2lRlDU0DtXR3ywyGYjfddJNMnDhRatWq5ZaLvvzyy9KwYUMXdjVt2rScQDCMu+2222TUqFGuTSzM03BNz6c7iiYeurvo9OnT5dixYxIM495++22ZOXOmnDlzRvr37y8jRoxIKh8L7erVqydTp06Vli1bZl4hPoEAAggggAAC1S7Aks9qJ4/rkCWftv70jgACCCCAAAJ+AdNA7c0335T/+q//clcZW8qZ7JKDS0O7d+8uDzzwgGumM7eWLl3q/vPYsWMlWaKqSwW0jf7D+OGHH5YuXbq49rrhgc5wO3/+fMrlpnv27HFtLl68GHd9OlNOZ8xpWNe6dWv3Xrc6derEXfrZs2ddm8OHD4tvJ1F/mWiBAAIIIIAAAtUpQKBWndrl+yJQs/WndwQQQAABBBDwC5gGarrpwIwZM9wGA8k2JdDL16Wdy5Ytc+GZLp3U5Z667FOP48ePy6xZs9zmBbpDqM40CwZbOoNM39GmoZZuaKCzxHQ2mx7B5ZzJ+tZ+dfdRXd5Zt25d99nCwsIy0eByzjFjxogGfcFDN1rQ69ZloTqDTWeycSCAAAIIIIBAOAQI1GzrRKBm60/vCCCAAAIIIOAXMA3UNGxat26drF692gVP+h6z++67zy2vLCgocEstNbjSd53pz3UG2ujRo12wFjvWr18vK1eudD9v1aqVDB8+3IVnGqKtWrVKSkpK3Oy0kSNHSr9+/eJEtm3bJosXL5ZLly653UWHDh3qZpNpQKfXtXv3bte+T58+cu+997rzxI4TJ064GWhHjhxxy0/13L1793bn0jBNl5Tqf27RooVMmTJFGjRo4K8GLRBAAAEEEEAgJwQI1GzLQKBm60/vCCCAAAIIIOAXMA3U9PJ0JpiGZhqMlZaWJr1i/Udtt27d3PvPateuHddGP6/vUtOlnRqqJR76WX2xsH42GMRpO22/YcMGF7yl6vvmm292S0UTl3Tq53Up6rx580R3HE126AYGEyZMcJsmcCCAAAIIIIBAeAQI1GxrRaBm60/vCCCAAAIIIOAXMA/UYpf4l7/8RV544QXZtWuXnDp1yv2xhli6WYAul9QlncEZYsFb0zBsx44dLhwrLi52M8Nq1KghRUVFbtaZniPVZzVUO3DggAv19u/fLxcuXHCz43SW28CBA90OnvrfUx26XFXDQJ3tFrtunY2mAeCQIUOS7jzqLwstEEAAAQQQQMBSgEDNUl+EQM3Wn94RQAABBBBAwC+QM4Ga/1JpgQACCCCAAAIIVI8AgVr1OKfqhU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5m3KCkpMb8GLgABBBBAAIEoCRQVFbnbvePJTVG67Zy511igVlxcnDPXxIUggAACCCCQzwKFhYX5fHtZuTcCtaywVu1JCdSq1pOzIYAAAggg4BMgUPMJZffnBGrZ9eXsCCCAAAIIJAoQqGU+JgjUMjfjEwgggAACCCCQ5wIs+bQtMEs+bf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FggggAACCCAQMQECNduCE6jZ+tM7AggggAACCPgFCNT8RuYtSkpKzK+BC0AAAQQQQCBKAkVFRe5273hyU5RuO2fuNRaoFRcX58w1cSEIIIAAAgjks0BhYWE+315W7o1ALSusVXtSArWq9eRsCCCAAAII+AQI1HxC2f05gVp2fTk7AggggAACiQIEapmPCQK1zM34BAIIIIAAAgjkuQBLPm0LzJJPW396RwABBBBAAAG/AIGa34gWCCCAAAIIIBAxAQI124ITqLNbOLoAACAASURBV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UwDtYMHD8qcOXPkvffe81/p/7W48cYbZeLEiXLdddeVfaa0tFR27NghGzZskOLiYrl06ZLUqlVLWrZsKUOHDpV27dpJ7B/GiR1duXJFDhw4IGvXrpX9+/fLhQsXpEaNGtKkSRMZOHCgdO3aVQoKClJe37vvvivr16+Xbdu2yalTp1w/DRs2lFtvvVWGDBkSd51p3yQNEUAAAQQQQMBUgEDNlF8I1Gz96R0BBBBAAAEE/AKhD9QuX74sy5cvly1btoiGY4mH/oO4b9++MmLECLn22mvjfqztNYRbtWqVaCiX7OjcubOMHTtW6tSpU+7HGgjOmzdPTp8+nfSzjRo1kkceeURat27trwQtEEAAAQQQQCBnBAjUbEtBoGbrT+8IIIAAAggg4BcwDdTOnj0rb731VsowK3b5Gpq9+OKLUlJSIokz1HR22MqVK12Y1qpVKxk+fLg0a9ZMDh8+LGvWrHH/X/9RPHr0aOnVq1eciM4qW7x4sZvRpjPSdDabnv/o0aMuaNu1a5c775133in33HNP3Cy3EydOyOzZs+XIkSNuNly/fv2kd+/e7lwa7m3atMnNdtNrmjRpktSrV89fDVoggAACCCCAQE4IEKjZloFAzdaf3hFAAAEEEEDAL2AaqPkv768t9u3bJ3PnzpXz58/HhVsafM2YMUN02WXbtm3dUtDgTLIzZ864JaUaqmnINnXqVLccU49z5865QOzQoUPSuHFjmTx5sgvVgiHewoULZfv27VK3bl332cLCwrKfP/fcc26pp856GzNmjHTv3j3udjZv3izLli1zgZzOjuvfv3+6t0s7BBBAAAEEEDAWIFCzLQCBmq0/vSOAAAIIIICAXyDnAzWdnRYLtq6//nqZNm1aWfClM8GWLl3qZo7psswePXqUu+NYGw2+xo0bJ506dXJt9uzZ40K6ixcvyoABA2TYsGHlPhtsEwzFdGadhnEa1OlyTg3jEpeEBtu0b99eHn30UalZs6a/IrRAAAEEEEAAAXMBAjXbEhCo2frTOwIIIIAAAgj4BXI+UNu5c6fMnz/fLaW8++67ZfDgwWV3tWTJEtm6daubdaZBW9OmTcvdsc5A0/BLZ6TpLDENxvTQ2WU6y0xDLp3ZphsXJB4nT56U6dOny7Fjx1wQp4GcBnOpzpn4+XSuz18iWiCAAAIIIIBAdQsQqFW3eHx/BGq2/vSOAAIIIIAAAn6BnA7UdPaYhmn6LjNdjjllyhS54YYb3F3p+8l0htnevXvde8p0lpguzUw8dDmohmLHjx+XDh06yPjx412Ilk7YpbuPah+6+2fz5s1daFe/fn23DFSvS5dz6sy4nj17JpXWnUNXr17tQjjtt2PHjv6K0AIBBBBAAAEEzAUI1GxLQKBm60/vCCCAAAIIIOAXyOlA7c0333TBly77THwPme6sqe9Pe+edd8ptVBC87WAoFtvQQAOup59+Wnbv3u0Cuscee0x0OWmyY9GiRfLGG2/Etdu4caOsWLHCNddZa126dEn6Wd30YMGCBd52/jLRAgEEEEAAAQSqU4BArTq1y/dFoGbrT+8IIIAAAggg4BfI2UAtGIS1aNHCzU5r0KBB2R0FZ54l7vyZKlCLhWe1a9cum3mWbqB23XXXud0627RpI7GZZ5kEaonLVf2loQUCCCCAAAIIWAkQqFnJ/7VfAjVbf3pHAAEEEEAAAb9AzgZqsV0y9RZGjhwp/fr1i7ubYKDWrVs3efDBB5PebTCYSxaoVRTG6QljM9SSBWrBP0vWeXCGGoGafzDSAgEEEEAAgVwRIFCzrQSBmq0/vSOAAAIIIICAXyAnA7UzZ87InDlz3C6a+n40nRlWr169yAZqr732mr+StEAAAQQQQACBKhOIvR/1jic3Vdk5OVH6ArFATXdr50AAAQQQQACB7Av06NEj+53kWQ85Gaj99re/lWeffdZRjx49Wnr16lWOPUpLPgnU8uxvHbeDAAIIIJDzAgRqtiUiULP1p3cEEEAAgegJEKhlXvOcC9ROnjwpM2fOlCNHjkjr1q3d7p116tQpd2dsSpB5sfkEAggggAACCKQnwJLP9Jyy1Yoln9mS5bwIIIAAAgggUFUCOReoxV74rztxPvDAA9K1a9ek93rhwgW3scDevXvdRgG6LFTfaZZ4BGeydejQQcaPHy81a9Z0u4du3brV7e75+OOPS6NGjcp9Nvj+tebNm8u0adOkfv36sn37dpk/f75cuXJFHnrooZTXGLwX7bdjx45VVTfOgwACCCCAAAJZFCBQyyJuGqcmUEsDiSYIIIAAAgggYCqQU4Ha0aNHZcaMGaIhmG+zAFVbvny5vPzyy9KwYUMXdjVt2rQc5qFDh2T27Nly7tw5ue2222TUqFGuzcaNG2XFihUuXJs4caK0a9eu3Gd1ttz06dPl2LFjEgzj3n77bTeLTt/11r9/fxkxYkTSIsZCO33/29SpU6Vly5amxaZzBBBAAAEEEEhPgEAtPadstSJQy5Ys50UAAQQQQACBqhLImUBNZ3v95je/kRdeeEF0dtq4ceOkU6dOFd6nvlts6dKlrs3YsWMl2ZpffZmtttF/GD/88MPSpUsX137fvn1uhtv58+dlwIABMmzYsHJ97dmzx7W5ePGiBHfp1HBOQzoN61ItSz179qxroxsrpBMOVlVBOQ8CCCCAAAIIXL0AgdrVG17NGQjUrkaPzyKAAAIIIIBAdQjkTKBWUlLiAih9N9ott9wijzzyiJs9VtFx/PhxmTVrlujMtrZt27qZZsH3rQV3C23WrJmbJaaz2fQILuds3Lixe1dbkyZNyrq7fPmyLFy40C3vrFu3rvtsYWFh2c+DyznHjBkj3bt3j7vUzZs3y7Jly9yyUJ3BpjPZOBBAAAEEEEAgHAIEarZ1IlCz9ad3BBBAAAEEEPAL5ESgpqHT//zP/8jvfvc7qVGjhgvT0n3f2Pr162XlypUuuGrVqpUMHz5cNDzTmWGrVq0SDer0H8UjR46Ufv36xYls27ZNFi9eLJcuXXJh2tChQ91sMg3o1q1bJ7t373bt+/TpI/fee687T+w4ceKECwB184RatWq5c/fu3dudS8M0XVKq/7lFixYyZcoUadCggb8atEAAAQQQQACBnBAgULMtA4GarT+9I4AAAggggIBfICcCNQ299J1kukyyc+fObmmmLvtM59CZZPouNV3aqaFa4qH/IO7Zs6d7d1riObX9hg0bXPBWWlqatLubb77ZXU+ynUYPHjwo8+bNc7Pqkh26gcGECRPcpgkcCCCAAAIIIBAeAQI121oRqNn60zsCCCCAAAII+AXMAzUNxH7+85+7HTdr167tduFs3769/8oDLTQM27FjhwvHiouL3cwwnelWVFTkZp3phgPB2WXBk2uoduDAAdElnPv37xfdPbSgoMDNchs4cKDbwVP/e6pDN1DQWXI62+3UqVOumc5G69atmwwZMiTpzqMZ3RyNEUAAAQQQQKDaBQjUqp08rkMCNVt/ekcAAQQQQAABv4B5oOa/RFoggAACCCCAAALVK0CgVr3eib0R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8xYlJSXm18AFIIAAAgggECWBoqIid7t3PLkpSredM/caC9SKi4tz5pq4EAQQQAABBPJZoLCwMJ9vLyv3RqCWFdaqPSmBWtV6cjYEEEAAAQR8AgRqPqHs/pxALbu+nB0BBBBAAIFEAQK1zMcEgVrmZnwCAQQQQAABBPJcgCWftgVmyaetP70jgAACCCCAgF+AQM1vRAsEEEAAAQQQiJgAgZptwQnUbP3pHQEEEEAAAQT8AgRqfiNaIIAAAggggEDEBAjUbAtOoGbrT+8IIIAAAggg4BcgUPMb0QIBBBBAAAEEIiZAoGZbcAI1W396RwABBBBAAAG/AIGa34gWCCCAAAIIIBAxAQI124ITqNn60zsCCCCAAAII+AUI1PxGtEAAAQQQQACBiAkQqNkWnEDN1p/eEUAAAQQQQMAvQKDmN6IFAggggAACCERMgEDNtuAEarb+9I4AAggggAACfgECNb8RLRBAAAEEEEAgYgIEarYFJ1Cz9ad3BBBAAAEEEPALEKj5jWiBAAIIIIAAAhETIFCzLTiBmq0/vSOAAAIIIICAX4BAzW9ECwQQQAABBBCImACBmm3BCdRs/ekdAQQQQAABBPwCBGp+I1oggAACCCCAQMQECNRsC06gZutP7wgggAACCCDgFyBQ8xvRAgEEEEAAAQQiJkCgZltwAjVbf3pHAAEEEEAAAb8AgZrfiBYIIIAAAgggEDEBAjXbghOo2frTOwIIIIAAAgj4BQjU/Ea0QAABBBBAAIGICRCo2RacQM3Wn94RQAABBBBAwC9AoOY3ogUCCCCAAAIIREyAQM224ARqtv70jgACCCCAAAJ+AQI1vxEtEEAAAQQQQCBiAgRqtgUnULP1p3cEEEAAAQQQ8AsQqPmNaIEAAggggAACERMgULMtOIGarT+9I4AAAggggIBfgEDNb0QLBBBAAAEEEIiYAIGabcEJ1Gz96R0BBBBAAAEE/AIEan4jWiCAAAIIIIBAxAQI1GwLTqBm60/vCCCAAAIIIOAXIFDzG9ECAQQQQAABBCImQKBmW3ACNVt/ekcAAQQQQAABvwCBmt/IvEVJSYn5NXABCCCAAAIIREmgqKjI3e4dT26K0m3nzL3GArXi4uKcuSYuBAEEEEAAgXwWKCwszOfby8q9EahlhbVqT0qgVrWenA0BBBBAAAGfAIGaTyi7PydQy64vZ0cAAQQQQCBRgEAt8zFBoJa5GZ9AAAEEEEAAgTwXYMmnbYFZ8mnrT+8IIIAAAggg4BcgUPMb0QIBBBBAAAEEIiZAoGZbcAI1W396RwABBBBAAAG/AIGa34gWCCCAAAIIIBAxAQI124ITqNn60zsCCCCAAAII+AUI1PxGtEAAAQQQQACBiAkQqNkWnEDN1p/eEUAAAQQQQMAvQKDmN6IFAggggAACCERMgEDNtuAEarb+9I4AAggggAACfgECNb8RLRBAAAEEEEAgYgIEarYFJ1Cz9ad3BBBAAAEEEPALEKj5jWiBAAIIIIAAAhETIFCzLTiBmq0/vSOAQLgFfvjDH8qzzz4rW7dulWPHjoX7ZnL06hs3bizdu3eXkSNHyqc//ekcvUouK9sCBGrZFub8CCCAAAIIIBA6AQI125IRqNn60zsCCIRT4NChQzJhwgR5/vnnw3kDIb3qQYMGybx586R169YhvQMuu7ICBGqVleNzCCCAAAIIIJC3AgRqtqUlULP1p3cEEAinwODBg12YVr+wg7S+82Fp3KGvXFu7bjhvJsev+tK5U3L8rVfk0AsL5XTJbtFQbe3atTl+1VxeVQsQqFW1KOdDAAEEEEAAgdALEKjZlpBAzdaf3hFAIHwCuszziSeecGFa16kzpaBm7fDdRAivuPTieXlz5lQXqj311FMs/wxhDa/mknMuUDtz5oy8+uqr8vrrr7v13hcuXHD3p2uUH3nkESkqKip3v6WlpbJjxw7ZsGGDFBcXy6VLl6RWrVrSsmVLGTp0qLRr105i/zBO/PCVK1fkwIEDLk3ev3+/669GjRrSpEkTGThwoHTt2lUKCgpSGr/77ruyfv162bZtm5w6dcr107BhQ7n11ltlyJAhct11111NffgsAggggAACCBgIEKgZoAe6JFCz9ad3BBAIn4A+e+ozbccHviHNugwO3w2E+IqPbFsrO5d8VXSG4Jo1a0J8J1x6pgI5E6hpKPbSSy+5ARgL0YI3o8HUpEmTpE2bNnH3ePnyZVm+fLls2bJFNBxLPPQfxH379pURI0bItddeG/djba8h3KpVq0T7T3Z07txZxo4dK3Xq1Cn344MHD7q10qdPn0762UaNGrkQkLXUmQ5L2iOAAAIIIGArQKBm60+gZutP7wggED4BnRCiE1L6fnUtyzwNyqe/t3QS0NGjRw16p0srgZwI1DQU+9WvfiWbNm1yoZjOEOvQoYPccsstLsjSQbl7924Xir3vfe+Ls9LZYStXrnSfa9WqlQwfPlyaNWsmhw8fduGc/n/9R/Ho0aOlV69ecZ/VWWWLFy92M9r0C0hns914442uPw3adu3a5c575513yj333BM3y+3EiRMye/ZsOXLkiJsN169fP+ndu7c7l4Z7ei8aDOo1aRBYr149qxrTLwIIIIAAAghkKECgliFYFTcnUKtiUE6HAAJ5L8DvLdsS83vL1t+q95wI1DZv3izLli1z4VXHjh3lvvvukxtuuMFrosHXjBkzRJddtm3bViZOnBg3k0yXj86ZM8eFahqyTZ061S3H1OPcuXMuENOdUDRJnjx5sgvVYoeGfAsXLpTt27dL3bp13WcLCwvLfv7cc8+5pZ46623MmDFuy9zgEbwnDQL79+/vvR8aIIAAAggggEBuCPBgYlsHHkxs/ekdAQTCJ8DvLdua8XvL1t+qd/NA7fjx4zJr1iw3K+ymm26S8ePHJ11emQxIZ4ItXbrUzRzTZZk9evQo1yzWRoOvcePGSadOnVybPXv2yNy5c+XixYsyYMAAGTZsWLnPBtsEQ7GzZ8+6ME6DOl3OqWFc4pLQYJv27dvLo48+KjVr1rSqM/0igAACCCCAQAYCPJhkgJWFpvn0YKIvCn/22Wdl69atbjkWR9UL6P84rv/j9siRI3kheNXzcsaQCPB7y7ZQ+fR7y1YyXL2bB2obN26UFStWSO3atd0Ms/e///1pCy5ZssT940RnnU2bNk2aNm1a7rM6A03DL52RprPENBjTQ2eX6SwzDbm0X924IPE4efKkTJ8+3f3jR4M4DeQ0mEt1zsTPp3N9ad8sDRFAAAEEEECg2gR4MKk26qQd5cODif57ccKECfL888/bYkas90GDBrl3HPMO44gVntstez3RHU9uQsNAIB9+bxmwhb5L00BNZ4c9/fTT7v1o+u4yDbbS3RVT30+mM8z27t3r3lOms8R0aWbioctBNRTTmXD6XjadAachWjph13vvvef60N0/mzdv7kK7+vXru2Wg8+fPd0tUdWZcz549kw4E3WVl9erVLoTTfnU5KwcCCCCAAAII5L4AgZptjfLhwUR3e9MwrX5hB2l95zhp3KEPLwrP0rC6dO6UHH/rFTn0wkI5XbJbNFTTf4dzIBAlAX5v2VY7H35v2QqGs3fTQC0Ydn34wx+W22+/3c0c27lzp5tRpl8KulOmvuxffxYM23RnTX1/2jvvvFNhGBcMxWKhnQZcsSBP39X22GOPyfXXX5+0gosWLZI33njDvdMt1i42q04/oLPWunTpkvSzuunBggUL3M8qahfOocNVI4AAAgggkL8CPJjY1jbsDya6zPOJJ55wYVrXqTOloGZtW9CI9F568by8OXOqC9Weeuopln9GpO7c5l8F+L1lOxLC/nvLVi+8vZsGagcPHnSbBmjopTt76kYAOusr2aGbCmgo1bJlS/fjYBhX0ey2YKAWC8V0eWls5lm6gZqGebpbZ5s2bdz/4qUzz3xBWTBQu/vuu0X/l0oOBBBAAAEEEMh9AR5MbGsU9geTIUOGuH8vdnzgm9KsyyBbzIj1fmTbWtm55Kvu391r1qyJ2N1zu1EW4PeWbfXD/nvLVi+8vZsGasGlk/oFUFRUJH379nXvM9NZZPrS/xdffNEt69SjRYsWMmXKFGnQoEFcoNatWzd58MEHk1bBF6j5lprGZqglC9SCf5ascwK18P7F4MoRQAABBKItwIOJbf3D/mCiO8frO3j7fnUtyzwNhpKOH92oQDc940AgKgL83rKtdNh/b9nqhbd300AtGDjpuw50FlfsiyBGqrPWdCfP119/3f3Rxz72Mbf8MzhDLd8Dtddeey28I4wrRwABBBBAIIQCsfej8nJnm+LFHkx0t/YwHowf26qFffzY6tF7WAX43rGtXD587/To0cMWMYS950ygVtE7xoJLQ2O7beo71GKbDeT7kk8CtRD+zeKSEUAAAQRCLcCDiW35wv5gwvhh/NgK0HsUBfjesa162H9vqR6BWuZjKGcCtWHDhsmAAQOS3sHJkyddeKZT52Ph2aVLl9iUIPN68wkEEEAAAQQQSEOApTNpIGWxSdiXzjB+sjg40jh12MdPGrdIEwTKCfC9Yzso+N6x9bfq3TRQC8480xeH6pLPZIe+B003L9D2sUCtoKDAbSyg71fTjQJ0w4DgLqCx8wSXhnbo0EHGjx8vNWvWlCVLlsjWrVvd7p6PP/6420008Qi+f6158+Yybdo0qV+/vgTf/fbQQw9J165dk153bPMCfR+c9tuxY0erOtMvAggggAACCGQgwINJBlhZaBr2BxPGTxYGRQanDPv4yeBWaYpAmQDfO7aDge8dW3+r3k0DtRMnTshPfvITOX78uMSWcmr4lHikCsWWL18uL7/8sjRs2NCFXU2bNi332UOHDsns2bPl3Llzctttt8moUaNcm40bN8qKFStcuDZx4kS3EULiEZwZFwzj3n77bZk5c6acOXNG+vfvLyNGjEhav1hoV69ePZk6dWrZDqVWxaZfBBBAAAEEEEhPgAeT9Jyy1SrsDyaMn2yNjPTOG/bxk95d0gqBeAG+d2xHBN87tv5WvZsGarrhgO6iqZsT1K1b14VOhYWF5Sz27NnjZqNdvHjRLQvV5aF66LvFdMMCPcaOHZt0za++zFbb6BfMww8/LF26dHHt9+3b5855/vz5uHMGOw/2q7PndBadHhrOaUinYV3r1q1l8uTJUqdOnbjrPnv2rGujO5X6dhK1Kj79IoAAAggggEByAR5MbEdG2B9MGD+MH1sBeo+iAN87tlUP++8tW73w9m4aqCnbjh07ZMGCBaLh2oc+9CEXjAVnqWl49fTTT7ulnbrcUsOrWOimM9tmzZrltsRu27atm2kWDLZ0BpkuFdVQq1mzZi6w09lsegSXc+q22npe3eI8duj1LFy40C3vTBb2BZdzjhkzRrp37x43CjZv3izLli2TK1euuBlsOpONAwEEEEAAAQTCIcCDiW2dwv5gwvhh/NgK0HsUBfjesa162H9v2eqFt3fzQE2DKw2eYjtZtmrVSoYPH+4CMA3C1qxZ4/6/fkHoLLGBAwe6/xw71q9fLytXrnTBVeJnV61aJSUlJa79yJEjpV+/fnGV0plxixcvFt3gQMO0oUOHutlkGtCtW7dOdu/e7dr36dNH7r333rh+dbmqzkA7cuSI1KpVy527d+/e7lwapumSUv3PLVq0kClTpkiDBg3CO0q4cgQQQAABBCImwIOJbcHD/mDC+GH82ArQexQF+N6xrXrYf2/Z6oW3d/NATel0FprOBvvTn/6UVFI3INClnrrkMvEdaxrI6bvUdGmnhmqJh36x6BbC+u60xM9q+w0bNogGb6WlpUn7vvnmm91S0cQlndpYN0mYN2+enD59OulndUbdhAkT3KYJHAgggAACCCAQHgEeTGxrFfYHE8YP48dWgN6jKMD3jm3Vw/57y1YvvL3nRKCmfBpo/f73v5cXX3xR9KX/OrtLZ37pjDF9Z1pRUVHcDLEguX5Wl45qOFZcXOw+W6NGDfcZnXWmGw4EZ7UFP6uh2oEDB0SXcO7fv18uXLggGuDpDDmdDac7eOp/T3Xohgk6S05nu506dco109lo3bp1kyFDhiTdeTS8w4UrRwABBBBAIBoCPJjY1jnsDyaMH8aPrQC9R1GA7x3bqof995atXnh7z5lALbyEXDkCCCCAAAII5JsADya2FQ37gwnjh/FjK0DvURTge8e26mH/vWWrF97eCdTCWzuuHAEEEEAAAQSyJMCDSZZg0zxt2B9MGD9pFjpLzcI+frLEwmnzXIDvHdsC871j62/VO4GalTz9IoAAAggggEDOCvBgYluasD+YMH4YP7YC9B5FAb53bKse9t9btnrh7Z1ALby148oRQAABBBBAIEsCPJhkCTbN04b9wYTxk2ahs9Qs7OMnSyycNs8F+N6xaPHBKAAAIABJREFULTDfO7b+Vr0TqFnJ0y8CCCCAAAII5KwADya2pQn7gwnjh/FjK0DvURTge8e26mH/vWWrF97eCdTCWzuuHAEEEEAAAQSyJMCDSZZg0zxt2B9MGD9pFjpLzcI+frLEwmnzXIDvHdsC871j62/VO4GalTz9IoAAAggggEDOCvBgYluasD+YMH4YP7YC9B5FAb53bKse9t9btnrh7Z1ALby148oRQAABBBBAIEsCPJhkCTbN04b9wYTxk2ahs9Qs7OMnSyycNs8F+N6xLTDfO7b+Vr0TqFnJ0y8CCCCAAAII5KwADya2pQn7gwnjh/FjK0DvURTge8e26mH/vWWrF97eCdTCWzuuHAEEEEAAAQSyJMCDSZZg0zxt2B9MGD9pFjpLzcI+frLEwmnzXIDvHdsC871j62/VO4GalTz9IoAAAggggEDOCvBgYluasD+YMH4YP7YC9B5FAb53bKse9t9btnrh7Z1ALby148oRQAABBBBAIEsCPJhkCTbN04b9wYTxk2ahs9Qs7OMnSyycNs8F+N6xLTDfO7b+Vr0TqFnJZ9BvSUlJBq1pigACCCCAAAJXK1BUVOROcceTm672VHy+EgKxB5Pi4uJKfNr+I4wf2xqEffzY6tF7WAX43rGtXD587xQWFtoihrB3ArUQFI1ALQRF4hIRQAABBPJKgAcT23KG/cGE8cP4sRWg9ygK8L1jW/Ww/95SPQK1zMcQgVrmZnwCAQQQQAABBPJcgKUztgUO+9IZ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t5+kUAAQQQQACBnBXgwcS2NGF/MGH8MH5sBeg9igJ879hWPey/t2z1wts7gVp4a8eVI4AAAggggECWBHgwyRJsmqcN+4MJ4yfNQmepWdjHT5ZYOG2eC/C9Y1tgvnds/a16J1CzkqdfBBBAAAEEEMhZAR5MbEsT9gcTxg/jx1aA3qMowPeObdXD/nvLVi+8vROohbd2XDkCCCCAAAIIZEmAB5MswaZ52rA/mDB+0ix0lpqFffxkiYXT5rkA3zu2BeZ7x9bfqncCNSv5DPotKSnJoDVNEUAAAQQQQOBqBYqKitwp7nhy09Weis9XQiD2YFJcXFyJT9t/hPFjW4Owjx9bPXoPqwDfO7aVy4fvncLCQlvEEPZOoBaCohGohaBIXCICCCCAQF4J8GBiW86wP5gwfhg/tgL0HkUBvndsqx7231uqR6CW+RgiUMvcjE8ggAACCCCAQJ4LsHTGtsBhXzrD+GH82ArQexQF+N6xrXrYf2/Z6oW3dwK18NaOK0cAAQQQQACBLAnwYJIl2DRPG/YHE8ZPmoXOUrOwj58ssXDaPBfge8e2wHzv2Ppb9U6gZiVPvwgggAACCCCQswI8mNiWJuwPJowfxo+tAL1HUYDvHduqh/33lq1eeHsnUAtv7bhyBBBAAAEEEMiSAA8mWYJN87RhfzBh/KRZ6Cw1+3/snW2sVlWaplcjIF8i8iUHGDGFEqJBaFCiFGKD4oBg2hghjl8oLWJrUvWn/07/mIn/5k9VMkSFWIiMEEMzYUxGEBWqeyBOo5TVNHRJGgQKDkaaD0FA+XKy1tSm33POy9d5Xvf9Pntd+09VyV7redf13HXvze3ae3vXz0+EhWkrTgDf0TYY39HyV1UnUFORpy4EIAABCEAAAk1LgL+YaFvj/S8m6Af9aAlQPUcC+I62696vW1p6fqsTqPntHb8cAhCAAAQgAIGfiAB/MfmJwF7ltN7/YoJ+rrLRP9Fp3vXzE2Fh2ooTwHe0DcZ3tPxV1QnUVOSpCwEIQAACEIBA0xLgLyba1nj/iwn6QT9aAlTPkQC+o+269+uWlp7f6gRqfnvHL4cABCAAAQhA4CciwF9MfiKwVzmt97+YoJ+rbPRPdJp3/fxEWJi24gTwHW2D8R0tf1V1AjUVeepCAAIQgAAEINC0BPiLibY13v9ign7Qj5YA1XMkgO9ou+79uqWl57e6PFD79ttvw6JFi8LRo0evSLFHjx7hxRdfDLfcckubcy9cuBB27NgRNm7cGFpbW8O5c+dC9+7dw5AhQ8KMGTPCyJEjQ2Ew7Yv8+OOPYe/eveGjjz4Ke/bsCWfOnAldu3YNAwYMCNOmTQtjx44NXbp0ueRvi79/w4YNYdu2beHEiROpTt++fcNdd90Vpk+fHuJv5oAABCAAAQhAwBcB/mKi7Zf3v5igH/SjJUD1HAngO9que79uaen5re4+UDt//nxYvXp1+Oyzz0IMx9of0VgmTZoUZs+eHa677ro2fxzPjyHcunXrQgzl6h133nlnmDt3bujZs2eHP963b19YunRp+O677+qO7devX3juuefC8OHD/SqEXw4BCECgAgR+/etfh/fffz9s3bo1HDlypAIrar4l9O/fP4wfPz48+uij4Re/+EXz/cBr/EX8xeQagTX4dO9/MUE/DRbENU7nXT/XuFxOh0AigO9ohYDvaPmrqjdVoDZixIjw85///JIs4k6x2267LfTq1eviOXF32Nq1a1OYNmzYsDBr1qwwaNCgcODAgbB+/fr0n9FcnnjiiXDPPfe0mTvuKluxYkXa0RZ3pMXdbLfeems4fPhwCtq+/PLLNO8DDzwQHnnkkTa73I4dOxYWL14cDh06lHbDTZ48OUycODHNFcO9zZs3p91u8TfFXXW9e/dW9Zi6EIAABLIlEK8B8+bNCx9//HG2DBQLf/DBB9O/cPL8L5T4i4lCOf9e0/tfTNAP+tESoHqOBPAdbde9X7e09PxWb6pAbdy4ceGpp566apox+Hr99ddDfOwyhnHz589vs5Ps5MmTYcmSJSlUiyHbwoUL0+OY8Th9+nQKxPbv3x/iv1VfsGBBCtWKI+58W758edi+fXsK8OLYlpaWi3/+wQcfpEc94663OXPmpH8rX3ts2bIlrFq1KgVycXfclClTrnpdnAgBCEAAAo0h8NBDD6UwrU/LqDD8gWdC/1GTwnXX//u/lGlMFWaJBM6dPhGO/uv/Dft/uzx8d3BniKFafJ2C14O/mGg75/0vJugH/WgJUD1HAviOtuver1taen6ruw7U4k6w9957L+0ci49lTpgwoUMninNi8PXss8+GO+64I52za9eu8NZbb4WzZ8+GqVOnhpkzZ3YYW3tObSh26tSpFMbFoC7+2/cYxrV/JLT2nLir7oUXXgjdunXzqxR+OQQgAAFnBOJjnr/85S9TmDZ24RuhS7frna3A58+9cPaH8Ps3FqZQ7Ve/+pXbxz/5i4lWf97/YoJ+0I+WANVzJIDvaLvu/bqlpee3uutAbeXKlel9OHHX2csvvxwGDhzYoRNxB1oMv+KOtLhLLAZj8Yi7y+IusxhyxZ1t8cMF7Y/jx4+nDybE9+3EIC4GcjGYu9Sc7cdfze/zKx1+OQQgAIHmJhA/DBN3SI1+8r+EQWMeau4fW7Ffd2jbR+EPK/82xB2C8fULHg/+YqLtmve/mKAf9KMlQPUcCeA72q57v25p6fmt7jZQi+8nizvMdu/end5TFneJ1b5brWhJ7VdER40ald6lE0O0qwm7vv/++1Qjfv1z8ODBKbTr06dPegx02bJl6XHOuDPu7rvvrquA+Be5Dz/8MIVwse7o0aP9KoVfDgEIQMAZgfgYf/wXIpP+9iMe8xT0Lt5YxlcqxNczeDz4i4m2a97/YoJ+0I+WANVzJIDvaLvu/bqlpee3elMFau0xxhf5xxBs2rRp4eabb27zx/HLmvH9ad988036kEDcZdajR48OnagNxYrzYsD19ttvh507d4abbropvPLKK+HGG2+s28V33303fPHFF23O27RpU1izZk06P+5aGzNmTN2x8aMH77zzzhXP8ysffjkEIACB5iXAjaW2N95vLNEP+rEQQD8Wevax3v3HToAZciSA72i7ju9o+auqN3WgVkCJX/eMj+7Ed53F/x6P2p1nVxuoFeHZ9ddff3Hn2dUGajGsi1/rvOWWW9IjRHHn2bUEag8//HB69IUDAhCAAATKIcCNZTmcL1XF+40l+kE/FgLox0LPPta7/9gJMEOOBPAdbdfxHS1/VfWmCNTi1zRjUBUfiYyPVsYj7jz73e9+l3aHnTt3Ln144Iknngj33HNPh0Dtcl8Hrd2hVi9Qu1wYFwsVO9TqBWq1/6xeA2t3qBGoqSROXQhAIFcC3FhqO+/9xhL9oB8LAfRjoWcf691/7ASYIUcC+I626/iOlr+qujxQu9LC/+Vf/iWsWLEixGCs9j1mtTvUCNSuRJE/hwAEIJAfAW4stT33fmOJftCPhQD6sdCzj/XuP3YCzJAjAXxH23V8R8tfVb3pA7X44v/4AYG4Wy3uCPurv/qrMGLEiKwe+fz8889V+qAuBCAAAbcEig/G3P/aZrdr8PzDixvLzz77zOUy0I+2behHy997de/68c6f368hwHVLw72oWgXfmTBhghaiw+pNH6hFpvXeWZbTRwkI1Bz+P4ufDAEIyAlwY6ltgfcbS/SDfiwE0I+Fnn2sd/+xE2CGHAngO9quV8F3CNSuXUNuA7UzZ86kDwvs3r07vX8tfjCg3lc+ax8NjV8MnTdvXujWrVva9bZ169b0dc9XX3019OvXrwO92vev1T5uun379rBs2bIQd889/fTTYezYsXXJF0Fg/KporBvfEccRwq9//evw/vvvJ/5HjhwByU9AoH///mH8+PHh0UcfDb/4xS9+ggpMCYHmJ8CjD9oeeX/0Af2gHwsB9GOhZx/r3X/sBJghRwL4jrbr+I6Wv6q6i0Bt9erV4dNPP23zyGcEVvzzvn37hpdffjkMHDiwA8f9+/eHxYsXh9OnT4d77703PP744+mcTZs2hTVr1qRwbf78+WHkyJEdxh4/fjwsWrQohT61YdzXX38d3njjjXDy5MkwZcqUMHv27Lr9K0K73r17h4ULF4YhQ4ao+twUdQ8cOJCCxY8//rgpfk8uP+LBBx8Mb7/9dhg2bFguS2adEEgEuLHUCsH7jSX6QT8WAujHQs8+1rv/2AkwQ44E8B1t1/EdLX9V9aYP1GKoFcOrQ4cOhUGDBqVgKgZo8YiPQr733nvpv8+dOzfU26IY390Sz4kG88wzz4QxY8ak87/66qu0w+2HH34IU6dODTNnzuzQg127dqVzzp49G2q/0hnDuRjSxbBu+PDhYcGCBaFnz55txp86dSqdE0OkK31JVNX8sus+9NBDKUzr0zIqDH/gmdB/1KRw3fW9yv4ZWdQ7d/pEOPqv/xj2//ad8N3BnSGGanHHJAcEciLAjaW2295vLNEP+rEQQD8Wevax3v3HToAZciSA72i7ju9o+auqSwO1+Ehl3GUWH4WMj03GRyNrj/Pnz4dVq1al4CweDzzwQHjkkUcu7jo4evRoePPNN8Phw4fThwriTrPaYCvuIFuyZEkKtdqHcbWPc8bH42IoNmDAgIvlY+3ly5eH+Hhnr169UpDX0tJy8c9rH+ecM2dOeryu9tiyZUv67fGx0LiDLe5ky/mIj3n+8pe/TGHa2IVvhC7drs8ZR2lrv3D2h/D7NxamUO1Xv/oVj3+WRp5CzUCAG0ttF7zfWKIf9GMhgH4s9OxjvfuPnQAz5EgA39F2Hd/R8ldVlwdqcQfYnj17QteuXdO70O68885www03pB1p8R1bMSyLRwzEYujV/l1nGzZsCGvXrk3BVXykbdasWencGKKtW7cuHDx4MAVw8V1SkydPbsN527ZtYcWKFeHcuXMpTJsxY0baTRZrfvLJJ2Hnzp3p/Pvuuy889thjF4O8+M+OHTuWdqDF39m9e/c098SJE9NcMUyLj5TG/37zzTeHl156Ka0p52P69Olph9ToJ/9rGDTmwZxRlL72Q9s+Dn9Y+Z9D3CG4fv360utTEAIqAtxYqsj//7rebyzRD/qxEEA/Fnr2sd79x06AGXIkgO9ou47vaPmrqksDtdoPC1wOQAylnnvuuRSUtT/iTrK4yy0+2hlDtfZHNJb4xZP47rT2O+Di+Rs3bkzB24ULF+r+hNtvvz09Ktr+kc548r59+8LSpUtD/OJovaNPnz7h+eefT0Fh7kcMLOO76Cb97Uc85ikQQzT4uBOzCKgFP4GSECidADeWpSNvU9D7jSX6QT8WAujHQs8+1rv/2AkwQ44E8B1t1/EdLX9VdWmgFhcdA7G4Eyzu6oo71eJjmjHoijvW4kv8J02alB4HjR8PuNQRw7AdO3akcKy1tTXtDIvjhw4dmnadxQ8OFAbTfo5Ya+/evWn3VKwfQ74uXbqk8G7atGmpdvzflzriV0TjLrm42+3EiRPptLgbbdy4cSHuyqr35VFVs5V1MXglff87RbT0qO6VAL6j7Zz3G0v0g34sBNCPhZ59rHf/sRNghhwJ4DvaruM7Wv6q6vJATbVw6pZLAIMvl3f7ahi8lj/VNQTwHQ33oqp330E/6MdCAP1Y6NnHevcfOwFmyJEAvqPtOr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11D34MGD13B2c546dOjQ9MPuf21zc/7Aiv+qwuBbW1srvlKWB4F/J4DvaNXg3XfQD/qxEEA/Fnr2sd79x06AGXIkgO9ou14F32lpadFCdFidQM1B0wjUHDSpyX9iFQy+yRHz85qQADeW2qZ49x30g34sBNCPhZ59rHf/sRNghhwJ4DvarlfBdwjUrl1DBGrXzowRnSDAFuROQGvgELYgNxAmU7khgO9oW+Xdd9AP+rEQQD8Wevax3v3HToAZciSA72i7ju9o+auqE6ipyGdWF4PXNhyD1/KnuoYAvqPhXlT17jvoB/1YCKAfCz37WO/+YyfADDkSwHe0Xcd3tPxV1QnUVOQzq4vBaxuOwWv5U11DAN/RcCdQ03KvSnXv1y38R6tE7/rR0qO6VwL4jrZz+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q0bt+tPSo7pUAvqPtHL6j5a+qTqCmIp9ZXQxe23AMXsuf6hoC+I6GO4GalntVqnu/buE/WiV614+WHtW9EsB3tJ3Dd7T8VdUJ1FTkM6uLwWsbjsFr+VNdQwDf0XAnUNNyr0p179ct/EerRO/60dKjulcC+I62c/iOlr+qOoGainxmdTF4bcMxeC1/qmsI4Dsa7gRqWu5Vqe79uoX/aJXoXT9aelT3SgDf0XYO39HyV1UnUFORz6wuBq9tOAav5U91DQF8R8OdQE3LvSrVvV+38B+tEr3rR0uP6l4J4DvazuE7Wv6q6gRqKvKZ1cXgtQ3H4LX8qa4hgO9ouBOoablXpbr36xb+o1Wid/1o6VHdKwF8R9s5fEfLX1WdQE1FPrO6GLy24Ri8lj/VNQTwHQ13AjUt96pU937dwn+0SvSuHy09qnslgO9oO4fvaPmrqhOoqchnVheD1zYcg9fyp7qGAL6j4U6gpuVelerer1v4j1aJ3vWjpUd1rwTwHW3n8B0tf1V1AjUV+czqYvDahmPwWv5U1xDAdzTcCdS03KtS3ft1C//RKtG7frT0qO6VAL6j7Ry+o+Wvqk6gpiKfWV0MXttwDF7Ln+oaAviOhjuBmpZ7Vap7v27hP1oletePlh7VvRLAd7Sdw3e0/FXVCdRU5DOri8FrG47Ba/lTXUMA39FwJ1DTcq9Kde/XLfxHq0Tv+tHSo7pXAviOtnP4jpa/qjqBmop8ZnUxeG3DMXgtf6prCOA7Gu4EalruVanu/bqF/2iV6F0/WnpU90oA39F2Dt/R8ldVJ1BTkc+sLgavbTgGr+VPdQ0BfEfDnUBNy70q1b1ft/AfrRK960dLj+peCeA72s7hO1r+quoEairymdXF4LUNx+C1/KmuIYDvaLgTqGm5V6W69+sW/qNVonf9aOlR3SsBfEfbOXxHy19VnUBNRf4a6h48ePAazm7OU4cOHZp+2P2vbW7OH1jxX1UYfGtra8VXyvIg8O8E8B2tGrz7DvpBPxYC6MdCzz7Wu//YCTBDjgTwHW3Xq+A7LS0tWogOqxOoOWgagZqDJjX5T6yCwTc5Yn5eExLgxlLbFO++g37Qj4UA+rHQs4/17j92AsyQIwF8R9v1KvgOgdq1a4hA7dqZMaITBNiC3AloDRzCFuQGwmQqNwTwHW2rvPsO+kE/FgLox0LPPta7/9gJMEOOBPAdbdfxHS1/VXUCNRX5zOpi8NqGY/Ba/lTXEMB3NNyLqt59B/2gHwsB9GOhZx/r3X/sBJghRwL4jrbr+I6Wv6o6gZqKfGZ1MXhtwzF4LX+qawjgOxruBGpa7lWp7v26hf9olehdP1p6VPdKAN/Rdg7f0fJXVSdQU5HPrC4Gr204Bq/lT3UNAXxHw51ATcu9KtW9X7fwH60SvetHS4/qXgngO9rO4Tta/qrqBGoq8pnVxeC1DcfgtfypriGA72i4E6hpuVeluvfrFv6jVaJ3/WjpUd0rAXxH2zl8R8tfVZ1ATUU+s7oYvLbhGLyWP9U1BPAdDXcCNS33qlT3ft3Cf7RK9K4fLT2qeyWA72g7h+9o+auqE6ipyGdWF4PXNhyD1/KnuoYAvqPhTqCm5V6V6t6vW/iPVone9aOlR3WvBPAdbefwHS1/VXUCNRX5zOpi8NqGY/Ba/lTXEMB3NNwJ1LTcq1Ld+3UL/9EeLBjMAAAgAElEQVQq0bt+tPSo7pUAvqPtHL6j5a+qTqCmIp9ZXQxe23AMXsuf6hoC+I6GO4GalntVqnu/buE/WiV614+WHtW9EsB3tJ3Dd7T8VdWbOlD74osvwnvvvRfOnTsXxo0bF5566qm6nC5cuBB27NgRNm7cGFpbW9P53bt3D0OGDAkzZswII0eODIXBtJ/gxx9/DHv37g0fffRR2LNnTzhz5kzo2rVrGDBgQJg2bVoYO3Zs6NKlyyX78+2334YNGzaEbdu2hRMnTqQ6ffv2DXfddVeYPn166NGjh6q3TVUXg9e2A4PX8qe6hgC+o+FOoKblXpXq3q9b+I9Wid71o6VHda8E8B1t5/AdLX9V9aYN1GLI9Zvf/CacOnUqsblUoHb+/PmwevXq8Nlnn4UYjrU/orFMmjQpzJ49O1x33XVt/jieH0O4devWhRjK1TvuvPPOMHfu3NCzZ88Of7xv376wdOnS8N1339Ud269fv/Dcc8+F4cOHq/rbNHUxeG0rMHgtf6prCOA7Gu4EalruVanu/bqF/2iV6F0/WnpU90oA39F2Dt/R8ldVb8pAbf/+/WHZsmXh2LFjF7lcKlCLu8PWrl2bwrRhw4aFWbNmhUGDBoUDBw6E9evXp/+M5vLEE0+Ee+65pw3nuKtsxYoVaUdb3JEWd7Pdeuut4fDhwylo+/LLL9O8DzzwQHjkkUfa7HKLv23x4sXh0KFDaTfc5MmTw8SJE9NcMdzbvHlz2u0Wf9OLL74YevfurepxU9TF4LVtwOC1/KmuIYDvaLgTqGm5V6W69+sW/qNVonf9aOlR3SsBfEfbOXxHy19VvekCtSNHjoQlS5aEf/u3fwu33XZb+Prrr9MOsHqBWgy+Xn/99RAfuxwxYkSYP39+m51kJ0+eTHPFUC2GbAsXLkyPY8bj9OnTKRCL4V3//v3DggULUqhWHHHn2/Lly8P27dtDr1690tiWlpaLf/7BBx+kRz3jrrc5c+aE8ePHt+nhli1bwqpVq1IgF3fHTZkyRdXjpqiLwWvbgMFr+VNdQwDf0XAnUNNyr0p179ct/EerRO/60dKjulcC+I62c/iOlr+qelMFajHkevvtt8Pu3bvDz372s/DYY4+lxz6PHj1aN1CLO8HiO9aiecTHMidMmNCBY3FODL6effbZcMcdd6Rzdu3aFd56661w9uzZMHXq1DBz5swOY2vPqQ3F4mOoMYyLQV18nDOGce0fCa09JwaDL7zwQujWrZuqz/K6GLy2BRi8lj/VNQTwHQ13AjUt96pU937dwn+0SvSuHy09qnslgO9oO4fvaPmrqjdNoFYbpsXdZjH8iru7Fi1adMlAbeXKlWHr1q1p19nLL78cBg4c2IFj3IEWw684f9wlFoOxeMTdZXGXWQy54s62+OGC9sfx48dT/bhrLgZx8TfFYO5Sc7YffzW/T9X4suti8GUTb1sPg9fyp7qGAL6j4U6gpuVelerer1v4j1aJ3vWjpUd1rwTwHW3n8B0tf1X1pgjU4uOV8fHIzz//PIVi8Z1j8THM+CjnpQK1+H6yuMMs7maL7ymLu8Tio5ntj9o5Ro0aFebNm5dCtKsJu77//vtUI379c/DgwSm069OnT3oMNL7jLQZ+cWfc3XffXbd/8cuhH374YQrhYt3Ro0er+iyvi8FrW4DBa/lTXUMA39FwJ1DTcq9Kde/XLfxHq0Tv+tHSo7pXAviOtnP4jpa/qro8UIthWgyd4kcA4mOT8dHIuEMtHpcL1OJ71eL707755pv0IYG4y6xHjx4dONaGYsV5MeCKj5bu3Lkz3HTTTeGVV14JN954Y90evPvuu+GLL75oc96mTZvCmjVr0vlx19qYMWPqjo0fPXjnnXeueJ6q+WXWxeDLpN2xFgav5U91DQF8R8OdQE3LvSrVvV+38B+tEr3rR0uP6l4J4DvazuE7Wv6q6tJALe7w+uSTT1KgFsO05557Lr07rTguF6jV/tnVBmpFeHb99ddf3Hl2tYFaDOvizrlbbrklFDvPriVQe/jhh8NDDz2k6rO8LgavbQEGr+VPdQ0BfEfDnUBNy70q1b1ft/AfrRK960dLj+peCeA72s7hO1r+qurSQC3u/IofFYhHfHQyfsmz9rjaQK3eF0CLeWp3qNUL1C4XxsU5ih1q9QK12n9Wr4G1O9QI1P4sIbr/tc0qrWddF4PPuv3ZLp4bS23rvfsO+kE/FgLox0LPPta7/0QCv/71r8P777+f3hcd3+fM0XgC8RVD48ePD48++mj4xS9+0fgCJc+I75QMvF25KviOlqDP6rJArfaF/z//+c/DX/zFX3QgeOLEifRoZgzW7rzzzvTVz2gUvXv3DvGRz8t9sIBArbkEicFr+4HBa/lTXUMA39FwL6p69x30g34sBNCPhZ59rGf/iR8/e/7558PHH39sB8EMV03gwQcfDEuXLg3Dhw+/6jHNdiK+o+2IZ9/RkvNdXRao1e4+uxaExa6w+M6zIlCr+iOf8WMN3o/iww3sUNN0sjD4zz77TPMDqAoBAQF8RwC9pqR330E/6MdCAP1Y6NnHevafv/7rvw5btmwJfVpGheEPPBP6j5oUrru+44fX7JSY4dzpE+Hov/5j2P/bd8J3B3eGiRMnpr9fej3wHW3nPPtOQW7ChAlaiA6ruw3U4hbdXD5KQKDm8P9ZTfaTq2DwTYaUn+OAADeW2iZ59x30g34sBNCPhZ59rFf/WblyZfhv/+2/pTBt7MI3Qpdu19thMMMVCVw4+0P4/RsLU6j2N3/zN+HJJ5+84phmPAHf0XbFq+/UUiNQu3YNyQK1q/mpl3uH2pkzZ9KHBXbv3p0+FBA/GFDvK5+1c4waNSrMmzcvdOvWLcQLVnwnQdzp9uqrr4Z+/fp1+Em1718bPHhwePnll0OfPn3C9u3bw7Jly0L8qMLTTz8dxo4dW3c5xccL4ldFY93Ro0dfzbIreQ5bkLVtZQuylj/VNQTwHQ33oqp330E/6MdCAP1Y6NnHevWf6dOnp4+fjX7yv4RBY/L9mJldAdc+w6FtH4c/rPzP6SNy69evv/YJmmAEvqNtglff0VLzX91toBbRr169Onz66aehb9++KewaOHBgh47E9xAsXrw4nD59Otx7773h8ccfT+ds2rQprFmzJoVr8+fPDyNHjuwwtvY9b7Vh3Ndffx3eeOONcPLkyTBlypQwe/bsukooQrv4zreFCxeGIUOG+FdMJ1eAwXcSXIOGYfANAsk0rgjgO9p2efcd9IN+LATQj4WefaxX/xkwYED6AMGkv/2IxzztMrjmGaJu4lNQhw8fvuaxzTAA39F2wavvaKn5r+46UIuPQtZ+JbTeFsX4zqh4TjSYZ555JowZMyZ17auvvko73H744YcwderUMHPmzA7d3LVrVzrn7NmzofYrnTGciyFdDOviiysXLFgQevbs2Wb8qVOn0jkHDhwIV/qSqH8ZXXkFGPyVGf2UZ2DwPyVd5m5WAviOtjPefQf9oB8LAfRjoWcf69V/0I2995YZvOqmWDP6sXTfPta7fuwE8pzBdaB29OjR8Oabb6Z/izBixIi006w22Io7yJYsWZJCrUGDBqVdYnE3WzxqH+eM/yYihmLx3woVx/nz58Py5cvT4529evVKY1taWi7+ee3jnHPmzEmfXK494stEV61alR4LjTvY4k62nA8MXtt9DF7Ln+oaAviOhntR1bvvoB/0YyGAfiz07GO9+g+6sffeMoNX3RCoWbreuLHe9dM4EnnN5DpQi63asGFDWLt2bQquhg0bFmbNmpXCsxiirVu3Lhw8eDDtTnv00UfD5MmT23R327ZtYcWKFeHcuXMpTJsxY0baTRYDuk8++STs3LkznX/fffeFxx57LM1THMeOHUs70A4dOhS6d++e5o5fholzxTAtPlIa//vNN98cXnrppXDDDTfkpax2q+UGQdt+DF7Ln+oaAviOhjuBmpZ7Vap7v27hP1oletUPukE3FgLox0LPPtar79hXnvcM7gO1uJMsvkstPtoZQ7X2RzSW+MWT+O60+HGA2iOev3HjxhS8Xbhwoa4Sbr/99vSoaPtHOuPJ+/btC0uXLg3fffdd3bHxAwbPP/98+mhC7gcGr1UABq/lT3UNAXxHw51ATcu9KtW9X7fwH60SveoH3aAbCwH0Y6FnH+vVd+wrz3sG94FabF8Mw3bs2JHCsdbW1rQzrGvXrmHo0KFp11n84EDt7rL2odrevXvTF3X27NkT4tdDu3Tpkna5TZs2LX3BM/7vSx3xK6Jxl1zc7XbixIl0WtyNNm7cuBC/1FPvy6M5Sg6D13Ydg9fyp7qGAL6j4U6gpuVelerer1v4j1aJXvWDbtCNhQD6sdCzj/XqO/aV5z1DUwdqebemWqvH4LX9xO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g76f/DgQQe/8vI/cejQoemE+1/b7H4tHhdQGHxra6vHn89vhkCnCOA7ncLWsEHefQf9NEwKnZoI/XQKG4P+RMCrfvAdrYS96qaghn7Qj5VAS0uLdYrsxhOoOWg5gZqDJjX5T/R+g9DkePl5TUqAG0ttY7z7DvpBPxYC6MdCzz7Wq/+gG3vvLTN41Q2BmqXrjRvrXT+RBIHateuBQO3amTGiEwTYgtwJaA0cwhbkBsJkKjcE8B1tq7z7Dv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moP+Hzx40MGvvPxPHDp0aDrh/tc2u1+LxwUUBt/a2urx5/ObIdApAvhOp7A1bJB330E/DZNCpyZCP53CxqA/EfCqH3xHK2GvuimooR/0YyXQ0tJinSK78QRqDlpOoOagSU3+E73fIDQ5Xn5ekxLgxlLbGO++g37Qj4UA+rHQs4/16j/oxt57ywxedUOgZul648Z6108kQaB27XogULt2ZozoBAG2IHcCWgOHsAW5gTCZyg0BfEfbKu++g3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gzxQ+/HHH8M333wTtmzZEr788stw+PDhcO7cudSV3r17h1GjRoVp06aFm2+++ZKdunDhQtixY0fYuHFjaG1tTeO7d+8ehgwZEmbMmBFGjhwZCoNpP0msv3fv3vDRRx+FPXv2hDNnzoSuXbuGAQMGpLpjx44NXbp0uWTtb7/9NmzYsCFs27YtnDhxItXp27dvuOuuu8L06dNDjx498lbYn1aPwWtlgMFr+VNdQwDf0XAnUNNyr0p179ct/EerRK/6QTfoxkIA/Vjo2cd69R37yvOeQR6ovffee+Gzzz67bBdioBXDqalTp3YIt86fPx9Wr16d5ojhWPsjGsukSZPC7Nmzw3XXXdfmj+P5MYRbt25diKFcvePOO+8Mc+fODT179uzwx/v27QtLly4N3333Xd2x/fr1C88991wYPnx43ioL4WKgef9rm7NnoQCAwSuoU1NNgBtLbQe8+w76QT8WAujHQs8+1qv/oBt77y0zeNVNsWb0Y+m+fax3/dgJ5DmDPFB79913wxdffJF2hd1yyy0hBlg33HBD2u31+9//Pvzxj39MQVn88//0n/5TGDNmTJtOxd1ha9euTecMGzYszJo1KwwaNCgcOHAgrF+/Pv1nNJcnnngi3HPPPW3Gxl1lK1asSDva4o60uJvt1ltvTbvkYtAWd8zFeR944IHwyCOPtNnlduzYsbB48eJw6NChtBtu8uTJYeLEiWmuGO5t3rw57XaLv+nFF19Mu+1yPjB4bfcxeC1/qmsI4Dsa7kVV776DftCPhQD6sdCzj/XqP+jG3nvLDF51Q6Bm6XrjxnrXT+NI5DWTPFD7n//zf4b+/fuHe++9N1x//fVt6Mcw65NPPgkffvhhCrb+/M//PDz55JMXg60YfL3++ushPnY5YsSIMH/+/DY7yU6ePBmWLFmSQrUYsi1cuDA9jhmP06dPp0Bs//79qf6CBQtSqFYccefb8uXLw/bt20OvXr3S2JaWlot//sEHH6RHPeOutzlz5oTx48e3+e3xEdZVq1al3x13x02ZMiUvZbVbLTcI2vZj8Fr+VNcQwHc03AnUtNyrUt37dQv/0SrRq37QDbqxEEA/Fnr2sV59x77yvGeQB2pXwh93gv33//7fU2gWd4/F0Kx4L1ncCRYfGY3mER/LnDBhQofpinNi8PXss8+GO+64I52za9eu8NZbb4WzZ8+mR0lnzpzZYWztObWh2KlTp1IYF4O6+DhnDOPaPxJae85tt90WXnjhhdCtW7crLbeyf47Ba1uLwWv5U11DAN/RcCdQ03KvSnXv1y38R6tEr/pBN+jGQgD9WOjZx3r1HfvK857BVaDWfofaypUrw9atW9Ous5dffjkMHDiwQzfjDrQYfsUdaXGXWAzG4hF3l8VdZjHkiiFd/HBB++P48eNh0aJF4ciRIymIi4FcDOYuNWf78Vfz+3KRHwav7TQGr+VPdQ0BfEfDnUBNy70q1b1ft/AfrRK96gfdoBsLAfRjoWcf69V37CvPe4amD9SKRydjkBVf8D969OjUsfh+srjDbPfu3ek9ZXGXWHw0s/0Rd7bFUOzo0aPpi6Hz5s1LIdrVhF3ff/99qhG//jl48OAU2vXp0yc9Brps2bL0OGfcGXf33XfXVVH8cmh8XDX+9li3+O05Sg6D13Ydg9fyp7qGAL6j4U6gpuVelerer1v4j1aJXvWDbtCNhQD6sdCzj/XqO/aV5z1DUwZqMaiKu8L+/u//PsRALX6B8z/+x/8Y/uIv/uLi+9PilzXj+9O++eabDo+C1ra0NhQrHhmNAdfbb78ddu7cGW666abwyiuvhBtvvLGuEoqPJtSet2nTprBmzZp0fty11v5DCcVE8aMH77zzzhXPy0GCGLy2yxi8lj/VNQTwHQ13AjUt96pU937dwn+0SvSqH3SDbiwE0I+Fnn2sV9+xrzzvGZoqUKvdTRbb0qVLl/Qo5vTp09NHBwqTiH9We277d6tdKlArQrH48YNi59nVBmrxvW3xa53xS6TFzrNrCdQefvjh8NBDD2WrNgxe23oMXsuf6hoC+I6GO4GalntVqnu/buE/WiV61Q+6QTcWAujHQs8+1qvv2Fee9wxNHajF1sQgK35BM4ZR8XHL4qgN1MaNGxeeeuqpup2s3aFWL1C7XBgXJyx2qNUL1Gr/Wb3itTvUCNT+LCG6/7XNef8/TrR6DF4EnrJSAtxYSvEH776DftCPhQD6sdCzj/XqP+jG3nvLDF51U6wZ/Vi6bx/rXT92AnnO0FSBWny08+TJk+kRz/h1zxhIffrpp+l9afGDA3GHWP/+/VOnCNR8CRaD1/YLg9fyp7qGAL6j4V5U9e476Af9WAigHws9+1iv/oNu7L23zOBVNwRqlq43bqx3/TSORF4zNVWgVg/93r17w29+85tw6tSp9K6yuBMtvgMtp0c+P//8c/eqLD7cwA41TSsLg//ss880P4CqEBAQwHcE0GtKevcd9IN+LATQj4WefaxX/0E39t5bZvCqm2LN6MfSfftY7/qJBCZMmGAHkdkMTR+oxQ8U/I//8Rg4Z94AACAASURBVD/CP/3TP4W+ffumL23G3Wo5fZSAQC2z/1f+BMutgsH/BFiYsuIEuLHUNti776Af9GMhgH4s9OxjvfoPurH33jKDV90QqFm63rix3vVDoNY5LTR9oBaX9b/+1/8K/+f//J/0PrXiwwDxMdD4YYHdu3enDwXEfx7/vP1Ru5Nt1KhRYd68eaFbt25h5cqVYevWrenrnq+++mro169fh7G1718bPHhwCvPie9y2b98eli1bFmLY9/TTT4exY8fWpV98vCDuqIt1R48e3bkuVWAUW9i1TWQLspY/1TUE8B0N96Kqd99BP+jHQgD9WOjZx3r1H3Rj771lBq+6KdaMfizdt4/1rh87gTxncBGo1fswQGzX6tWr0zvWaneutW/j/v37w+LFi8Pp06fDvffeGx5//PF0yqZNm8KaNWtSuDZ//vz0NdH2x/Hjx8OiRYvCkSNHQm0Y9/XXX4c33ngjve9typQpYfbs2XXVU4R2vXv3DgsXLgxDhgzJU2UhXPxCK498aiSAwWu4U1VLgBtLLX/vvoN+0I+FAPqx0LOP9eo/6Mbee8sMXnVDoGbpeuPGetdP40jkNVPTB2ox1Irh1aFDh9IHCV555ZUUoMUjPgr53nvvpf8+d+7cus/8xndGxXPiBeqZZ55J72GLx1dffZV2uP3www9h6tSpYebMmR06v2vXrnTO2bNnQ+1XOmM4F0O6GNYNHz48LFiwIPTs2bPN+PjOt3jOgQMHwpW+JJqD5LhB0HYZg9fyp7qGAL6j4V5U9e476Af9WAigHws9+1iv/oNu7L23zOBVNwRqlq43bqx3/TSORF4zSQO1P/7xj+Hv//7vw4MPPhhuvvnmi7uYihbEIOvv/u7v0qOZ8bjvvvvCY489dvG8o0ePhjfffDMcPnw4jBgxIu00qw224g6yJUuWpFBr0KBBaZdYEcbVPs4Zg7oYig0YMOBi98+fPx+WL1+eHu/s1atXGtvS0nLxz2sf55wzZ04YP358G+Vs2bIlrFq1Kj0WGnewxZ1sOR/cIGi7j8Fr+VNdQwDf0XAnUNNyr0p179ct/EerRK/6QTfoxkIA/Vjo2cd69R37yvOeQRqo7du3LwVeMdyK7zK7/fbbw89+9rPQtWvXEMO23/3ud+njA/GIHyKI70mL4VftsWHDhrB27doUXA0bNizMmjUrhWcxRFu3bl04ePBgCuAeffTRMHny5DZjt23bFlasWBHOnTuXwrQZM2ak3WQxoPvkk0/Czp076wZ58R8eO3Ys7UCLO+e6d++e5p44cWKaK4Zp8ZHS+N9jUPjSSy+FG264IWulYfDa9mPwWv5U1xDAdzTcCdS03KtS3ft1C//RKtGrftANurEQQD8WevaxXn3HvvK8Z5AGajH0ioFa3El2uSMGZM8++2zdd5DFnWTxXWrx0c4YqrU/orHEL+bEd6fFjwPUHvH8jRs3puDtwoULdX9CDPnio6LtH+mMJ8dAcOnSpRdDv/YTxA8YPP/88+mjCbkfGLxWARi8lj/VNQTwHQ13AjUt96pU937dwn+0SvSqH3SDbiwE0I+Fnn2sV9+xrzzvGaSBWkQf30f2hz/8Ifz+979PAVUM12LQFXepxZf4T5o0KX1FM3484FJHDMN27NiRwrHW1ta0MyyOHzp0aNp1Fj84UBhM+zlirb1794b4COeePXtC/Hpoly5d0i63adOmpdrxf1/qiF8Rjbvk4m63EydOpNPibrRx48aF6dOn1/3yaI6Sw+C1XcfgtfypriGA72i4E6hpuVeluvfrFv6jVaJX/aAbdGMhgH4s9OxjvfqOfeV5zyAP1PLGn8/qMXhtr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Wl79lq2WGwQZ+lQYg9fyp7qGAL6j4U6gpuVelerer1v4j1aJXvWDbtCNhQD6sdCzj/XqO/aV5z0DgZqD/h88eNDBr7z8Txw6dGg64f7XNrtfi8cFFAbf2trq8efzmyHQKQL4TqewNWyQd99BPw2TQqcmQj+dwsagPxHwqh98Rythr7opqKEf9GMl0NLSYp0iu/EEag5aTqDmoElN/hO93yA0OV5+XpMS4MZS2xjvvoN+0I+FAPqx0LOP9eo/6Mbee8sMXnVDoGbpeuPGetdPJEGgdu16IFC7dmaM6AQBtiB3AloDh7AFuYEwmcoNAXxH2yrvvoN+0I+FAPqx0LOP9eo/6Mbee8sMXnVTrBn9WLpvH+tdP3YCec5AoJZn30tfNQZfOvI2BTF4LX+qawjgOxruRVXvvoN+0I+FAPqx0LOP9eo/6Mbee8sMXnVDoGbpeuPGetdP40jkNROBWl79lq2WGwQZ+lQYg9fyp7qGAL6j4U6gpuVelerer1v4j1aJXvWDbtCNhQD6sdCzj/XqO/aV5z0DgVre/S9t9Rh8aajrFsLgtfypriGA72i4E6hpuVeluvfrFv6jVaJX/aAbdGMhgH4s9OxjvfqOfeV5z0Cglnf/S1s9Bl8aagI1LWqqNxEBfEfbDO83lu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JlDToqZ6ExHAd7TN8H5jiX7Qj4UA+rHQs4/16j/oxt57ywxedVOsGf1Yum8f610/dgJ5zkCglmffS181Bl868jYFMXgtf6prCOA7Gu5FVe++g37Qj4UA+rHQs4/16j/oxt57ywxedUOgZul648Z610/jSOQ1E4FaXv2WrZYbBBn6VBiD1/KnuoYAvqPhTqCm5V6V6t6vW/iPVole9YNu0I2FAPqx0LOP9eo79pXnPQOBWt79L231GHxpqOsWwuC1/KmuIYDvaLgTqGm5V6W69+sW/qNVolf9oBt0YyGAfiz07GO9+o595XnPQKCWd/9LWz0GXxpqAjUtaqo3EQF8R9sM7zeW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Oag/wcPHnTwKy//E4cOHZpOuP+1ze7X4nEBhcG3trZ6/Pn8Zgh0igC+0ylsDRvk3XfQT8Ok0KmJ0E+nsDHoTwS86gff0UrYq24KaugH/VgJtLS0WKfIbjyBmoOWE6g5aFKT/0TvNwhNjpef16QEuLHUNsa776Af9GMhgH4s9OxjvfoPurH33jKDV90QqFm63rix3vUTSRCoXbseCNSunRkjOkGALcidgNbAIWxBbiBMpnJDAN/Rtsq776A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5d3/0laPwZeGmkBNi5rqTUQA39E2w/uNJfpBPxYC6MdCzz7Wq/+gG3vvLTN41U2xZvRj6b59rHf92AnkOQOBWp59L33VGHzpyNsUxOC1/KmuIYDvaLgXVb37DvpBPxYC6MdCzz7Wq/+gG3vvLTN41Q2BmqXrjRvrXT+NI5HXTARqefVbtlpuEGToU2E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JA/Ufvzxx/DNN9+ELVu2hC+//DIcPnw4nDt3LnTp0iXcdNNN4e677w4///nPQ48ePS7ZmQsXLoQdO3aEjRs3htbW1jS+e/fuYciQIWHGjBlh5MiRobhAtZ8k1t+7d2/46KOPwp49e8KZM2dC165dw4ABA8K0adPC2LFj02+51PHtt9+GDRs2hG3btoUTJ06kOn379g133XVXmD59+mV/d05S4wZB220MXsuf6hoC+I6GO4GalntVqnu/buE/WiV61Q+6QTcWAujHQs8+1qvv2Fee9wzyQC2GUR988MFlu9CnT5/w/PPPh1tuuaXDeefPnw+rV68On332WYjhWPsjGsukSZPC7Nmzw3XXXdfmj+P5MYRbt25diKFcvePOO+8Mc+fODT179uzwx/v27QtLly4N3333Xd2x/fr1C88991wYPnx43ioL4WKgef9rm7NnoQCAwSuoU1NNgBtLbQe8+w76QT8WAujHQs8+1qv/oBt77y0zeNVNsWb0Y+m+fax3/dgJ5DmDPFCLO8M+/PDDtCssBmYxwLrhhhvCoUOHUkh29OjR1JlBgwaFBQsWhBhS1R4xkFu7dm0K04YNGxZmzZqVzj1w4EBYv359+s9oLk888US455572oyNu8pWrFiRdrTFHWlxN9utt96adsnFoC3umIvzPvDAA+GRRx5ps8vt2LFjYfHixel3xt1wkydPDhMnTkxzxd+9efPmtNst/qYXX3wx9O7dO0+F/WnVGLy2/Ri8lj/VNQTwHQ33oqp330E/6MdCAP1Y6NnHevUfdGPvvWUGr7ohULN0vXFjveuncSTymkkeqMXgKYZQ9913X+jWrVsb+qdPnw5vv/122L17d/rnf/mXf5ke/yyOGHy9/vrrIT52OWLEiDB//vw2O8lOnjwZlixZkkK1GLItXLgwPY4Zjzh3DMT2798f+vfvn8K6GKoVR9z5tnz58rB9+/bQq1evNLalpeXin8dddTHMi7ve5syZE8aPH9/mt8dHWFetWpUCubg7bsqUKXkpq91quUHQth+D1/KnuoYAvqPhTqCm5V6V6t6vW/iPVole9YNu0I2FAPqx0LOP9eo79pXnPYM8ULsS/l27doW33nornD17NowbNy489dRTF4fEnWDvvfde2jkWH8ucMGFCh+mKc2Lw9eyzz4Y77rgjnVM779SpU8PMmTM7jK09pzYUO3XqVArjYlAXH+eMYVz7R0Jrz7ntttvCCy+80CEwvNLaq/TnGLy2mxi8lj/VNQTwHQ13AjUt96pU937dwn+0SvSqH3SDbiwE0I+Fnn2sV9+xrzzvGZo+UIsfLIi70OJ7ytoHaitXrgxbt25Nu85efvnlMHDgwA7djDvQYvgVd6TFXWIxGItH8e62uCsu7myLHy5ofxw/fjwsWrQoHDlyJAVxMZCLwdyl5mw//mp+Xy7yw+C1ncbgtfypriGA72i4E6hpuVeluvfrFv6jVaJX/aAbdGMhgH4s9OxjvfqOfeV5z9D0gVp88X98bPP7779Pj1U++eSTqWPx/WRx51p8HDS+pyzuEouPZrY/4uOgMRSL72IbNWpUmDdvXtopdjVhV6wZa8Svfw4ePDiFdvEDCfEx0GXLlqXHOePOuPgl0npH8X64GMLFuqNHj85WbRi8tvUYvJY/1TUE8B0NdwI1LfeqVPd+3cJ/tEr0qh90g24sBNCPhZ59rFffsa887xmaPlArHtmMbaoNr+KOtbhzLe5gix8SiLvMevTo0aGbtaFYcV4MuOK72Xbu3Bluuumm8Morr4Qbb7yxrhLefffd8MUXX7Q5b9OmTWHNmjXp/LhrbcyYMXXHxo8evPPOO1c8LwcJYvDaLmPwWv5U1xDAdzTcCdS03KtS3ft1C//RKtGrftANurEQQD8WevaxXn3HvvK8Z2jqQK32owIx8Io7xIoPB9TuPLvaQK0Iz66//vqLO8+uNlCLYV38Wmf8Emmx8+xaArWHH344PPTQQ9mqDYPXth6D1/KnuoYAvqPhTqCm5V6V6t6vW/iPVole9YNu0I2FAPqx0LOP9eo79pXnPUPTBmrxccoYXK1fvz59dGDGjBkhfjygOGoDtfbvVqttae0OtXqB2uXCuDhPsUOtXqBW+8/qyah2hxqB2p8lRPe/tjnv/8eJVo/Bi8BTVkqAG0sp/uDdd9AP+rEQQD8WevaxXv0H3dh7b5nBq26KNaMfS/ftY73rx04gzxmaNlCLj1nGL3ieO3cu/OxnP0vvIKv9kmZOgdrnn3/uXp3Fe+YI1DStLAw+PkLNAYFcCOA72k579x30g34sBNCPhZ59rFf/QTf23ltm8KqbYs3ox9J9+1jv+okEJkyYYAeR2QxNGajt3bs3/OY3vwmnTp0KN998c3jhhRdC//7927Qmp0c+CdQy+3/lT7DcKhj8T4CFKStOgBtLbYO9+w76QT8WAujHQs8+1qv/oBt77y0zeNUNgZql640b610/BGqd00LTBWq1YdrAgQPTe8vah2lxqXyUoHMNV41iC7KK/P+vyxZkLX+qawjgOxruRVXvvoN+0I+FAPqx0LOP9eo/6Mbee8sMXnVTrBn9WLpvH+tdP3YCec7QVIHavn37wtKlS1NYdrkwLbbqzJkz6cMCu3fvTh8KiMFbva981u5kGzVqVHp0tFu3bmHlypVh69at6euer776aujXr18HBdS+f23w4MHpowh9+vQJ27dvD8uWLQvxPW9PP/10GDt2bF31FB8viF8VjXVHjx6dp8pCSO/BiwePfGokgMFruFNVSwDf0fL37jvoB/1YCKAfCz37WK/+g27svbfM4FU3BGqWrjdurHf9NI5EXjM1TaD21VdfhXfeeSeFaZd6zLN9a1avXh0+/fTT0Ldv3xR2xRCu/bF///6wePHicPr06XDvvfeGxx9/PJ2yadOmsGbNmhSuzZ8/P4wcObLD2OPHj4dFixaFI0eOhNow7uuvvw5vvPFGiF8hnTJlSpg9e3Zd1RShXe/evcPChQvDkCFD8lJXzWq5QdC2HoPX8qe6hgC+o+FeVPXuO+gH/VgIoB8LPftYr/6Dbuy9t8zgVTcEapauN26sd/00jkReMzVFoPbP//zP6QMEcUfYiBEjwrPPPptCsisd8d1icVw85s6dW/clevEl7PGceIF65plnwpgxY9L5McCLO9x++OGH9PXQmTNndii3a9eudM7Zs2dD7Vc6YzgXQ7oY1g0fPjwsWLCgzQcT4kTx/W/xnAMHDoQrfUn0Suuswp9zg6DtIgav5U91DQF8R8OdQE3LvSrVvV+38B+tEr3qB92gGwsB9GOhZx/r1XfsK897BmmgFh+Z/Md//Me0Uyx+zfPOO+9MwVjt1zwv156jR4+GN998Mxw+fDgFcXGnWe3YuINsyZIlKdQaNGhQ2iVWBHW1j3PGd7TFUGzAgAEXy50/fz4sX748Pd7Zq1evNLalpeXin9c+zjlnzpwwfvz4Nj91y5YtYdWqVemx0LiDLe5ky/nA4LXdx+C1/KmuIYDvaLgTqGm5V6W69+sW/qNVolf9oBt0YyGAfiz07GO9+o595XnPIA3Uat9vFh/zvP/++0P37t0v25H42GTto5MbNmwIa9euTcHVsGHDwqxZs1J4FkO0devWhYMHD6bdaY8++miYPHlym7m3bdsWVqxYkcK8GKbNmDEj7SaLAd0nn3wSdu7cmc6/7777wmOPPXbxPWDxnx07diztQDt06FD6zXHuiRMnprlimBYfKY3/Pa7rpZdeCjfccEPWSsPgte3H4LX8qa4hgO9ouBOoablXpbr36xb+o1WiV/2gG3RjIYB+LPTsY736jn3lec/QNIHa1bah9tHLOCbuJIvvUouPdsZQrf0RjSV+gjq+Oy1+HKD2iOdv3LgxBW8XLlyo+xNuv/329KhovV1ztR9RqDc4fsDg+eefTx9NyP3A4LUKwOC1/KmuIYDvaLgTqGm5V6W69+sW/qNVolf9oBt0YyGAfiz07GO9+o595XnP4D5Qi+2LYdiOHTtSONba2pp2hnXt2jUMHTo07TqLHxwoDKZ9u2Ootnfv3hAf4dyzZ0/6emiXLl3SLrdp06alL3jG/32pI+6yi7vk4m63EydOpNPibrRx48aF6dOn1/3yaI6Sw+C1XcfgtfypriGA72i4E6hpuVeluvfrFv6jVaJX/aAbdGMhgH4s9OxjvfqOfeV5zyAN1PJGn9fqMXhtvz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RqOXVb9lquUGQoU+FMXgtf6prCOA7Gu4EalruVanu/bqF/2iV6FU/6AbdWAigHws9+1ivvmNfed4zEKjl3f/SVo/Bl4a6biEMXsuf6hoC+I6GO4GalntVqnu/buE/WiV61Q+6QTcWAujHQs8+1qvv2Fee9wwEann3v7TVY/CloSZQ06KmehMRwHe0zfB+Y4l+0I+FAPqx0LOP9eo/6Mbee8sMXnVTrBn9WLpvH+tdP3YCec5AoJZn30tfNQZfOvI2BTF4LX+qawjgOxruRVXvvoN+0I+FAPqx0LOP9eo/6Mbee8sMXnVDoGbpeuPGetdP40jkNROBVwNvuwAAIABJREFUWl79lq2WGwQZ+lQYg9fyp7qGAL6j4U6gpuVelerer1v4j1aJXvWDbtCNhQD6sdCzj/XqO/aV5z0DgVre/S9t9Rh8aajrFsLgtfypriGA72i4E6hpuVeluvfrFv6jVaJX/aAbdGMhgH4s9OxjvfqOfeV5z0Cg5qD/Bw8edPArL/8Thw4dmk64/7XN7tficQGFwbe2tnr8+fxmCHSKAL7TKWwNG+Tdd9BPw6TQqYnQT6ewMehPBLzqB9/RStirbgpq6Af9WAm0tLRYp8huPIGag5YTqDloUpP/RO83CE2Ol5/XpAS4sdQ2xrvvoB/0YyGAfiz07GO9+g+6sffeMoNX3RCoWbreuLHe9RNJEKhdux4I1K6dGSM6QYAtyJ2A1sAhbEFuIEymckMA39G2yrvvoB/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OXd/9JWj8GXhppATYua6k1EAN/RNsP7jSX6QT8WAujHQs8+1qv/oBt77y0zeNVNsWb0Y+m+fax3/dgJ5DkDgVqefS991Rh86cjbFMTgtfypriGA72i4F1W9+w76QT8WAujHQs8+1qv/oBt77y0zeNUNgZql640b610/jSOR10wEann1W7ZabhBk6FNhDF7Ln+oaAviOhjuBmpZ7Vap7v27hP1oletUPukE3FgLox0LPPtar79hXnvcMBGp597+01WPwpaGuWwiD1/KnuoYAvqPhTqCm5V6V6t6vW/iPVole9YNu0I2FAPqx0LOP9eo79pXnPQOBWt79L231GHxpqAnUtKip3kQE8B1tM7zfWKIf9GMhgH4s9OxjvfoPurH33jKDV90Ua0Y/lu7bx3rXj51AnjMQqOXZ99JXjcGXjrxNQQxey5/qGgL4joZ7UdW776Af9GMhgH4s9OxjvfoPurH33jKDV90QqFm63rix3vXTOBJ5zUSglle/ZavlBkGGPhXG4LX8qa4hgO9ouBOoablXpbr36xb+o1WiV/2gG3RjIYB+LPTsY736jn3lec9AoJZ3/0tbPQZfGuq6hTB4LX+qawjgOxruBGpa7lWp7v26hf9olehVP+gG3VgIoB8LPftYr75jX3neMxCoOej/wYMHHfzKy//EoUOHphPuf22z+7V4XEBh8K2trR5/Pr8ZAp0igO90ClvDBnn3HfTTMCl0aiL00ylsDPoTAa/6wXe0Evaqm4Ia+kE/VgItLS3WKbIbT6DmoOUEag6a1OQ/0fsNQpPj5ec1KQFuLLWN8e476Af9WAigHws9+1iv/oNu7L23zOBVNwRqlq43bqx3/UQSBGrXrgcCtWtnxohOEGALciegNXAIW5AbCJOp3BDAd7St8u476Af9WAigHws9+1iv/oNu7L23zOBVN8Wa0Y+l+/ax3vVjJ5DnDARqefa99FVj8KUjb1MQg9fyp7qGAL6j4V5U9e476Af9WAigHws9+1iv/oNu7L23zOBVNwRqlq43bqx3/TSORF4zEajl1W/ZarlBkKFPhTF4LX+qawjgOxruBGpa7lWp7v26hf9olehVP+gG3VgIoB8LPftYr75jX3neMxCo5d3/0laPwZeGum4hDF7Ln+oaAviOhjuBmpZ7Vap7v27hP1oletUPukE3FgLox0LPPtar79hXnvcMBGp597+01WPwpaEmUNOipnoTEcB3tM3wfmOJftCPhQD6sdCzj/XqP+jG3nvLDF51U6wZ/Vi6bx/rXT92AnnOQKCWZ99LXzUGXzryNgUxeC1/qmsI4Dsa7kVV776DftCPhQD6sdCzj/XqP+jG3nvLDF51Q6Bm6XrjxnrXT+NI5DUTgVpe/ZatlhsEGfpUGIPX8qe6hgC+o+FOoKblXpXq3q9b+I9WiV71g27QjYUA+rHQs4/16jv2lec9A4Fa3v0vbfUYfGmo6xbC4LX8qa4hgO9ouBOoablXpbr36xb+o1WiV/2gG3RjIYB+LPTsY736jn3lec9AoJZ3/0tbPQZfGmoCNS1qqjcRAXxH2wzvN5boB/1YCKAfCz37WK/+g27svbfM4FU3xZrRj6X79rHe9WMnkOcMBGp59r30VWPwpSNvUxCD1/KnuoYAvqPhXlT17jvoB/1YCKAfCz37WK/+g27svbfM4FU3BGqWrjdurHf9NI5EXjM1ZaD2hz/8Ibz99tvhP/yH/xDmz58fevTocdmuXLhwIezYsSNs3LgxtLa2hnPnzoXu3buHIUOGhBkzZoSRI0eG4gLVfqIff/wx7N27N3z00Udhz5494cyZM6Fr165hwIABYdq0aWHs2LGhS5cul6z/7bffhg0bNoRt27aFEydOpDp9+/YNd911V5g+ffoVf3sucuMGQdtpDF7Ln+oaAviOhjuBmpZ7Vap7v27hP1oletUPukE3FgLox0LPPtar79hXnvcMTReoxYDrf//v/x1++9vfhltvvfWKgdr58+fD6tWrw2effRbi2PZHNJZJkyaF2bNnh+uuu67NH8fzYwi3bt26EEO5esedd94Z5s6dG3r27Nnhj/ft2xeWLl0avvvuu7pj+/XrF5577rkwfPjwvFUWwsVA8/7XNmfPQgEAg1dQp6aaADeW2g549x30g34sBNCPhZ59rFf/QTf23ltm8KqbYs3ox9J9+1jv+rETyHOGpgnUYrh1/PjxsHnz5vAP//APaZfZ1QRqcXfY2rVrU5g2bNiwMGvWrDBo0KBw4MCBsH79+vSf0VyeeOKJcM8997TpctxVtmLFilQr7kiLu9lizcOHD6eg7csvv0zzPvDAA+GRRx5ps8vt2LFjYfHixeHQoUNpN9zkyZPDxIkT01wx3IvriLvd4m968cUXQ+/evfNU2J9WjcFr24/Ba/lTXUMA39FwL6p69x30g34sBNCPhZ59rFf/QTf23ltm8KobAjVL1xs31rt+Gkcir5maIlCLwdY777zTgfyVArUYfL3++ushPnY5YsSItJutdifZyZMnw5IlS1KoFkO2hQsXpscx43H69OkUiO3fvz/0798/LFiwIIVqxRF3vi1fvjxs37499OrVK41taWm5+OcffPBBetQz7nqbM2dOGD9+fJvfv2XLlrBq1aoUyMXdcVOmTMlLWe1Wyw2Ctv0YvJY/1TUE8B0NdwI1LfeqVPd+3cJ/tEr0qh90g24sBNCPhZ59rFffsa887xmaIlCL70yLj20Wx6lTp9LurisFanEn2HvvvZd2jsXHMidMmNChm8U5Mfh69tlnwx133JHO2bVrV3jrrbfC2bNnw9SpU8PMmTM7jK09pzYUi78vhnExqIuPc8Ywrv0jobXn3HbbbeGFF14I3bp1y1ZtGLy29Ri8lj/VNQTwHQ13AjUt96pU937dwn+0SvSqH3SDbiwE0I+Fnn2sV9+xrzzvGZoiUGvfgnfffTd88cUXVwzUVq5cGbZu3Zp2nb388sth4MCBHboZd6DF8CvuSIu7xGIwFo+4uyzuMoshV9zZFj9c0P6Ij6AuWrQoHDlyJAVxMZCLwdyl5mw//mp+Xy7yw+C1ncbgtfypriGA72i4E6hpuVeluvfrFv6jVaJX/aAbdGMhgH4s9OxjvfqOfeV5z+A2UIs72OIOs927d6f3lMVdYvHRzPZHfBw0hmJHjx4No0aNCvPmzUsh2tWEXd9//32qEb/+OXjw4BTa9enTJz0GumzZsvQ4Z9wZd/fdd9dVUfxy6IcffphCuFh39OjR2aoNg9e2HoPX8qe6hgC+o+FOoKblXpXq3q9b+I9WiV71g27QjYUA+rHQs4/16jv2lec9g9tALX5ZM74/7ZtvvrnsTrbaUKx4hDQGXG+//XbYuXNnuOmmm8Irr7wSbrzxxrpKKHbL1Z63adOmsGbNmnR+3LU2ZsyYumNr3w13ufNykCAGr+0yBq/lT3UNAXxHw51ATcu9KtW9X7fwH60SveoH3aAbCwH0Y6FnH+vVd+wrz3sGt4Fa7c6zy71rrTZQK0Kx66+//uLOs6sN1Hr06JG+1nnLLbeEYufZtQRqDz/8cHjooYeyVRsGr209Bq/lT3UNAXxHw51ATcu9KtW9X7fwH60SveoH3aAbCwH0Y6FnH+vVd+wrz3uGSgRq48aNC0899VTdTl4pULvShw+KHWr1ArXaf1aveO0ONQK1P0uI7n9tc97/jxOtHoMXgaeslAA3llL8wbvvoB/0YyGAfiz07GO9+g+6sffeMoNX3RRrRj+W7tvHetePnUCeMxCo3Xpr+ihBDMfqHc0QqH3++efu1Vm8Z45ATdPKwuDjV285IJALAXxH22nvvoN+0I+FAPqx0LOP9eo/6Mbee8sMXnVTrBn9WLpvH+tdP5HAhAkT7CAym6ESgVrVH/kkUMvs/5U/wXKrYPA/ARamrDgBbiy1DfbuO+gH/VgIoB8LPftYr/6Dbuy9t8zgVTcEapauN26sd/0QqHVOC24DNT5K0LmGq0axBVlF/v/XZQuylj/VNQTwHQ33oqp330E/6MdCAP1Y6NnHevUfdGPvvWUGr7op1ox+LN23j/WuHzuBPGdwG6idOXMmfVhg9+7d6UMB8YMB9R7brP14wahRo8K8efNCt27dwsqVK8PWrVvT1z1fffXV0K9fvw4KqH3/2uDBg8PLL78c+vTpE7Zv3x6WLVsWfvzxx/D000+HsWPH1lVP8fGC+FXRWHf06NF5qiyEgMFrW4/Ba/lTXUMA39FwJ1DTcq9Kde/XLfxHq0Sv+kE36MZCAP1Y6NnHevUd+8rznsFtoBbbtnr16vDpp5+Gvn37prBr4MCBHbq5f//+sHjx4nD69Olw7733hscffzyds2nTprBmzZoUrsV3qI0cObLD2OPHj4dFixaFI0eOhNow7uuvvw5vvPFGOHnyZJgyZUqYPXt2XRUVoV3v3r3DwoULw5AhQ7JVGwavbT0Gr+VPdQ0BfEfDnUBNy70q1b1ft/AfrRK96gfdoBsLAfRjoWcf69V37CvPewbXgVp8t9h7772XOjh37ty6L9GLL2GP50SDeeaZZ8KYMWPS+V999VXa4fbDDz+EqVOnhpkzZ3ZQwq5du9I5Z8+eDbVf6YzhXAzpYlg3fPjwsGDBgtCzZ88240+dOpXOOXDgQLjSl0RzkCAGr+0yBq/lT3UNAXxHw51ATcu9KtW9X7fwH60SveoH3aAbCwH0Y6FnH+vVd+wrz3sG14Ha0aNHw5tvvhkOHz4cRowYkXaa1QZbcQfZkiVLUqg1aNCgtEss7maLR+3jnP3790+h2IABAy6q4fz582H58uXp8c5evXqlsS0tLRf/vPZxzjlz5oTx48e3UdKWLVvCqlWr0mOhcQdb3MmW84HBa7uPwWv5U11DAN/RcCdQ03KvSnXv1y38R6tEr/pBN+jGQgD9WOjZx3r1HfvK857BdaAWW7dhw4awdu3aFFwNGzYszJo1K4VnMURbt25dOHjwYNqd9uijj4bJkye36fa2bdvCihUrwrlz51KYNmPGjLSbLAZ0n3zySdi5c2c6/7777guPPfbYxfeAxX927NixtAPt0KFDoXv37mnuiRMnprlimBYfKY3//eabbw4vvfRSuOGGG7JWGgavbT8Gr+VPdQ0BfEfDnUBNy70q1b1ft/AfrRK96gfdoBsLAfRjoWcf69V37CvPe4amCNRisPXOO+9csRO1j10WJ8edZPFdavHRzhiqtT+iscRPUMd3p8WPA9Qe8fyNGzem4O3ChQt1699+++3pUdH2j3TGk/ft2xeWLl0a4hdH6x3xAwbPP/98+mhC7gcGr1UABq/lT3UNAXxHw51ATcu9KtW9X7fwH60SveoH3aAbCwH0Y6FnH+vVd+wrz3sG94FabF8Mw3bs2JHCsdbW1rQzrGvXrmHo0KFp11n84EBhMO3bHUO1vXv3hvgI5549e0L8emiXLl3SLrdp06alL3jG/32pI35FNO6Si6HgiRMn0mlxN9q4cePC9OnT6355NEfJYfDarmPwWv5U1xDAdzTcCdS03KtS3ft1C//RKtGrftANurEQQD8WevaxXn3HvvK8Z2iKQC3vFuSxegxe22cMXsuf6hoC+I6GO4GalntVqnu/buE/WiV61Q+6QTcWAujHQs8+1qvv2Fee9wwEann3v7TVY/Cloa5bCIPX8qe6hgC+o+FOoKblXpXq3q9b+I9WiV71g27QjYUA+rHQs4/16jv2lec9A4Fa3v0vbfUYfGmoCdS0qKneRATwHW0zvN9Yoh/0YyGAfiz07GO9+g+6sffeMoNX3RRrRj+W7tvHetePnUCeMxCo5dn30leNwZeOvE1BDF7Ln+oaAviOhntR1bvvoB/0YyGAfiz07GO9+g+6sffeMoNX3RCoWbreuLHe9dM4EnnNRKCWV79lq+UGQYY+FcbgtfypriGA72i4E6hpuVeluvfrFv6jVaJX/aAbdGMhgH4s9OxjvfqOfeV5z0Cglnf/S1s9Bl8a6rqFMHgtf6prCOA7Gu4EalruVanu/bqF/2iV6FU/6AbdWAigHws9+1ivvmNfed4zEKjl3f/SVo/Bl4aaQE2LmupNRADf0TbD+40l+kE/FgLox0LPPtar/6Abe+8tM3jVTbFm9GPpvn2sd/3YCeQ5A4Fann0vfdUYfOnI2xTE4LX8qa4hgO9ouBdVvfsO+kE/FgLox0LPPtar/6Abe+8tM3jVDYGapeuNG+tdP40jkddMBGp59Vu2Wm4QZOhTYQxey5/qGgL4joY7gZqWe1Wqe79u4T9aJXrVD7pBNxYC6MdCzz7Wq+/YV573DARqefe/tNVj8KWhrlsIg9fyp7qGAL6j4U6gpuVelerer1v4j1aJXvWDbtCNhQD6sdCzj/XqO/aV5z0DgVre/S9t9Rh8aagJ1LSoqd5EBPAdbTO831iiH/RjIYB+LPTsY736D7qx994yg1fdFGtGP5bu28d614+dQJ4zEKjl2ffSV43Bl468TUEMXsuf6hoC+I6Ge1HVu++gH/RjIYB+LPTsY736D7qx994yg1fdEKhZut64sd710zgSec1EoJZXv2Wr5QZBhj4VxuC1/KmuIYDvaLgTqGm5V6W69+sW/qNVolf9oBt0YyGAfiz07GO9+o595XnPQKCWd/9LWz0GXxrquoUweC1/qmsI4Dsa7gRqWu5Vqe79uoX/aJXoVT/oBt1YCKAfCz37WK++Y1953jMQqDno/8GDBx38ysv/xKFDh6YT7n9ts/u1eFxAYfCtra0efz6/GQKdIoDvdApbwwZ59x300zApdGoi9NMpbAz6EwGv+sF3tBL2qpuCGvpBP1YCLS0t1imyG0+g5qDlBGoOmtTkP9H7DUKT4+XnNSkBbiy1jfHuO+gH/VgIoB8LPftYr/6Dbuy9t8zgVTcEapauN26sd/1EEgRq164HArVrZ8aIThBgC3InoDVwCFuQGwiTqdwQwHe0rfLuO+gH/VgIoB8LPftYr/6Dbuy9t8zgVTfFmtGPpfv2sd71YyeQ5wwEann2vfRVY/ClI29TEIPX8qe6hgC+o+FeVPXuO+gH/VgIoB8LPftYr/6Dbuy9t8zgVTcEapauN26sd/00jkReMxGo5dVv2Wq5QZChT4UxeC1/qmsI4Dsa7gRqWu5Vqe79uoX/aJXoVT/oBt1YCKAfCz37WK++Y1953jMQqOXd/9JWj8GXhrpuIQxey5/qGgL4joY7gZqWe1Wqe79u4T9aJXrVD7pBNxYC6MdCzz7Wq+/YV573DARqefe/tNVj8KWhrnyg9utf/zq8//77YevWreHIkSNasBWt3r9//zB+/Pjw6KOPhl/84hduV4nvaFvn/cYS/aAfCwH0Y6FnH+vVf9CNvfeWGbzqplgz+rF03z7Wu37sBPKcgUAtz76XvmoMvnTkbQpWweD3798f5s2bFz755BMtzMyqT5s2Lbz99tth+PDh7laO72hb5t130A/6sRBAPxZ69rFe/Qfd2HtvmcGrbgjULF1v3Fjv+mkcibxmIlDLq9+y1XKDIEOfClfB4B966KHw8ccfhz4to8LwB54N/UfdF667vpcWbEWrnzt9Ihz91/8b9v92efju4M7w4IMPho8++sjdavEdbcu8+w76QT8WAujHQs8+1qv/oBt77y0zeNUNgZql640b610/jSOR10wEann1W7ZabhBk6CsRqMXHPH/5y1+mMG3swjdCl27Xa4FmUv3C2R/C799YmEK1X/3qV+4e/8R3tEL1fmOJftCPhQD6sdCzj/XqP+jG3nvLDF51Q6Bm6XrjxnrXT+NI5DUTgVpe/ZatlhsEGfpKBGrTp09PO6RGP/lfw6AxD2phZlb90LaPwh9W/m2IOwTXr1/vavX4jrZd3m8s0Q/6sRBAPxZ69rFe/Qfd2HtvmcGrbgjULF1v3Fjv+mkcibxmIlDLq9+y1XKDIENfiUBtwIAB6QMEk/72Ix7zFEgp3iDEDxUcPnxYUL3zJfGdzrNrxEjvN5bopxEq6Pwc6Kfz7Bjp91UX+I5WvfiOlr/36t71452/6vcTqKnIZ1aXGwRtw70bPPpBP50hgG46Q61xY/CdxrHMcSb0k2PXG7dmr/rhutU4DXRmJq+6KdaKfjrT9caN8a6fxpHIayYCtbz6LVstBi9Dnwp7N3j0g346QwDddIZa48bgO41jmeNM6CfHrjduzV71w3WrcRrozExedUOg1pluN36Md/00nkgeMxKo5dFn+Sq5QdC2wLvBox/00xkC6KYz1Bo3Bt9pHMscZ0I/OXa9cWv2qh+uW43TQGdm8qobArXOdLvxY7zrp/FE8piRQC2PPstXyQ2CtgXeDR79oJ/OEEA3naHWuDH4TuNY5jgT+smx641bs1f9cN1qnAY6M5NX3RCodabbjR/jXT+NJ5LHjARqefRZvkpuELQt8G7w6Af9dIYAuukMtcaNwXcaxzLHmdBPjl1v3Jq96ofrVuM00JmZvOqGQK0z3W78GO/6aTyRPGYkUMujz/JVcoOgbYF3g0c/6KczBNBNZ6g1bgy+0ziWOc6EfnLseuPW7FU/XLcap4HOzORVNwRqnel248d410/jieQxI4FaHn2Wr5IbBG0LvBs8+kE/nSGAbjpDrXFj8J3GscxxJvSTY9cbt2av+uG61TgNdGYmr7ohUOtMtxs/xrt+Gk8kjxkJ1PLos3yV3CBoW+Dd4NEP+ukMAXTTGWqNG4PvNI5ljjOhnxy73rg1e9UP163GaaAzM3nVDYFaZ7rd+DHe9dN4InnMSKCWR5/lq+QGQdsC7waPftBPZwigm85Qa9wYfKdxLHOcCf3k2PXGrdmrfv5fe+fitkVR/vExkiTwkFmhgkpaoXkoFLJE8oR2wMoES1HxAB7q7/j9CyJpSphJiRlaqXigUtEC0UIqyw4qeEILAyGN4nd9p2to3nWfZ3dn53l359nPXpeX+j7Pzs5+7vuZuec798zQb8XzgZCSUvUbBLUQa8e/J3X/iU+kGyUiqHXDzo2/JQFCsyZIvYHHf/CfEAL4TQi1ePfQ7sRj2cWS8J8uWj3eO6fqP/Rb8XwgpKRU/QZBLcTa8e9J3X/iE+lGiQhqCdj5pZdeSqCW/at4yCGH2C+c+n9rkn+XFF/ANfAvvvhiitU3+E+zZkvVf/Ab/KYOAfynDr3696ba7rg3x3/q+0CdElL1H/ymjtXr35uq39Du1Ld9jBJS9x8xOPjgg2Og6FQZCGoJmBtBLQEjtbyKqTfwBJjNOliq/oPf4Dd1COA/dejVvzfVdoeBbX3bxyghVf+h3Ylh/fAyUvUb2p1wm8e8M3X/QVAL8wYEtTBu3FWRACnsFYFF/nrqKcj4T2SHqFhcqv6D31Q0dOSvp+o3DgP+E9khKhaH/1QExtdHEEjVf2h3mnXkVP2GfqtZv3FPT91/2kExvVogqKVnsyRrTIDQrNlSb+DxH/wnhAB+E0It3j20O/FYdrEk/KeLVo/3zqn6D/1WPB8IKSlVv0FQC7F2/HtS95/4RLpRIoJaN+zc+FsSIDRrgtQbePwH/wkhgN+EUIt3D+1OPJZdLAn/6aLV471zqv5DvxXPB0JKStVvENRCrB3/ntT9Jz6RbpSIoNYNOzf+lgQIzZog9QbJM4yvAAAgAElEQVQe/8F/QgjgNyHU4t1DuxOPZRdLwn+6aPV475yq/9BvxfOBkJJS9RsEtRBrx78ndf+JT6QbJSKodcPOjb8lAUKzJki9gcd/8J8QAvhNCLV499DuxGPZxZLwny5aPd47p+o/9FvxfCCkpFT9BkEtxNrx70ndf+IT6UaJCGrdsHPjb0mA0KwJUm/g8R/8J4QAfhNCLd49tDvxWHaxJPyni1aP986p+g/9VjwfCCkpVb9BUAuxdvx7Uvef+ES6USKCWjfs3PhbEiA0a4LUG3j8B/8JIYDfhFCLdw/tTjyWXSwJ/+mi1eO9c6r+Q78VzwdCSkrVbxDUQqwd/57U/Sc+kW6UiKDWDTs3/pYECM2aIPUGHv/Bf0II4Dch1OLdQ7sTj2UXS8J/umj1eO+cqv/Qb8XzgZCSUvUbBLUQa8e/J3X/iU+kGyUiqHXDzo2/JQFCsyZIvYHHf/CfEAL4TQi1ePfQ7sRj2cWS8J8uWj3eO6fqP/Rb8XwgpKRU/QZBLcTa8e9J3X/iE+lGiQhq3bBz429JgNCsCVJv4PEf/CeEAH4TQi3ePbQ78Vh2sST8p4tWj/fOqfoP/VY8HwgpKVW/QVALsXb8e1L3n/hEulEiglpNO7/xxhtm9erVZsOGDWbbtm1GHeF+++1njj/+eDN79myzzz771HzCcNxOgNCsHVNv4PEf/CeEAH4TQi3ePbQ78Vh2sST8p4tWj/fOqfoP/VY8HwgpKVW/QVALsXb8e1L3n/hEulEigloNOz///PNm6dKlZvv27bmlHHDAAebSSy81kyZNqvGU4biVAKFZO6bewOM/+E8IAfwmhFq8e2h34rHsYkn4TxetHu+dU/Uf+q14PhBSUqp+g6AWYu3496TuP/GJdKNEBLVAO2/dutXccMMNZsuWLWbs2LFm5syZZsaMGWbXrl1m3bp1Zs2aNebtt982hx56qFm4cKEZP3584JOG4zYChGbtmHoDj//gPyEE8JsQavHuod2Jx7KLJeE/XbR6vHdO1X/ot+L5QEhJqfoNglqItePfk7r/xCfSjRIR1ALtfM8999ilnmPGjDHz5s0z06ZNG1HS2rVrzYoVK8zu3bvNnDlzzKxZswKfNBy3ESA0a8fUG3j8B/8JIYDfhFCLdw/tTjyWXSwJ/+mi1eO9c6r+Q78VzwdCSkrVbxDUQqwd/57U/Sc+kW6UiKAWYOcdO3bY7LTNmzfb5ZyLFi0y48aNG1GS/52jjjrKXH755WbvvfcOeNpw3EKA0KwdU2/g8R/8J4QAfhNCLd49tDvxWHaxJPyni1aP986p+g/9VjwfCCkpVb9BUAuxdvx7Uvef+ES6USKCWoCdN23aZAW1nTt32swzZaDlXcuXLzfr16+3hxRcc8015qCDDgp42nDcQoDQrB1Tb+DxH/wnhAB+E0It3j20O/FYdrEk/KeLVo/3zqn6D/1WPB8IKSlVv0FQC7F2/HtS95/4RLpRIoJagJ03btxoli1bZpdzXnDBBeakk07KLeWBBx4wq1atsstCFyxYYKZOnRrwtOG4hQChWTum3sDjP/hPCAH8JoRavHtod+Kx7GJJ+E8XrR7vnVP1H/qteD4QUlKqfoOgFmLt+Pek7j/xiXSjRAS1ADs/+uijZuXKlfbOSy65xBx33HG5pWzYsMHccssthd8LqEJytxAgNGuy1Bt4/Af/CSGA34RQi3cP7U48ll0sCf/potXjvXOq/kO/Fc8HQkpK1W8Q1EKsHf+e1P0nPpFulIigFmBnl3lWRVA7++yzzVlnnRXwtOG4hQChWTum3sDjP/hPCAH8JoRavHtod+Kx7GJJ+E8XrR7vnVP1H/qteD4QUlKqfoOgFmLt+Pek7j/xiXSjRAS1ADs7QW2fffYxCxcuNIcddlhuKX6GGoLaXpbRqf+3JoA4t9QlkHoDT4BZ1wPq3Z+q/+A39exe9+5U/YaBSV3Lx7kf/4nDsaulpOo/9FvNemyqfkO/1azfuKen7j/toJheLRDUAmw22oJarz3aAqre2C1PPPEEglpj9I1xDfyJJ57YYC3CH43/hLOLcWeq/oPfxLB+eBmp+o17Y/wn3PYx7sR/YlDsbhmp+g/tTrM+m6rf0G816zdZQS3V8ZbeY926de2AmVAtENQCjDXaSz6HQVDbvn27Jb33B48KIM4tdQn869VnbRETJkyoW1Qj9+M/jWDf89BU/Qe/wW/qEMB/6tCrf2+q7Y57c/ynvg/UKSFV/8Fv6li9/r2p+g3tTn3bxyghdf9BUAvzAgS1AG4cShAAjVsgAAEIQAACEIAABCAAAQhAAAIQgMCQEEBQCzDkxo0bzbJly8zu3bvN/PnzzQknnJBbistkGzNmjFmwYIGZOnVqwNO4BQIQgAAEIAABCEAAAhCAAAQgAAEIQKBNBBDUAqzx8ssvmyVLlpg333zTzJo1y8yZMye3lOXLl5v169eb8ePHm6uvvtpMnDgx4GncAgEIQAACEIAABCAAAQhAAAIQgAAEINAmAghqAdbYuXOnueGGG8ymTZvMpEmTzKJFi8y4ceNGlLRjxw77nc2bN5sjjjjCXHHFFUangnJBAAIQgAAEIAABCEAAAhCAAAQgAAEIpE0AQS3Qfv5yznnz5plp06aNKGnt2rVmxYoVdlmoMtiUycYFAQhAAAIQgAAEIAABCEAAAhCAAAQgkD4BBLVAG27dutVmoG3ZssWMHTvWzJw508yYMcPs2rXLSEzTwQX67w996EPmqquuMvvuu2/gk7gNAhCAAAQgAAEIQAACEIAABCAAAQhAoE0EENRqWOP55583S5cuNe6I62xREyZMMJdddpk57LDDajyFWyEAAQhAAAIQgAAEIAABCEAAAhCAAATaRABBraY13njjDbN69WqzYcMGs23bNluastE+8YlPmNmzZ7NvWk2+3A4BCEAAAhCAAAQgAAEIQAACEIAABNpGAEGtbRahPhCAAAQgAAEIQAACEIAABCAAAQhAAAKtJoCg1mrzUDkIQAACEIAABCAAAQhAAAIQgAAEIACBthFAUGubRagPBCAAAQhAAAIQgAAEIAABCEAAAhCAQKsJIKi12jxULhaB119/3Z7K+re//c28+93vNhdeeKE57rjjYhVfq5wHHnjArFq1yu67d9FFF40oS/Vevny5eeGFF8zkyZPN17/+dfP+97/f7N6929x6663m5ZdfNtdcc43RARhc5Qhov8NbbrnFHHHEEeaKK66ovM+h2Mtm999/v33gkUceaRYsWFC5nHK1/e+3fvvb35ply5bZ//7kJz9pvvrVr5q99967ShF8N3EC2q/zuuuuMzt37jQLFy6sdNjNxo0bzR133GH++c9/munTp5svfOEL5j3veY9xZU6ZMsW2LVwQqEJA+8YuXrzYvPbaa/ZE80suucR88IMfrFIE320pgaeeesr84Ac/sP3aokWLzMEHH2zbnu985zvmz3/+s9lrr73M5z73OXP66ae39A2oVj8C//73v619n3zySfs19QuKK8aMGWN+/etf27hTfcTll19uDj/88GRgKj576KGHbEw9duxYG+Opf+NKk0CduCfU/9MkRa2bJoCg1rQFeP47CPznP/8xf/3rX80jjzxi/vKXv5g333zTfked44EHHmhOOOEEM23aNPO+971vz71OlNLfvvGNb5j9999/z2cucFCAePTRR9tgUAdHKEg84IADGrdAL0FNg18Fr1u2bLH13bx5sznooINsgDN+/HgrEOrfEnO6Kq6E+EpdQU2+edNNN5n3vve91n/ko4MeWMiHNYB5+OGHzU9/+lNz6aWXmo9//OON+26XKiBxW7/V3//+93vapHHjxlmBW23SSSedZH+Pg7pCA8uXXnrJthWq61tvvWX+8Y9/2PrOnTvXbNq0yfqyBLZTTjnFVl2nV994441WfJNA0paJh0FxHVS5muxYsmSJ9ZULLrjA+ke/S36l9l4CxtVXX20mTpxYuWr9+sHKhZW4Qe2vBrDyMfnM1KlTEWZLcKv7le9973tG8Uzepd+5Jt/OOussK4So3wi5fGHi5JNPNl/+8pfNgw8+aCeSjjrqKDs5qTbiyiuvtM/jGl0CdX1g/fr15vbbb7ftjOILieKaaNZv+OabbzYvvvii/S3r/1O79D4rVqwwTzzxhI2TLr74YisUduXy+/Aq7xw6yVzlGVW/Gxr3uN9Hr3fq5f/EO1UtxPcdAQQ1fKFVBDRoVUOojKx+l4LEY4891nb4EpP6DSRcw6kMsPPPP9/8/Oc/t7NXGuC4GbkmIfQS1P70pz/tGewqoFWdf/azn1lx7QMf+IAVcubNm2dOPPHEJqvf2LNDfaWOoKYZegkQEjklbMoWGkju2LGj0sBCAxGVI3Hu7LPPtoOfoutf//qX+fGPf2wef/xxBLUiWBE/18By7dq15q677jJvv/12z5I1kJVIP2nSpIhP/19RoYGl2hdNTkikkeCn7MznnnvODoLlh/Jpl4GipyGoxTGffq8SyP7whz9YUVLZx/0GdT/84Q/tb/ujH/1o8CTJaAtqIqXfh9pUDc41eCXTMY7/9Culn5iyJ7jfay/bt5xxxhnBopoTJv74xz+ac845x9x9993mkEMOsf6pNkRZ0xLtBp2hPXii6T2hjg+4FRvvete7bLazMk0loql/0MTKPffcY2Nlxcyu3/n73/+e1ASLi9U0Ea0JyBSFwVCvRFAzdhypSYc8Qa2f/7cl0SLU9tzXHAEEtebY8+QMAc14SpzQTJmy0WbOnGk+85nPmP32288G7du3bzfPPvus+cUvfmFnzxTIuSV7Ghgq+0IBgoIC/VuXaziVSaSgT4NeFyQqrb0NSz97CWoapHz3u9/dI54oG0ADY31/165dls3nP/95O0iToKMsFA3iurAEtI6vhApqbqnn6tWrbcaJgk1dGlgoGNWSmLIDixBBzS0z1aBVQqp8Wf59/fXX2+VWXc5UHGRjqswhDRz1m5PYoWwuzepL1Fe217p162zmoH6fVZdiShSXsOqW8fZ7j1BBTYGlfNRl7qqt0PJPLQNVlqUGTn62o9pHZVXJ3/V5V7NfY/jUo48+alauXGkzptUuK5sx71Lfpt/xq6++ajOBXLZg1Tr06gerllPl+27wpn53/vz5AxOUq9Rp2L/rBovZbSLUBik2kriprMEivyvLyYkTahfUxmmlgMtgU8aaxDaWfpalGed7oT7gVmw888wzI5ZzuiW+ri9y4n+qgpofm2nySKKa+rIux0wu9s1byVPHK93kvyb3laQQ8wqNe9RmaQJUW/wojnGZulX9P+a7UNZwE0BQG277JvN2bnmjGmaJX+r8+mV6aNZJg5UvfelLA927ajQA9ttDrcrzswPnKvem9N26vhIqqMVkFCKo5T3flSORpAtCakwblClLwZcyurSH3cc+9rE9QXn2XtlBA0sNcKssf3LBojJOiwTR0MCyzHvyncEQcMs+9fuUCN8rmzjGcs/BvAGltpFALzHF1dUNcCWwqV3pUnZOG+01iDqNlg+kLKgRM40kMChBzfmIkhyy+0DX9X3inroEuX+0CCCojRZpntOXgPY60AapmhVrQ9bYaJorhqD2yiuv2OVFEgCye8iN5ruMxrPq+sqwCGrKEFB2iOyuTASlqmsmjiseAWWg6SAAZUSWXZpb9uka7MoXtdeLDrbQfmX9lgQSWJYl257v+cs+lfmh5ZB5e1ppKbcyr+ss92zPW1OTQRMoElNc1qDiAWXxq33hGi4Co+UDwySodT1mGoSgpjhGB1so613b8CCoDVc7w9uUJ4CgVp4V3xwQAT8LRJvdam+qqsuM8kQSlatlnUpl155s7nADLQdVRsiMGTOM9ibzn+WXo3ooc0CCl5aharCrmd5zzz13xIEIZbEoW0EDJx2KoOVjEj+U0aIOSXvn+Ms3igbPfpDjP7/MXj1l69vG78X2lao2lq3kUzpFSvuo6f+19PKYY46xgot/UEYvfs7Hen3uCzcakD/22GM2G3Pr1q12mU3e9elPf9p85StfMU8//fSeE0yV5fnLX/7SLkdUhoxENx2eoIG9fgPKYtABB8r21P/Lt1WGllhz/ZeAL6jNmjXLzJkzpxIal7mmNkj71ORdEljUpmiJe78r2yZoWbxrT/S70OmKKucjH/nICNFGBw+sWbPG7rmofXDks7q0/58OaTnzzDNH+G1R21MJAF+2v10t+1TbcO21177jIBy3XF+/Q7fcs8gGfoarf3BElckC+YwG5brnU5/6lF2qkyf2ub3dsn2L68+0D6RbWqP9tdTGSMAJ3QwflykmUCSmuO0i1CZcddVV9reuy93Xa3Kg1+Se+h0tG9fnzt5qfw477DC7R1vW3oOMo4rpdOMboT5QpT9w/tCLaJlDa3yf0lYVimcUk6iNkw8pa1dbl+gwluzl+k9Noqqd1Pe1J5aEG8Uuir2yE8hVY6YutVNlBbWifiQvhhXHflnYsm1IuxAa9/RLVMjzEbWRGoPNnj17hC/W8d9utES8pSOAoIYvNE7AH7SG7h+T1wH4g45eL6nBp4IC15m7crTXjf6mQU720kmbbh+RMvAUjCqAuPfee62Q1uuqI6hJnFNgokBZR50P6xXTV6raWHsyaE87bdCs4EF7BklklVAru06YMMFcdtlldpDR75JIq9k8d5+CQt9mEm4krigrSnuzKfuw1+UCUu3rpTKK/Ff1ligkn8zzxw9/+MN79hocVh+q8l5+hpEEEdlXe+WVuZQlsnTpUrv3Y69Lv9vPfvazRjYvOoXMBZYqb8qUKXY/SSeOufK1X4i/v5/+XjQokt8qi8UtsS8Sc8q8O9/5HwF/2adOm8ueIuaW5+m37E73LLJBDEFNNXTZvtpmIU/sc3u7ad8h9ZOaOFDbocNx7rvvvj0TCmp7tIep2kiJ89pT67TTTkNUG9APoZeYIpFUeyNKaJcAIQFDJ/q6K0RQy9o7+0rqU2RrxR6uDSvqh1RG1ThqQCiTLTbUB6r0B9qzV791tQPqaxTz+BPQEuGLlhO757nTRDURmb3y4g61m+o/FQf1urJ7gYXETMk6QEDFByGo6fev37KEKLU1/QTKkHahbtyT3WfS9xH1VYp/dDkf137EmmjXPpF+/FTVfwPMwy2JE0BQS9yAw1B9tzxBg9fQ/T56CWq33Xabbex1oqdmaxXwKehXoKDN5RUsuoGCWPozLxrsamAwbdo0OzOmDA8FMRJ1tAGvZtXKXBr4almeZvGnT59uA09lAel9NesrYUMMQgQ1vUvVjdDL1Lmt34npK3rHsjb2j2F3+0S4bDQNbrVs7ze/+U3ffbZ8pkV7qPn7xCmb8rzzzjMKOnX5m05LRJ07d+47BjLu3SSeKSNNgt+dd95pdOKtG/Q4AVYzcxL5vv/979vfRtEsY1t9Y1D1UpugdkQMJVhpAKH2RPbIm1VXPZRNqENCNHiQv2jjfwVqGpTo1EfZQoFilVP4/KxUBYKyn06HlR8q+01L5rXRtIQxLf+VUKtL7Zx+N2p7XJ3lz64eqqufoVQk5gyK87CWW7TsUyfqyUb+cs8iG8QS1NSXLVmyxGZg54l92jtQewhqcCGxT/2W27xcfeLXvvY1+3vQIEq+rYxYnQSp34V/cuyw2rap9yo64VGDRNnT9RmuniGCmmv/ZF8dlqGMNAkr6isktujUdNlf4p1ipUHFUU2xbutzQ30gtD8IPeXTF/A0iam4WYfgyGcUM2lyUbGxH3e4QzAUHyv+UTvjJnwk7mt5vA4DUnvkMtRCY6a22ncQ9YotqOWdoNmv3iHjq9C4Jy9DTX6lsZhWCR1//PE2dnYxnPzb7UPtVnzIR0P8dxC2o8z2E0BQa7+Nhr6GTiTRi4aKQ0UpylmI/tJBf/mDK0eDX2VtZJfwub1uFKjqcw0q+l0aTCmr6Xe/+50VNhQ0ZDNR8hr+ogFV0efD6jQxfaWKjd1pjBpIaKCYPa3PDUz1b/mFMoj6XUWCmhvIShTJG5hKqNFAWFlueYKwBsCqh0Rkd2mph0QeBa86zEPLnd1sooTlW2+91Qa4+nvsk5pS9kexWbt2rbnrrrssO/+SGKmMI2WZ+W2FAn61FfIxf8mVu9eJ7GoLJFSUyXrzZ2o1wFBA6F8u00min3ym36Eu7j4NSiTE+YFxV9uWQfqoW/apwaETpvQ8Bfj6Teq36WdnF9kglqAm39aSTglh2SWd/mduAsnVVydI+gKKY5d3zyC5drXsIjFFXBSbaEJQ2c6una8qqPl+5g8yfXtr6Z1ENV/Ijx1HddXO/d471Af6ldmvP6grqGk7F02Y+9n4fhwuMVZ7TOpymbPqX9Veqt30LxcH+ks+Q2OmLvlWWwS1KrF3aNyTN65yfqVVJIqP3aSj8wH1a4qrlYXpTuV25VTx3y75FO/6PwIIanhD4wSKRJJeKer+ILCqoKaXzkuZLyqn6PMsTLfcRwPxXpsDI6iVd8HR8JU8Gzshtdc+Wn5gWGbZcpGg5vYt6reRufuOH4j288+iQbp7x2yKfHnrDPc3JV5qwKE99PS79pdvS8TS3lGnnnqq/btmQZUB1muvIj9rSTP2EiyKriL7FX2eV35egB1STlHdu/656wf0u/cFcCfUy3/cck+xKrJBLEFNz3J10Ey9G0To78pcXLx4sV066CYJnGgrob7XIShuUM4BC4Pz+l7L/SRoakmTYgqXjewvAa8qqDm/Vf/Wa7LT9ckS7ZyQXxQnFX0+OHLDU3KoD/Qj0K8/qCuo9YorsvGvH0v1mtzLE9RCY6bh8YjiN2mLoNYrsy2vXSjqC3t93s+v1CZqlUH2cvuZqt1zq6WKDo0r+rzYKnxjWAggqA2LJRN+D9c5ag8WbaSudHD/qiuoaSCszBvtfaXlchK39De3wbvf0RcFekWfZ82gpXQaXGsJxje/+c13bEit7yOolXfeQfuKapK1sbKInECiTbd7ZRNpYFr2NMh+gpovtvQ7WdJlvZQVlosCEwKD8n6o5U+vvvqqzVxzGyZLFFH7pUyN66+/3n7eb9NmNwAoK2AW2a/f526Jp/ZX0m9ImUZuDz+9tb8XTdFzylPim46A/5v2B4nuN5cVn4psEFNQ87Pk/IGGm83XhvPuoCDX5qg/0/6jWnqcvSTESXiruhwIbylPoGhDev3elRmv37tvh6qCmu5ftmyZjVt6nR7uL8ly7V1RnFT0eXkS3f1mqA+IWEh/MFqCmn9Iy/z580fsAeisnRXUtHVH0SSW7s2LmbrkQV0W1Nx+oIrL1KepTcteius0TtR3XVtWFBcXfd4l/+r6uyKodd0DWvD+/kbz/QQEV1XXgBUJCQoaHnzwQbvPh59N4jaUl7CmfwYpqJXpwBDUyjvhoHzFr0E22NdnN910kz3drMxVxof7CWpF2WuuDnmDkjoZagQGZaz7zu9ouZ78Q0GYsgWVcXbdddfZEzX7CWpVeReJLL0+V6bc7bffbrOe/EvLHSSISFhDUAuzfZW73GBO2V3KBJMA69qVbFZrka1jCmp6B7dE2Ql78gt3Aqhft6INzX0eCGpVvKPad4vEFJWmTFot49c+U/I37SVbVVArE7/k+WKRYFb0eTUa3fx2qA+E9gdF/VkvKxT1c9nP8wTabNlZQU3LSF1b2i/+6rrflfk9i3URp6LPe/lC0X2DzFDz/apMi4GgVoYS3/EJIKjhD40T8GfvtU7dzYYXddBFgpqyR7RZvAQ0beCtfY6095Xbw2w0lnyWmeFFUCvvgoPylX6CmgaXCta0kWkZsazM25ChVoZSGt/x95/T3ora3+zb3/52KzLU3F57EqIPPfRQ88UvftFm0GVPNUZQG7yv+cs+tZxEWRU33nij7Y/85Z6qyWgLam7vGD1bddEeMsqyVN/pLwPVhuY6RAGxbPD+0u8JZcQUNzjVb90t16wqqJWJX8hQa8YXQnxAkyjaIyqkP2izoEaGWjkf7LKg5k/G95vozJKsKgiXswTfGkYCCGrDaNUE38ktL9Hg4sILL7QbJNcR1DQg0Olk2qhU+xrptMPscc6jIai5jeA16O61BwmCWjWHje0r2ZMa82bJyuzPUeUtirLQ3PO08byWPeQdRZ73HTLUqlgh3nddWyJ7admclkkpE0CncEqEzV6+MNzrO9l7ikSWvM/dflZapqzDEXSoRp54jKAWzxd6lZRd9qnMoVWrVo043dPd62/EnLf3ZuwMNWVzu4w09ZXqh1euXGkP0tFG4a79cVsYqO7XXntt7rKZwZPkCWXEFJcR6f+23X299gLNxiL+HmpXXnmlPbE4e7GHWjP+GOIDWs6mQ2hC+oPREtSKYiPR7reHWtWYqRnrNfPULgtqZbdSQVBrxjeH4akIasNgxSF4By070mz95s2bbZDu9iLKe7UySz51n0sBzxuwqnGV4KYBwiCXfPr7QeRlN2kg86Mf/ciesubXw1/vn7ePhE4Nve222yye0JNRU3Wb2L5SRlBzJ0hpaYEyKPMGFtp/4eGHH7Ynax599NF98fob7+b5p/88DWQmT548ojyXebRt27YRx80jqMX16hdeeMH86le/spldWT9xT3r99dftSY3aP09ihAarbgmdTifTRt3Z/TrcKZ8qo8ypsPpeiKDm2kqdaqV2wn8HifyPP/64ufPOO1nyGddtepbmn/apJZ/KDMs7xMTvN/I2UNbyc+2RpVl3f7a9aElNv9d0ExUabCsrV3XzD1DQve4049dee80KxWeccUau2P/cc8+Zp59+2v5uuOITKBJTtC+e4h/ZwT+91R08c8wxx1jb+ieOy+cUUzzzzDN7YhHFSTfffLNRezV9+nR7+rN/j9qQfqd8Vtl8PD6l4S4xxAeUYSoRv0p/UGZPs36kQzJ83GRhL//RaoGlS5faUxrd3n6hMdNwe8nItysrqPXb+1mx67333mtP9q2aqVzUPw1yyadIuLhMy98VDx144IHvML/aPPnssccea+PuEP/tkk/xrrDEfm4AAA3JSURBVP8jgKCGN7SGgII/BW/qwHXku45711Htmg3XDLkaOs2SqYF76qmnRjTm/bKK1GhedNFFdqmTAkAFhwosX3nlFfvugxTUVL5rkDWYPffcc+0+S3ofDYruvvtuKyJm6+FnDKjeEtW0XFUDmvvvv99uhi4Bx1/O0RpDjkJFYvuKX+U8X5LvKetIgw0tLzjnnHOs3yig02eqz09+8hNry7Lp5G5wo85dS8B0lLi7NEurTXa1ubfEmPPOO89msshvdLCG9sTSgFfL+BQYuMwjBLW4zudmwvVb0+9W7ZHspQxY2V2/YQniEjhlP2WB7bvvvvaERIls+rsEinnz5hkdaKH2R5lrErH0HR3AcvHFF48YpPZ6gxBBzQXG8huJGzNmzLB7d0kQ0cBKh7WoTmSoxfWbXqW5jB9NCujS7za73FN/l000qNREi98+6D6J9o888ojd/1NXLEHNiWXyWV1qW/JO8tSz1W+5rRQkqqmPVZ0lLmvPUolzyhRRv8sVn0AvMUX9hrLiZR/1D+qr/AkgJzrIdueff77NQJTdtLRTS3llv7yYSEKbYhKJatojUn4r0U621sBaZcydO9d+ritk4Byf0nCXGOIDIf2BP/mnLQ0Ui6qPK3uFCBLu5GG1cb7PqY1as2bNnvbP77dCY6ay7zEM3ysrqKkd0JJ/xRyaIJw9e7aNeRR73nHHHXvGLKkJapqA/ta3vmXHfhpP6WR2TS7o3eQ/iu8lFqqfdYkKIf47DL7CO1QngKBWnRl3DJCABhzKHHNBfa9HaQZdA1wJDWoM8wI4DRrVeGrgmr2UOaKZVj1v0IKaAk+JI5pVy146LU0ZTfose9qfLxr59+ndNRBX0KHDFrqWoeZYxPQVn2+vwYCCOQWxeXb07y8rqCn7SXttSUD2L5fJqIwnCcxO+M36Tl4mJ4Ja3MZJAaQyZ5Ux2u/Ks4XEOM2i97pXgoWE1LzTpvKeFSKo+cJ8tkxNWkyZMsUGkQhqcf2mV2n+shN9J3u6p39fr/ZBYsjUqVNtv+ayyNwWCUVCRtFbuswQfe/000+34kn2kk9pkKFsFwnNva6yp9cW1YnP30nAiSn92EhMk5Dvn5ruiw55MdHEiRNtLOXbTmKZhLP77rsv197yx9NOO81mLLrstSI/LPocmxcTCPGBkP5ANZG9JKr6h3vp72VinRBBQj730EMP2Ukf/Xf2Un+leEyT7f7psyExUzHp4flGWUGtH3+1K+p/1q9fn1yGmixZZtzgJyqE+O/weAxvUoUAgloVWnx3VAio09dM6mOPPWZnQiRI6dIAUKnqmrFSg67sIHf1CtCU0abZWs3MKRiQgHXKKafYfzR4UKbboAU11fGtt96yM7maXXMZeBoEKQjVbL4Ch7wBiBp/zQhpcKVLg3ANcpS1sHjxYsumq4KaeMT0lSJf0ucaQMo3NcCQbTSDqgGFRBGliCsDSAJp3p5neT8e2VUZTvJzla2Z/zPPPNNmZ+rSAEjLxLTsUANoBTr777+/zSxQZkiZ5aruuUWCTFHgMCo//hY+RD6mrDJlhSojTbOXsoOzu2yu9iRvSaiYS3hQ+6TZUd2j3+7JJ59s/9FkQNmryH69PpeIo6UOymxS26MMNfmq/ExHyGsCA0GtrBXqf88t+1RJecs9/SdITFf/JRFffqi2RVnO6gfdlgaxMtT0XJcZ4g5KUHZlr0t106BXvw2Xcac++cgjj7R9tMRCf3lgfXKU4Aj0ElM02abfsmILHcKU3TPRxSKKNxR3qD3QAFn7zCoTRTFKXiyi9k4TfOoj1Aaq31M7ogwV9UOyud/nFQlmRZ9j6WICoT5QtT9QTWR/xT1a3quJal3yLS1HVyze7yqKK3p9rmfqpFqtyHDPVN+pLTKUEavJSH/Jp6tD1ZipmPTwfKOsoOZi3SeffNJmbCm20PjLjVmUBau4IbUMNWdJ/Qb0boqJlI2nsaHaTiVaaBymZA21o7pC/Xd4vIY3KUsAQa0sKb4HAQhAAAIQgAAEIAABCEAAAo0QcEtX3ZYXvfY3baRyPBQCEOgkAQS1Tpqdl4YABCAAAQhAAAIQgAAEIJAGAf8gDGV566AMLghAAAJNE0BQa9oCPH/UCLh0565u5D9qoHkQBCAwgoA73EDLUcrsOwM+CEAAAhCAQFcJaKsTLcOTaKal7lo+ri1OdCiKtlHQ/5c9IburDGO9txs7qTzil1hUKWfYCCCoDZtFeZ+eBBDUcA4IQKAJAghqTVDnmRCAAAQgkCKBfocuSGjTSes6DKPsfrUpMmhLnRHU2mIJ6tFmAghqbbYOdYMABCAAAQhAAAIQgAAEINARAhJxlImmTePdwWQ6hGDy5Mn2YILDDz8cMa0jvsBrQi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gCCWmtMQUUgAAEIQAACEIAABCAAAQhAAAIQgAAEUiCAoJaClagjBCAAAQhAAAIQgAAEIAABCEAAAhCAQGsIIKi1xhRUBAIQgAAEIAABCEAAAhCAAAQgAAEIQCAFAghqKViJOkIAAhCAAAQgAAEIQAACEIAABCAAAQi0hsD/Ax2+8eC+C4GR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descr="A screenshot of a computer&#10;&#10;Description automatically generated">
            <a:extLst>
              <a:ext uri="{FF2B5EF4-FFF2-40B4-BE49-F238E27FC236}">
                <a16:creationId xmlns:a16="http://schemas.microsoft.com/office/drawing/2014/main" id="{4B0FC2C0-7304-E852-1C3A-F5EBA97F6528}"/>
              </a:ext>
            </a:extLst>
          </p:cNvPr>
          <p:cNvPicPr>
            <a:picLocks noChangeAspect="1"/>
          </p:cNvPicPr>
          <p:nvPr/>
        </p:nvPicPr>
        <p:blipFill>
          <a:blip r:embed="rId3"/>
          <a:stretch>
            <a:fillRect/>
          </a:stretch>
        </p:blipFill>
        <p:spPr>
          <a:xfrm>
            <a:off x="652131" y="1679213"/>
            <a:ext cx="11109961" cy="3951923"/>
          </a:xfrm>
          <a:prstGeom prst="rect">
            <a:avLst/>
          </a:prstGeom>
        </p:spPr>
      </p:pic>
    </p:spTree>
    <p:extLst>
      <p:ext uri="{BB962C8B-B14F-4D97-AF65-F5344CB8AC3E}">
        <p14:creationId xmlns:p14="http://schemas.microsoft.com/office/powerpoint/2010/main" val="2305183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525B9CAF-EEC1-23C8-9468-5B1CF33DC3EB}"/>
              </a:ext>
            </a:extLst>
          </p:cNvPr>
          <p:cNvSpPr/>
          <p:nvPr/>
        </p:nvSpPr>
        <p:spPr>
          <a:xfrm>
            <a:off x="2565647" y="4105478"/>
            <a:ext cx="9256748" cy="1844024"/>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4E70B1B0-E050-8097-B7F0-394E28875AEC}"/>
              </a:ext>
            </a:extLst>
          </p:cNvPr>
          <p:cNvSpPr/>
          <p:nvPr/>
        </p:nvSpPr>
        <p:spPr>
          <a:xfrm>
            <a:off x="2576945" y="714152"/>
            <a:ext cx="9256748" cy="1761377"/>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61392" y="332384"/>
            <a:ext cx="3993637" cy="461665"/>
          </a:xfrm>
          <a:prstGeom prst="rect">
            <a:avLst/>
          </a:prstGeom>
          <a:noFill/>
        </p:spPr>
        <p:txBody>
          <a:bodyPr wrap="square" rtlCol="0">
            <a:spAutoFit/>
          </a:bodyPr>
          <a:lstStyle/>
          <a:p>
            <a:r>
              <a:rPr lang="en-US" sz="2400" b="1">
                <a:solidFill>
                  <a:srgbClr val="FF0000"/>
                </a:solidFill>
                <a:latin typeface="Tahoma" panose="020B0604030504040204" pitchFamily="34" charset="0"/>
                <a:ea typeface="Tahoma" panose="020B0604030504040204" pitchFamily="34" charset="0"/>
                <a:cs typeface="Tahoma" panose="020B0604030504040204" pitchFamily="34" charset="0"/>
              </a:rPr>
              <a:t>XÂY DỰNG MÔ HÌNH </a:t>
            </a:r>
          </a:p>
        </p:txBody>
      </p:sp>
      <p:sp>
        <p:nvSpPr>
          <p:cNvPr id="6"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20" name="TextBox 19">
            <a:extLst>
              <a:ext uri="{FF2B5EF4-FFF2-40B4-BE49-F238E27FC236}">
                <a16:creationId xmlns:a16="http://schemas.microsoft.com/office/drawing/2014/main" id="{20718E6D-8526-6C38-4142-5A110B906E67}"/>
              </a:ext>
            </a:extLst>
          </p:cNvPr>
          <p:cNvSpPr txBox="1"/>
          <p:nvPr/>
        </p:nvSpPr>
        <p:spPr>
          <a:xfrm>
            <a:off x="2881745" y="1361570"/>
            <a:ext cx="1468582" cy="369332"/>
          </a:xfrm>
          <a:prstGeom prst="rect">
            <a:avLst/>
          </a:prstGeom>
          <a:solidFill>
            <a:schemeClr val="accent1"/>
          </a:solidFill>
        </p:spPr>
        <p:txBody>
          <a:bodyPr wrap="square" rtlCol="0">
            <a:spAutoFit/>
          </a:bodyPr>
          <a:lstStyle/>
          <a:p>
            <a:pPr algn="ctr"/>
            <a:r>
              <a:rPr lang="en-US">
                <a:solidFill>
                  <a:schemeClr val="bg1"/>
                </a:solidFill>
              </a:rPr>
              <a:t>Chia </a:t>
            </a:r>
            <a:r>
              <a:rPr lang="en-US" err="1">
                <a:solidFill>
                  <a:schemeClr val="bg1"/>
                </a:solidFill>
              </a:rPr>
              <a:t>dữ</a:t>
            </a:r>
            <a:r>
              <a:rPr lang="en-US">
                <a:solidFill>
                  <a:schemeClr val="bg1"/>
                </a:solidFill>
              </a:rPr>
              <a:t> </a:t>
            </a:r>
            <a:r>
              <a:rPr lang="en-US" err="1">
                <a:solidFill>
                  <a:schemeClr val="bg1"/>
                </a:solidFill>
              </a:rPr>
              <a:t>liệu</a:t>
            </a:r>
            <a:endParaRPr lang="en-US">
              <a:solidFill>
                <a:schemeClr val="bg1"/>
              </a:solidFill>
            </a:endParaRPr>
          </a:p>
        </p:txBody>
      </p:sp>
      <p:sp>
        <p:nvSpPr>
          <p:cNvPr id="21" name="TextBox 20">
            <a:extLst>
              <a:ext uri="{FF2B5EF4-FFF2-40B4-BE49-F238E27FC236}">
                <a16:creationId xmlns:a16="http://schemas.microsoft.com/office/drawing/2014/main" id="{A1F00D7B-C30D-4534-1726-017491CB36C0}"/>
              </a:ext>
            </a:extLst>
          </p:cNvPr>
          <p:cNvSpPr txBox="1"/>
          <p:nvPr/>
        </p:nvSpPr>
        <p:spPr>
          <a:xfrm>
            <a:off x="4959927" y="756510"/>
            <a:ext cx="1136073" cy="646331"/>
          </a:xfrm>
          <a:prstGeom prst="rect">
            <a:avLst/>
          </a:prstGeom>
          <a:solidFill>
            <a:schemeClr val="accent1"/>
          </a:solidFill>
        </p:spPr>
        <p:txBody>
          <a:bodyPr wrap="square" rtlCol="0">
            <a:spAutoFit/>
          </a:bodyPr>
          <a:lstStyle/>
          <a:p>
            <a:pPr algn="ctr"/>
            <a:r>
              <a:rPr lang="en-US" err="1">
                <a:solidFill>
                  <a:schemeClr val="bg1"/>
                </a:solidFill>
              </a:rPr>
              <a:t>Tập</a:t>
            </a:r>
            <a:r>
              <a:rPr lang="en-US">
                <a:solidFill>
                  <a:schemeClr val="bg1"/>
                </a:solidFill>
              </a:rPr>
              <a:t> test (20%)</a:t>
            </a:r>
          </a:p>
        </p:txBody>
      </p:sp>
      <p:sp>
        <p:nvSpPr>
          <p:cNvPr id="22" name="TextBox 21">
            <a:extLst>
              <a:ext uri="{FF2B5EF4-FFF2-40B4-BE49-F238E27FC236}">
                <a16:creationId xmlns:a16="http://schemas.microsoft.com/office/drawing/2014/main" id="{F935019C-F977-85E2-CA0F-92253AADAC57}"/>
              </a:ext>
            </a:extLst>
          </p:cNvPr>
          <p:cNvSpPr txBox="1"/>
          <p:nvPr/>
        </p:nvSpPr>
        <p:spPr>
          <a:xfrm>
            <a:off x="4959927" y="1730902"/>
            <a:ext cx="1136073" cy="646331"/>
          </a:xfrm>
          <a:prstGeom prst="rect">
            <a:avLst/>
          </a:prstGeom>
          <a:solidFill>
            <a:schemeClr val="accent1"/>
          </a:solidFill>
        </p:spPr>
        <p:txBody>
          <a:bodyPr wrap="square" rtlCol="0">
            <a:spAutoFit/>
          </a:bodyPr>
          <a:lstStyle/>
          <a:p>
            <a:pPr algn="ctr"/>
            <a:r>
              <a:rPr lang="en-US" err="1">
                <a:solidFill>
                  <a:schemeClr val="bg1"/>
                </a:solidFill>
              </a:rPr>
              <a:t>Tập</a:t>
            </a:r>
            <a:r>
              <a:rPr lang="en-US">
                <a:solidFill>
                  <a:schemeClr val="bg1"/>
                </a:solidFill>
              </a:rPr>
              <a:t> train (80%)</a:t>
            </a:r>
          </a:p>
        </p:txBody>
      </p:sp>
      <p:sp>
        <p:nvSpPr>
          <p:cNvPr id="23" name="TextBox 22">
            <a:extLst>
              <a:ext uri="{FF2B5EF4-FFF2-40B4-BE49-F238E27FC236}">
                <a16:creationId xmlns:a16="http://schemas.microsoft.com/office/drawing/2014/main" id="{9A51376E-4696-D89A-42D0-AA1E28B25358}"/>
              </a:ext>
            </a:extLst>
          </p:cNvPr>
          <p:cNvSpPr txBox="1"/>
          <p:nvPr/>
        </p:nvSpPr>
        <p:spPr>
          <a:xfrm>
            <a:off x="8378654" y="1223070"/>
            <a:ext cx="1288473" cy="646331"/>
          </a:xfrm>
          <a:prstGeom prst="rect">
            <a:avLst/>
          </a:prstGeom>
          <a:solidFill>
            <a:schemeClr val="accent1"/>
          </a:solidFill>
        </p:spPr>
        <p:txBody>
          <a:bodyPr wrap="square" rtlCol="0">
            <a:spAutoFit/>
          </a:bodyPr>
          <a:lstStyle/>
          <a:p>
            <a:pPr algn="ctr"/>
            <a:r>
              <a:rPr lang="en-US">
                <a:solidFill>
                  <a:schemeClr val="bg1"/>
                </a:solidFill>
              </a:rPr>
              <a:t>Model </a:t>
            </a:r>
            <a:r>
              <a:rPr lang="en-US" err="1">
                <a:solidFill>
                  <a:schemeClr val="bg1"/>
                </a:solidFill>
              </a:rPr>
              <a:t>huấn</a:t>
            </a:r>
            <a:r>
              <a:rPr lang="en-US">
                <a:solidFill>
                  <a:schemeClr val="bg1"/>
                </a:solidFill>
              </a:rPr>
              <a:t> </a:t>
            </a:r>
            <a:r>
              <a:rPr lang="en-US" err="1">
                <a:solidFill>
                  <a:schemeClr val="bg1"/>
                </a:solidFill>
              </a:rPr>
              <a:t>luyện</a:t>
            </a:r>
            <a:endParaRPr lang="en-US">
              <a:solidFill>
                <a:schemeClr val="bg1"/>
              </a:solidFill>
            </a:endParaRPr>
          </a:p>
        </p:txBody>
      </p:sp>
      <p:sp>
        <p:nvSpPr>
          <p:cNvPr id="24" name="TextBox 23">
            <a:extLst>
              <a:ext uri="{FF2B5EF4-FFF2-40B4-BE49-F238E27FC236}">
                <a16:creationId xmlns:a16="http://schemas.microsoft.com/office/drawing/2014/main" id="{BE04BB75-43FE-F303-7AAC-48793F44619B}"/>
              </a:ext>
            </a:extLst>
          </p:cNvPr>
          <p:cNvSpPr txBox="1"/>
          <p:nvPr/>
        </p:nvSpPr>
        <p:spPr>
          <a:xfrm>
            <a:off x="10429126" y="1223070"/>
            <a:ext cx="1288473" cy="646331"/>
          </a:xfrm>
          <a:prstGeom prst="rect">
            <a:avLst/>
          </a:prstGeom>
          <a:solidFill>
            <a:schemeClr val="accent1"/>
          </a:solidFill>
        </p:spPr>
        <p:txBody>
          <a:bodyPr wrap="square" rtlCol="0">
            <a:spAutoFit/>
          </a:bodyPr>
          <a:lstStyle/>
          <a:p>
            <a:pPr algn="ctr"/>
            <a:r>
              <a:rPr lang="en-US" err="1">
                <a:solidFill>
                  <a:schemeClr val="bg1"/>
                </a:solidFill>
              </a:rPr>
              <a:t>Dự</a:t>
            </a:r>
            <a:r>
              <a:rPr lang="en-US">
                <a:solidFill>
                  <a:schemeClr val="bg1"/>
                </a:solidFill>
              </a:rPr>
              <a:t> </a:t>
            </a:r>
            <a:r>
              <a:rPr lang="en-US" err="1">
                <a:solidFill>
                  <a:schemeClr val="bg1"/>
                </a:solidFill>
              </a:rPr>
              <a:t>đoán</a:t>
            </a:r>
            <a:r>
              <a:rPr lang="en-US">
                <a:solidFill>
                  <a:schemeClr val="bg1"/>
                </a:solidFill>
              </a:rPr>
              <a:t> </a:t>
            </a:r>
            <a:r>
              <a:rPr lang="en-US" err="1">
                <a:solidFill>
                  <a:schemeClr val="bg1"/>
                </a:solidFill>
              </a:rPr>
              <a:t>và</a:t>
            </a:r>
            <a:r>
              <a:rPr lang="en-US">
                <a:solidFill>
                  <a:schemeClr val="bg1"/>
                </a:solidFill>
              </a:rPr>
              <a:t> </a:t>
            </a:r>
            <a:r>
              <a:rPr lang="en-US" err="1">
                <a:solidFill>
                  <a:schemeClr val="bg1"/>
                </a:solidFill>
              </a:rPr>
              <a:t>đánh</a:t>
            </a:r>
            <a:r>
              <a:rPr lang="en-US">
                <a:solidFill>
                  <a:schemeClr val="bg1"/>
                </a:solidFill>
              </a:rPr>
              <a:t> </a:t>
            </a:r>
            <a:r>
              <a:rPr lang="en-US" err="1">
                <a:solidFill>
                  <a:schemeClr val="bg1"/>
                </a:solidFill>
              </a:rPr>
              <a:t>giá</a:t>
            </a:r>
            <a:endParaRPr lang="en-US">
              <a:solidFill>
                <a:schemeClr val="bg1"/>
              </a:solidFill>
            </a:endParaRPr>
          </a:p>
        </p:txBody>
      </p:sp>
      <p:sp>
        <p:nvSpPr>
          <p:cNvPr id="31" name="TextBox 30">
            <a:extLst>
              <a:ext uri="{FF2B5EF4-FFF2-40B4-BE49-F238E27FC236}">
                <a16:creationId xmlns:a16="http://schemas.microsoft.com/office/drawing/2014/main" id="{27D4EDD7-B73F-2D0D-1A19-42286645A5CD}"/>
              </a:ext>
            </a:extLst>
          </p:cNvPr>
          <p:cNvSpPr txBox="1"/>
          <p:nvPr/>
        </p:nvSpPr>
        <p:spPr>
          <a:xfrm>
            <a:off x="358307" y="1496336"/>
            <a:ext cx="1996966" cy="663387"/>
          </a:xfrm>
          <a:prstGeom prst="rect">
            <a:avLst/>
          </a:prstGeom>
          <a:noFill/>
        </p:spPr>
        <p:txBody>
          <a:bodyPr wrap="square">
            <a:spAutoFit/>
          </a:bodyPr>
          <a:lstStyle/>
          <a:p>
            <a:pPr marL="60325" marR="5080" indent="-48260">
              <a:lnSpc>
                <a:spcPct val="108000"/>
              </a:lnSpc>
              <a:spcBef>
                <a:spcPts val="95"/>
              </a:spcBef>
            </a:pPr>
            <a:r>
              <a:rPr lang="vi-VN" sz="1800" b="1" spc="-114">
                <a:solidFill>
                  <a:srgbClr val="003DA7"/>
                </a:solidFill>
                <a:latin typeface="Tahoma"/>
                <a:cs typeface="Tahoma"/>
              </a:rPr>
              <a:t>HUẤN</a:t>
            </a:r>
            <a:r>
              <a:rPr lang="vi-VN" sz="1800" b="1" spc="-130">
                <a:solidFill>
                  <a:srgbClr val="003DA7"/>
                </a:solidFill>
                <a:latin typeface="Tahoma"/>
                <a:cs typeface="Tahoma"/>
              </a:rPr>
              <a:t> </a:t>
            </a:r>
            <a:r>
              <a:rPr lang="vi-VN" sz="1800" b="1" spc="-125">
                <a:solidFill>
                  <a:srgbClr val="003DA7"/>
                </a:solidFill>
                <a:latin typeface="Tahoma"/>
                <a:cs typeface="Tahoma"/>
              </a:rPr>
              <a:t>LUYỆN </a:t>
            </a:r>
            <a:r>
              <a:rPr lang="vi-VN" sz="1800" b="1" spc="-155">
                <a:solidFill>
                  <a:srgbClr val="003DA7"/>
                </a:solidFill>
                <a:latin typeface="Tahoma"/>
                <a:cs typeface="Tahoma"/>
              </a:rPr>
              <a:t>ĐƠN</a:t>
            </a:r>
            <a:r>
              <a:rPr lang="vi-VN" sz="1800" b="1" spc="-135">
                <a:solidFill>
                  <a:srgbClr val="003DA7"/>
                </a:solidFill>
                <a:latin typeface="Tahoma"/>
                <a:cs typeface="Tahoma"/>
              </a:rPr>
              <a:t> </a:t>
            </a:r>
            <a:r>
              <a:rPr lang="vi-VN" sz="1800" b="1" spc="-35">
                <a:solidFill>
                  <a:srgbClr val="003DA7"/>
                </a:solidFill>
                <a:latin typeface="Tahoma"/>
                <a:cs typeface="Tahoma"/>
              </a:rPr>
              <a:t>THUẦN</a:t>
            </a:r>
            <a:endParaRPr lang="vi-VN" sz="1800">
              <a:latin typeface="Tahoma"/>
              <a:cs typeface="Tahoma"/>
            </a:endParaRPr>
          </a:p>
        </p:txBody>
      </p:sp>
      <p:sp>
        <p:nvSpPr>
          <p:cNvPr id="32" name="TextBox 31">
            <a:extLst>
              <a:ext uri="{FF2B5EF4-FFF2-40B4-BE49-F238E27FC236}">
                <a16:creationId xmlns:a16="http://schemas.microsoft.com/office/drawing/2014/main" id="{645853D5-F1E0-4B51-8338-676F2E77711B}"/>
              </a:ext>
            </a:extLst>
          </p:cNvPr>
          <p:cNvSpPr txBox="1"/>
          <p:nvPr/>
        </p:nvSpPr>
        <p:spPr>
          <a:xfrm>
            <a:off x="358306" y="4144228"/>
            <a:ext cx="2090603" cy="663387"/>
          </a:xfrm>
          <a:prstGeom prst="rect">
            <a:avLst/>
          </a:prstGeom>
          <a:noFill/>
        </p:spPr>
        <p:txBody>
          <a:bodyPr wrap="square">
            <a:spAutoFit/>
          </a:bodyPr>
          <a:lstStyle/>
          <a:p>
            <a:pPr marL="60325" marR="5080" indent="-48260">
              <a:lnSpc>
                <a:spcPct val="108000"/>
              </a:lnSpc>
              <a:spcBef>
                <a:spcPts val="95"/>
              </a:spcBef>
            </a:pPr>
            <a:r>
              <a:rPr lang="vi-VN" sz="1800" b="1" spc="-114">
                <a:solidFill>
                  <a:srgbClr val="003DA7"/>
                </a:solidFill>
                <a:latin typeface="Tahoma"/>
                <a:cs typeface="Tahoma"/>
              </a:rPr>
              <a:t>HUẤN</a:t>
            </a:r>
            <a:r>
              <a:rPr lang="vi-VN" sz="1800" b="1" spc="-130">
                <a:solidFill>
                  <a:srgbClr val="003DA7"/>
                </a:solidFill>
                <a:latin typeface="Tahoma"/>
                <a:cs typeface="Tahoma"/>
              </a:rPr>
              <a:t> </a:t>
            </a:r>
            <a:r>
              <a:rPr lang="vi-VN" sz="1800" b="1" spc="-125">
                <a:solidFill>
                  <a:srgbClr val="003DA7"/>
                </a:solidFill>
                <a:latin typeface="Tahoma"/>
                <a:cs typeface="Tahoma"/>
              </a:rPr>
              <a:t>LUYỆN </a:t>
            </a:r>
            <a:r>
              <a:rPr lang="en-US" b="1" spc="-155">
                <a:solidFill>
                  <a:srgbClr val="003DA7"/>
                </a:solidFill>
                <a:latin typeface="Tahoma"/>
                <a:cs typeface="Tahoma"/>
              </a:rPr>
              <a:t>VỚI GRID SEARCH</a:t>
            </a:r>
            <a:endParaRPr lang="vi-VN" sz="1800">
              <a:latin typeface="Tahoma"/>
              <a:cs typeface="Tahoma"/>
            </a:endParaRPr>
          </a:p>
        </p:txBody>
      </p:sp>
      <p:sp>
        <p:nvSpPr>
          <p:cNvPr id="33" name="TextBox 32">
            <a:extLst>
              <a:ext uri="{FF2B5EF4-FFF2-40B4-BE49-F238E27FC236}">
                <a16:creationId xmlns:a16="http://schemas.microsoft.com/office/drawing/2014/main" id="{372F0B16-7C02-1CEE-96F8-C0A09A2289A1}"/>
              </a:ext>
            </a:extLst>
          </p:cNvPr>
          <p:cNvSpPr txBox="1"/>
          <p:nvPr/>
        </p:nvSpPr>
        <p:spPr>
          <a:xfrm>
            <a:off x="1842654" y="2917189"/>
            <a:ext cx="1468582" cy="646331"/>
          </a:xfrm>
          <a:prstGeom prst="rect">
            <a:avLst/>
          </a:prstGeom>
          <a:solidFill>
            <a:srgbClr val="C00000"/>
          </a:solidFill>
        </p:spPr>
        <p:txBody>
          <a:bodyPr wrap="square" rtlCol="0">
            <a:spAutoFit/>
          </a:bodyPr>
          <a:lstStyle/>
          <a:p>
            <a:pPr algn="ctr"/>
            <a:r>
              <a:rPr lang="en-US">
                <a:solidFill>
                  <a:schemeClr val="bg1"/>
                </a:solidFill>
              </a:rPr>
              <a:t>Tập dữ liệu ban đầu</a:t>
            </a:r>
          </a:p>
        </p:txBody>
      </p:sp>
      <p:cxnSp>
        <p:nvCxnSpPr>
          <p:cNvPr id="38" name="Connector: Curved 37">
            <a:extLst>
              <a:ext uri="{FF2B5EF4-FFF2-40B4-BE49-F238E27FC236}">
                <a16:creationId xmlns:a16="http://schemas.microsoft.com/office/drawing/2014/main" id="{799BFF6E-AEA3-8003-E3E5-B0934101DF33}"/>
              </a:ext>
            </a:extLst>
          </p:cNvPr>
          <p:cNvCxnSpPr>
            <a:cxnSpLocks/>
            <a:stCxn id="33" idx="0"/>
            <a:endCxn id="20" idx="1"/>
          </p:cNvCxnSpPr>
          <p:nvPr/>
        </p:nvCxnSpPr>
        <p:spPr>
          <a:xfrm rot="5400000" flipH="1" flipV="1">
            <a:off x="2043869" y="2079313"/>
            <a:ext cx="1370953" cy="304800"/>
          </a:xfrm>
          <a:prstGeom prst="curvedConnector2">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Connector: Curved 39">
            <a:extLst>
              <a:ext uri="{FF2B5EF4-FFF2-40B4-BE49-F238E27FC236}">
                <a16:creationId xmlns:a16="http://schemas.microsoft.com/office/drawing/2014/main" id="{6C0DBA31-8FB0-59E6-E1E4-94A17105E78A}"/>
              </a:ext>
            </a:extLst>
          </p:cNvPr>
          <p:cNvCxnSpPr>
            <a:stCxn id="20" idx="3"/>
            <a:endCxn id="21" idx="1"/>
          </p:cNvCxnSpPr>
          <p:nvPr/>
        </p:nvCxnSpPr>
        <p:spPr>
          <a:xfrm flipV="1">
            <a:off x="4350327" y="1079676"/>
            <a:ext cx="609600" cy="466560"/>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Connector: Curved 41">
            <a:extLst>
              <a:ext uri="{FF2B5EF4-FFF2-40B4-BE49-F238E27FC236}">
                <a16:creationId xmlns:a16="http://schemas.microsoft.com/office/drawing/2014/main" id="{5EC04EB3-40D1-11AA-B38A-1839EF92E7CC}"/>
              </a:ext>
            </a:extLst>
          </p:cNvPr>
          <p:cNvCxnSpPr>
            <a:stCxn id="20" idx="3"/>
            <a:endCxn id="22" idx="1"/>
          </p:cNvCxnSpPr>
          <p:nvPr/>
        </p:nvCxnSpPr>
        <p:spPr>
          <a:xfrm>
            <a:off x="4350327" y="1546236"/>
            <a:ext cx="609600" cy="507832"/>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Connector: Curved 43">
            <a:extLst>
              <a:ext uri="{FF2B5EF4-FFF2-40B4-BE49-F238E27FC236}">
                <a16:creationId xmlns:a16="http://schemas.microsoft.com/office/drawing/2014/main" id="{5CE9F8B6-5BF5-692F-4AE2-5620561A6EF2}"/>
              </a:ext>
            </a:extLst>
          </p:cNvPr>
          <p:cNvCxnSpPr>
            <a:stCxn id="22" idx="3"/>
            <a:endCxn id="23" idx="1"/>
          </p:cNvCxnSpPr>
          <p:nvPr/>
        </p:nvCxnSpPr>
        <p:spPr>
          <a:xfrm flipV="1">
            <a:off x="6096000" y="1546236"/>
            <a:ext cx="2282654" cy="507832"/>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Connector: Curved 45">
            <a:extLst>
              <a:ext uri="{FF2B5EF4-FFF2-40B4-BE49-F238E27FC236}">
                <a16:creationId xmlns:a16="http://schemas.microsoft.com/office/drawing/2014/main" id="{55DA6390-4553-CA9B-3513-1C9A5A36B726}"/>
              </a:ext>
            </a:extLst>
          </p:cNvPr>
          <p:cNvCxnSpPr>
            <a:stCxn id="23" idx="3"/>
            <a:endCxn id="24" idx="1"/>
          </p:cNvCxnSpPr>
          <p:nvPr/>
        </p:nvCxnSpPr>
        <p:spPr>
          <a:xfrm>
            <a:off x="9667127" y="1546236"/>
            <a:ext cx="76199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object 32">
            <a:extLst>
              <a:ext uri="{FF2B5EF4-FFF2-40B4-BE49-F238E27FC236}">
                <a16:creationId xmlns:a16="http://schemas.microsoft.com/office/drawing/2014/main" id="{431B07C3-D485-6211-E916-921C0F7C0233}"/>
              </a:ext>
            </a:extLst>
          </p:cNvPr>
          <p:cNvSpPr/>
          <p:nvPr/>
        </p:nvSpPr>
        <p:spPr>
          <a:xfrm>
            <a:off x="6096000" y="1034942"/>
            <a:ext cx="4051733" cy="523994"/>
          </a:xfrm>
          <a:custGeom>
            <a:avLst/>
            <a:gdLst/>
            <a:ahLst/>
            <a:cxnLst/>
            <a:rect l="l" t="t" r="r" b="b"/>
            <a:pathLst>
              <a:path w="4587875" h="695960">
                <a:moveTo>
                  <a:pt x="0" y="0"/>
                </a:moveTo>
                <a:lnTo>
                  <a:pt x="4377712" y="0"/>
                </a:lnTo>
                <a:lnTo>
                  <a:pt x="4425760" y="5534"/>
                </a:lnTo>
                <a:lnTo>
                  <a:pt x="4469867" y="21298"/>
                </a:lnTo>
                <a:lnTo>
                  <a:pt x="4508775" y="46035"/>
                </a:lnTo>
                <a:lnTo>
                  <a:pt x="4541227" y="78487"/>
                </a:lnTo>
                <a:lnTo>
                  <a:pt x="4565964" y="117395"/>
                </a:lnTo>
                <a:lnTo>
                  <a:pt x="4581728" y="161502"/>
                </a:lnTo>
                <a:lnTo>
                  <a:pt x="4587262" y="209549"/>
                </a:lnTo>
                <a:lnTo>
                  <a:pt x="4587262" y="695793"/>
                </a:lnTo>
              </a:path>
            </a:pathLst>
          </a:custGeom>
          <a:ln w="38099">
            <a:solidFill>
              <a:srgbClr val="003DA7"/>
            </a:solidFill>
          </a:ln>
        </p:spPr>
        <p:txBody>
          <a:bodyPr wrap="square" lIns="0" tIns="0" rIns="0" bIns="0" rtlCol="0"/>
          <a:lstStyle/>
          <a:p>
            <a:endParaRPr/>
          </a:p>
        </p:txBody>
      </p:sp>
      <p:pic>
        <p:nvPicPr>
          <p:cNvPr id="50" name="object 27">
            <a:extLst>
              <a:ext uri="{FF2B5EF4-FFF2-40B4-BE49-F238E27FC236}">
                <a16:creationId xmlns:a16="http://schemas.microsoft.com/office/drawing/2014/main" id="{7120D2F2-1F4B-F363-AAE5-5CC16BDC4C95}"/>
              </a:ext>
            </a:extLst>
          </p:cNvPr>
          <p:cNvPicPr/>
          <p:nvPr/>
        </p:nvPicPr>
        <p:blipFill>
          <a:blip r:embed="rId3" cstate="print"/>
          <a:stretch>
            <a:fillRect/>
          </a:stretch>
        </p:blipFill>
        <p:spPr>
          <a:xfrm rot="5179466">
            <a:off x="10082720" y="1443185"/>
            <a:ext cx="115202" cy="152385"/>
          </a:xfrm>
          <a:prstGeom prst="rect">
            <a:avLst/>
          </a:prstGeom>
        </p:spPr>
      </p:pic>
      <p:sp>
        <p:nvSpPr>
          <p:cNvPr id="51" name="object 28">
            <a:extLst>
              <a:ext uri="{FF2B5EF4-FFF2-40B4-BE49-F238E27FC236}">
                <a16:creationId xmlns:a16="http://schemas.microsoft.com/office/drawing/2014/main" id="{D35FDB34-9FB7-9815-FC47-FDD9ADA7931C}"/>
              </a:ext>
            </a:extLst>
          </p:cNvPr>
          <p:cNvSpPr/>
          <p:nvPr/>
        </p:nvSpPr>
        <p:spPr>
          <a:xfrm flipV="1">
            <a:off x="9667128" y="1513495"/>
            <a:ext cx="657244" cy="45719"/>
          </a:xfrm>
          <a:custGeom>
            <a:avLst/>
            <a:gdLst/>
            <a:ahLst/>
            <a:cxnLst/>
            <a:rect l="l" t="t" r="r" b="b"/>
            <a:pathLst>
              <a:path w="405765">
                <a:moveTo>
                  <a:pt x="0" y="0"/>
                </a:moveTo>
                <a:lnTo>
                  <a:pt x="405745" y="0"/>
                </a:lnTo>
              </a:path>
            </a:pathLst>
          </a:custGeom>
          <a:ln w="38099">
            <a:solidFill>
              <a:srgbClr val="003DA7"/>
            </a:solidFill>
          </a:ln>
        </p:spPr>
        <p:txBody>
          <a:bodyPr wrap="square" lIns="0" tIns="0" rIns="0" bIns="0" rtlCol="0"/>
          <a:lstStyle/>
          <a:p>
            <a:endParaRPr/>
          </a:p>
        </p:txBody>
      </p:sp>
      <p:pic>
        <p:nvPicPr>
          <p:cNvPr id="52" name="object 29">
            <a:extLst>
              <a:ext uri="{FF2B5EF4-FFF2-40B4-BE49-F238E27FC236}">
                <a16:creationId xmlns:a16="http://schemas.microsoft.com/office/drawing/2014/main" id="{B3B5A98C-4F21-7287-DAD1-CCD2373A1EB7}"/>
              </a:ext>
            </a:extLst>
          </p:cNvPr>
          <p:cNvPicPr/>
          <p:nvPr/>
        </p:nvPicPr>
        <p:blipFill>
          <a:blip r:embed="rId4" cstate="print"/>
          <a:stretch>
            <a:fillRect/>
          </a:stretch>
        </p:blipFill>
        <p:spPr>
          <a:xfrm>
            <a:off x="10314827" y="1468826"/>
            <a:ext cx="114299" cy="152399"/>
          </a:xfrm>
          <a:prstGeom prst="rect">
            <a:avLst/>
          </a:prstGeom>
        </p:spPr>
      </p:pic>
      <p:sp>
        <p:nvSpPr>
          <p:cNvPr id="55" name="TextBox 54">
            <a:extLst>
              <a:ext uri="{FF2B5EF4-FFF2-40B4-BE49-F238E27FC236}">
                <a16:creationId xmlns:a16="http://schemas.microsoft.com/office/drawing/2014/main" id="{64902AD2-FF0A-2EBD-1BD3-7C26BEC6553C}"/>
              </a:ext>
            </a:extLst>
          </p:cNvPr>
          <p:cNvSpPr txBox="1"/>
          <p:nvPr/>
        </p:nvSpPr>
        <p:spPr>
          <a:xfrm>
            <a:off x="3034145" y="4814203"/>
            <a:ext cx="1468582" cy="369332"/>
          </a:xfrm>
          <a:prstGeom prst="rect">
            <a:avLst/>
          </a:prstGeom>
          <a:solidFill>
            <a:schemeClr val="accent1"/>
          </a:solidFill>
        </p:spPr>
        <p:txBody>
          <a:bodyPr wrap="square" rtlCol="0">
            <a:spAutoFit/>
          </a:bodyPr>
          <a:lstStyle/>
          <a:p>
            <a:pPr algn="ctr"/>
            <a:r>
              <a:rPr lang="en-US">
                <a:solidFill>
                  <a:schemeClr val="bg1"/>
                </a:solidFill>
              </a:rPr>
              <a:t>Chia </a:t>
            </a:r>
            <a:r>
              <a:rPr lang="en-US" err="1">
                <a:solidFill>
                  <a:schemeClr val="bg1"/>
                </a:solidFill>
              </a:rPr>
              <a:t>dữ</a:t>
            </a:r>
            <a:r>
              <a:rPr lang="en-US">
                <a:solidFill>
                  <a:schemeClr val="bg1"/>
                </a:solidFill>
              </a:rPr>
              <a:t> </a:t>
            </a:r>
            <a:r>
              <a:rPr lang="en-US" err="1">
                <a:solidFill>
                  <a:schemeClr val="bg1"/>
                </a:solidFill>
              </a:rPr>
              <a:t>liệu</a:t>
            </a:r>
            <a:endParaRPr lang="en-US">
              <a:solidFill>
                <a:schemeClr val="bg1"/>
              </a:solidFill>
            </a:endParaRPr>
          </a:p>
        </p:txBody>
      </p:sp>
      <p:sp>
        <p:nvSpPr>
          <p:cNvPr id="56" name="TextBox 55">
            <a:extLst>
              <a:ext uri="{FF2B5EF4-FFF2-40B4-BE49-F238E27FC236}">
                <a16:creationId xmlns:a16="http://schemas.microsoft.com/office/drawing/2014/main" id="{FA9760BE-85B7-D6D6-3E28-A35D7EF524C5}"/>
              </a:ext>
            </a:extLst>
          </p:cNvPr>
          <p:cNvSpPr txBox="1"/>
          <p:nvPr/>
        </p:nvSpPr>
        <p:spPr>
          <a:xfrm>
            <a:off x="5112327" y="5183535"/>
            <a:ext cx="1136073" cy="646331"/>
          </a:xfrm>
          <a:prstGeom prst="rect">
            <a:avLst/>
          </a:prstGeom>
          <a:solidFill>
            <a:schemeClr val="accent1"/>
          </a:solidFill>
        </p:spPr>
        <p:txBody>
          <a:bodyPr wrap="square" rtlCol="0">
            <a:spAutoFit/>
          </a:bodyPr>
          <a:lstStyle/>
          <a:p>
            <a:pPr algn="ctr"/>
            <a:r>
              <a:rPr lang="en-US" err="1">
                <a:solidFill>
                  <a:schemeClr val="bg1"/>
                </a:solidFill>
              </a:rPr>
              <a:t>Tập</a:t>
            </a:r>
            <a:r>
              <a:rPr lang="en-US">
                <a:solidFill>
                  <a:schemeClr val="bg1"/>
                </a:solidFill>
              </a:rPr>
              <a:t> train (80%)</a:t>
            </a:r>
          </a:p>
        </p:txBody>
      </p:sp>
      <p:sp>
        <p:nvSpPr>
          <p:cNvPr id="57" name="TextBox 56">
            <a:extLst>
              <a:ext uri="{FF2B5EF4-FFF2-40B4-BE49-F238E27FC236}">
                <a16:creationId xmlns:a16="http://schemas.microsoft.com/office/drawing/2014/main" id="{BDF276D5-CC61-2E00-BECE-AFD0B4613318}"/>
              </a:ext>
            </a:extLst>
          </p:cNvPr>
          <p:cNvSpPr txBox="1"/>
          <p:nvPr/>
        </p:nvSpPr>
        <p:spPr>
          <a:xfrm>
            <a:off x="8373397" y="4570599"/>
            <a:ext cx="1288473" cy="646331"/>
          </a:xfrm>
          <a:prstGeom prst="rect">
            <a:avLst/>
          </a:prstGeom>
          <a:solidFill>
            <a:schemeClr val="accent1"/>
          </a:solidFill>
        </p:spPr>
        <p:txBody>
          <a:bodyPr wrap="square" rtlCol="0">
            <a:spAutoFit/>
          </a:bodyPr>
          <a:lstStyle/>
          <a:p>
            <a:pPr algn="ctr"/>
            <a:r>
              <a:rPr lang="en-US">
                <a:solidFill>
                  <a:schemeClr val="bg1"/>
                </a:solidFill>
              </a:rPr>
              <a:t>Model </a:t>
            </a:r>
            <a:r>
              <a:rPr lang="en-US" err="1">
                <a:solidFill>
                  <a:schemeClr val="bg1"/>
                </a:solidFill>
              </a:rPr>
              <a:t>huấn</a:t>
            </a:r>
            <a:r>
              <a:rPr lang="en-US">
                <a:solidFill>
                  <a:schemeClr val="bg1"/>
                </a:solidFill>
              </a:rPr>
              <a:t> </a:t>
            </a:r>
            <a:r>
              <a:rPr lang="en-US" err="1">
                <a:solidFill>
                  <a:schemeClr val="bg1"/>
                </a:solidFill>
              </a:rPr>
              <a:t>luyện</a:t>
            </a:r>
            <a:endParaRPr lang="en-US">
              <a:solidFill>
                <a:schemeClr val="bg1"/>
              </a:solidFill>
            </a:endParaRPr>
          </a:p>
        </p:txBody>
      </p:sp>
      <p:sp>
        <p:nvSpPr>
          <p:cNvPr id="58" name="TextBox 57">
            <a:extLst>
              <a:ext uri="{FF2B5EF4-FFF2-40B4-BE49-F238E27FC236}">
                <a16:creationId xmlns:a16="http://schemas.microsoft.com/office/drawing/2014/main" id="{BEBBB66C-EFDF-F8B3-289B-3EA444C0E397}"/>
              </a:ext>
            </a:extLst>
          </p:cNvPr>
          <p:cNvSpPr txBox="1"/>
          <p:nvPr/>
        </p:nvSpPr>
        <p:spPr>
          <a:xfrm>
            <a:off x="10465909" y="4570599"/>
            <a:ext cx="1288473" cy="646331"/>
          </a:xfrm>
          <a:prstGeom prst="rect">
            <a:avLst/>
          </a:prstGeom>
          <a:solidFill>
            <a:schemeClr val="accent1"/>
          </a:solidFill>
        </p:spPr>
        <p:txBody>
          <a:bodyPr wrap="square" rtlCol="0">
            <a:spAutoFit/>
          </a:bodyPr>
          <a:lstStyle/>
          <a:p>
            <a:pPr algn="ctr"/>
            <a:r>
              <a:rPr lang="en-US" err="1">
                <a:solidFill>
                  <a:schemeClr val="bg1"/>
                </a:solidFill>
              </a:rPr>
              <a:t>Dự</a:t>
            </a:r>
            <a:r>
              <a:rPr lang="en-US">
                <a:solidFill>
                  <a:schemeClr val="bg1"/>
                </a:solidFill>
              </a:rPr>
              <a:t> </a:t>
            </a:r>
            <a:r>
              <a:rPr lang="en-US" err="1">
                <a:solidFill>
                  <a:schemeClr val="bg1"/>
                </a:solidFill>
              </a:rPr>
              <a:t>đoán</a:t>
            </a:r>
            <a:r>
              <a:rPr lang="en-US">
                <a:solidFill>
                  <a:schemeClr val="bg1"/>
                </a:solidFill>
              </a:rPr>
              <a:t> </a:t>
            </a:r>
            <a:r>
              <a:rPr lang="en-US" err="1">
                <a:solidFill>
                  <a:schemeClr val="bg1"/>
                </a:solidFill>
              </a:rPr>
              <a:t>và</a:t>
            </a:r>
            <a:r>
              <a:rPr lang="en-US">
                <a:solidFill>
                  <a:schemeClr val="bg1"/>
                </a:solidFill>
              </a:rPr>
              <a:t> </a:t>
            </a:r>
            <a:r>
              <a:rPr lang="en-US" err="1">
                <a:solidFill>
                  <a:schemeClr val="bg1"/>
                </a:solidFill>
              </a:rPr>
              <a:t>đánh</a:t>
            </a:r>
            <a:r>
              <a:rPr lang="en-US">
                <a:solidFill>
                  <a:schemeClr val="bg1"/>
                </a:solidFill>
              </a:rPr>
              <a:t> </a:t>
            </a:r>
            <a:r>
              <a:rPr lang="en-US" err="1">
                <a:solidFill>
                  <a:schemeClr val="bg1"/>
                </a:solidFill>
              </a:rPr>
              <a:t>giá</a:t>
            </a:r>
            <a:endParaRPr lang="en-US">
              <a:solidFill>
                <a:schemeClr val="bg1"/>
              </a:solidFill>
            </a:endParaRPr>
          </a:p>
        </p:txBody>
      </p:sp>
      <p:cxnSp>
        <p:nvCxnSpPr>
          <p:cNvPr id="59" name="Connector: Curved 58">
            <a:extLst>
              <a:ext uri="{FF2B5EF4-FFF2-40B4-BE49-F238E27FC236}">
                <a16:creationId xmlns:a16="http://schemas.microsoft.com/office/drawing/2014/main" id="{AE13804F-1BF4-5D6E-3DD0-3ECAC174684D}"/>
              </a:ext>
            </a:extLst>
          </p:cNvPr>
          <p:cNvCxnSpPr>
            <a:cxnSpLocks/>
            <a:stCxn id="33" idx="2"/>
            <a:endCxn id="55" idx="1"/>
          </p:cNvCxnSpPr>
          <p:nvPr/>
        </p:nvCxnSpPr>
        <p:spPr>
          <a:xfrm rot="16200000" flipH="1">
            <a:off x="2087871" y="4052594"/>
            <a:ext cx="1435349" cy="457200"/>
          </a:xfrm>
          <a:prstGeom prst="curvedConnector2">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Connector: Curved 59">
            <a:extLst>
              <a:ext uri="{FF2B5EF4-FFF2-40B4-BE49-F238E27FC236}">
                <a16:creationId xmlns:a16="http://schemas.microsoft.com/office/drawing/2014/main" id="{A1009408-84AE-245E-BBF7-66F7CF452C6E}"/>
              </a:ext>
            </a:extLst>
          </p:cNvPr>
          <p:cNvCxnSpPr>
            <a:stCxn id="55" idx="3"/>
          </p:cNvCxnSpPr>
          <p:nvPr/>
        </p:nvCxnSpPr>
        <p:spPr>
          <a:xfrm flipV="1">
            <a:off x="4502727" y="4532309"/>
            <a:ext cx="609600" cy="466560"/>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Connector: Curved 60">
            <a:extLst>
              <a:ext uri="{FF2B5EF4-FFF2-40B4-BE49-F238E27FC236}">
                <a16:creationId xmlns:a16="http://schemas.microsoft.com/office/drawing/2014/main" id="{2DF42C50-A4CB-76DF-A4E6-616F7A71C32A}"/>
              </a:ext>
            </a:extLst>
          </p:cNvPr>
          <p:cNvCxnSpPr>
            <a:stCxn id="55" idx="3"/>
            <a:endCxn id="56" idx="1"/>
          </p:cNvCxnSpPr>
          <p:nvPr/>
        </p:nvCxnSpPr>
        <p:spPr>
          <a:xfrm>
            <a:off x="4502727" y="4998869"/>
            <a:ext cx="609600" cy="507832"/>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Connector: Curved 62">
            <a:extLst>
              <a:ext uri="{FF2B5EF4-FFF2-40B4-BE49-F238E27FC236}">
                <a16:creationId xmlns:a16="http://schemas.microsoft.com/office/drawing/2014/main" id="{BE82AF7C-73A7-7081-5B56-5583EFE9C5E2}"/>
              </a:ext>
            </a:extLst>
          </p:cNvPr>
          <p:cNvCxnSpPr>
            <a:stCxn id="57" idx="3"/>
            <a:endCxn id="58" idx="1"/>
          </p:cNvCxnSpPr>
          <p:nvPr/>
        </p:nvCxnSpPr>
        <p:spPr>
          <a:xfrm>
            <a:off x="9661870" y="4893765"/>
            <a:ext cx="80403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object 32">
            <a:extLst>
              <a:ext uri="{FF2B5EF4-FFF2-40B4-BE49-F238E27FC236}">
                <a16:creationId xmlns:a16="http://schemas.microsoft.com/office/drawing/2014/main" id="{F53E2375-7E77-3BC9-1BDE-0A522427FA95}"/>
              </a:ext>
            </a:extLst>
          </p:cNvPr>
          <p:cNvSpPr/>
          <p:nvPr/>
        </p:nvSpPr>
        <p:spPr>
          <a:xfrm>
            <a:off x="6248400" y="4382471"/>
            <a:ext cx="3899333" cy="523994"/>
          </a:xfrm>
          <a:custGeom>
            <a:avLst/>
            <a:gdLst/>
            <a:ahLst/>
            <a:cxnLst/>
            <a:rect l="l" t="t" r="r" b="b"/>
            <a:pathLst>
              <a:path w="4587875" h="695960">
                <a:moveTo>
                  <a:pt x="0" y="0"/>
                </a:moveTo>
                <a:lnTo>
                  <a:pt x="4377712" y="0"/>
                </a:lnTo>
                <a:lnTo>
                  <a:pt x="4425760" y="5534"/>
                </a:lnTo>
                <a:lnTo>
                  <a:pt x="4469867" y="21298"/>
                </a:lnTo>
                <a:lnTo>
                  <a:pt x="4508775" y="46035"/>
                </a:lnTo>
                <a:lnTo>
                  <a:pt x="4541227" y="78487"/>
                </a:lnTo>
                <a:lnTo>
                  <a:pt x="4565964" y="117395"/>
                </a:lnTo>
                <a:lnTo>
                  <a:pt x="4581728" y="161502"/>
                </a:lnTo>
                <a:lnTo>
                  <a:pt x="4587262" y="209549"/>
                </a:lnTo>
                <a:lnTo>
                  <a:pt x="4587262" y="695793"/>
                </a:lnTo>
              </a:path>
            </a:pathLst>
          </a:custGeom>
          <a:ln w="38099">
            <a:solidFill>
              <a:srgbClr val="003DA7"/>
            </a:solidFill>
          </a:ln>
        </p:spPr>
        <p:txBody>
          <a:bodyPr wrap="square" lIns="0" tIns="0" rIns="0" bIns="0" rtlCol="0"/>
          <a:lstStyle/>
          <a:p>
            <a:endParaRPr/>
          </a:p>
        </p:txBody>
      </p:sp>
      <p:pic>
        <p:nvPicPr>
          <p:cNvPr id="65" name="object 27">
            <a:extLst>
              <a:ext uri="{FF2B5EF4-FFF2-40B4-BE49-F238E27FC236}">
                <a16:creationId xmlns:a16="http://schemas.microsoft.com/office/drawing/2014/main" id="{D27F11A9-5BBE-B175-3DD9-9F11491236E9}"/>
              </a:ext>
            </a:extLst>
          </p:cNvPr>
          <p:cNvPicPr/>
          <p:nvPr/>
        </p:nvPicPr>
        <p:blipFill>
          <a:blip r:embed="rId3" cstate="print"/>
          <a:stretch>
            <a:fillRect/>
          </a:stretch>
        </p:blipFill>
        <p:spPr>
          <a:xfrm rot="5179466">
            <a:off x="10090132" y="4790714"/>
            <a:ext cx="115202" cy="152385"/>
          </a:xfrm>
          <a:prstGeom prst="rect">
            <a:avLst/>
          </a:prstGeom>
        </p:spPr>
      </p:pic>
      <p:sp>
        <p:nvSpPr>
          <p:cNvPr id="66" name="object 28">
            <a:extLst>
              <a:ext uri="{FF2B5EF4-FFF2-40B4-BE49-F238E27FC236}">
                <a16:creationId xmlns:a16="http://schemas.microsoft.com/office/drawing/2014/main" id="{53769B50-71B2-5B10-9F10-2B278092B56B}"/>
              </a:ext>
            </a:extLst>
          </p:cNvPr>
          <p:cNvSpPr/>
          <p:nvPr/>
        </p:nvSpPr>
        <p:spPr>
          <a:xfrm flipV="1">
            <a:off x="9672381" y="4861024"/>
            <a:ext cx="720000" cy="45719"/>
          </a:xfrm>
          <a:custGeom>
            <a:avLst/>
            <a:gdLst/>
            <a:ahLst/>
            <a:cxnLst/>
            <a:rect l="l" t="t" r="r" b="b"/>
            <a:pathLst>
              <a:path w="405765">
                <a:moveTo>
                  <a:pt x="0" y="0"/>
                </a:moveTo>
                <a:lnTo>
                  <a:pt x="405745" y="0"/>
                </a:lnTo>
              </a:path>
            </a:pathLst>
          </a:custGeom>
          <a:ln w="38099">
            <a:solidFill>
              <a:srgbClr val="003DA7"/>
            </a:solidFill>
          </a:ln>
        </p:spPr>
        <p:txBody>
          <a:bodyPr wrap="square" lIns="0" tIns="0" rIns="0" bIns="0" rtlCol="0"/>
          <a:lstStyle/>
          <a:p>
            <a:endParaRPr/>
          </a:p>
        </p:txBody>
      </p:sp>
      <p:pic>
        <p:nvPicPr>
          <p:cNvPr id="67" name="object 29">
            <a:extLst>
              <a:ext uri="{FF2B5EF4-FFF2-40B4-BE49-F238E27FC236}">
                <a16:creationId xmlns:a16="http://schemas.microsoft.com/office/drawing/2014/main" id="{15644E41-8ABB-38BE-44B1-EF0A1E50D46F}"/>
              </a:ext>
            </a:extLst>
          </p:cNvPr>
          <p:cNvPicPr/>
          <p:nvPr/>
        </p:nvPicPr>
        <p:blipFill>
          <a:blip r:embed="rId4" cstate="print"/>
          <a:stretch>
            <a:fillRect/>
          </a:stretch>
        </p:blipFill>
        <p:spPr>
          <a:xfrm>
            <a:off x="10351610" y="4816355"/>
            <a:ext cx="114299" cy="152399"/>
          </a:xfrm>
          <a:prstGeom prst="rect">
            <a:avLst/>
          </a:prstGeom>
        </p:spPr>
      </p:pic>
      <p:sp>
        <p:nvSpPr>
          <p:cNvPr id="68" name="TextBox 67">
            <a:extLst>
              <a:ext uri="{FF2B5EF4-FFF2-40B4-BE49-F238E27FC236}">
                <a16:creationId xmlns:a16="http://schemas.microsoft.com/office/drawing/2014/main" id="{5DFF67FE-525D-C73F-CEDF-6AF226BF1362}"/>
              </a:ext>
            </a:extLst>
          </p:cNvPr>
          <p:cNvSpPr txBox="1"/>
          <p:nvPr/>
        </p:nvSpPr>
        <p:spPr>
          <a:xfrm>
            <a:off x="5112327" y="4188124"/>
            <a:ext cx="1136073" cy="646331"/>
          </a:xfrm>
          <a:prstGeom prst="rect">
            <a:avLst/>
          </a:prstGeom>
          <a:solidFill>
            <a:schemeClr val="accent1"/>
          </a:solidFill>
        </p:spPr>
        <p:txBody>
          <a:bodyPr wrap="square" rtlCol="0">
            <a:spAutoFit/>
          </a:bodyPr>
          <a:lstStyle/>
          <a:p>
            <a:pPr algn="ctr"/>
            <a:r>
              <a:rPr lang="en-US" err="1">
                <a:solidFill>
                  <a:schemeClr val="bg1"/>
                </a:solidFill>
              </a:rPr>
              <a:t>Tập</a:t>
            </a:r>
            <a:r>
              <a:rPr lang="en-US">
                <a:solidFill>
                  <a:schemeClr val="bg1"/>
                </a:solidFill>
              </a:rPr>
              <a:t> test (20%)</a:t>
            </a:r>
          </a:p>
        </p:txBody>
      </p:sp>
      <p:sp>
        <p:nvSpPr>
          <p:cNvPr id="70" name="TextBox 69">
            <a:extLst>
              <a:ext uri="{FF2B5EF4-FFF2-40B4-BE49-F238E27FC236}">
                <a16:creationId xmlns:a16="http://schemas.microsoft.com/office/drawing/2014/main" id="{B143D32B-AE97-50BE-DA68-B92D6C7C76FC}"/>
              </a:ext>
            </a:extLst>
          </p:cNvPr>
          <p:cNvSpPr txBox="1"/>
          <p:nvPr/>
        </p:nvSpPr>
        <p:spPr>
          <a:xfrm>
            <a:off x="6824372" y="4570599"/>
            <a:ext cx="1136073" cy="646331"/>
          </a:xfrm>
          <a:prstGeom prst="rect">
            <a:avLst/>
          </a:prstGeom>
          <a:solidFill>
            <a:schemeClr val="accent1"/>
          </a:solidFill>
        </p:spPr>
        <p:txBody>
          <a:bodyPr wrap="square" rtlCol="0">
            <a:spAutoFit/>
          </a:bodyPr>
          <a:lstStyle/>
          <a:p>
            <a:pPr algn="ctr"/>
            <a:r>
              <a:rPr lang="en-US">
                <a:solidFill>
                  <a:schemeClr val="bg1"/>
                </a:solidFill>
              </a:rPr>
              <a:t>Grid Search</a:t>
            </a:r>
          </a:p>
        </p:txBody>
      </p:sp>
      <p:cxnSp>
        <p:nvCxnSpPr>
          <p:cNvPr id="73" name="Connector: Curved 72">
            <a:extLst>
              <a:ext uri="{FF2B5EF4-FFF2-40B4-BE49-F238E27FC236}">
                <a16:creationId xmlns:a16="http://schemas.microsoft.com/office/drawing/2014/main" id="{61DEBB1E-04BC-E964-0142-E9A57AB64845}"/>
              </a:ext>
            </a:extLst>
          </p:cNvPr>
          <p:cNvCxnSpPr>
            <a:stCxn id="56" idx="3"/>
            <a:endCxn id="70" idx="1"/>
          </p:cNvCxnSpPr>
          <p:nvPr/>
        </p:nvCxnSpPr>
        <p:spPr>
          <a:xfrm flipV="1">
            <a:off x="6248400" y="4893765"/>
            <a:ext cx="575972" cy="612936"/>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5" name="Connector: Curved 74">
            <a:extLst>
              <a:ext uri="{FF2B5EF4-FFF2-40B4-BE49-F238E27FC236}">
                <a16:creationId xmlns:a16="http://schemas.microsoft.com/office/drawing/2014/main" id="{EBE37147-8CDC-40B4-1108-A0710C74545F}"/>
              </a:ext>
            </a:extLst>
          </p:cNvPr>
          <p:cNvCxnSpPr>
            <a:stCxn id="70" idx="3"/>
            <a:endCxn id="57" idx="1"/>
          </p:cNvCxnSpPr>
          <p:nvPr/>
        </p:nvCxnSpPr>
        <p:spPr>
          <a:xfrm>
            <a:off x="7960445" y="4893765"/>
            <a:ext cx="412952" cy="12700"/>
          </a:xfrm>
          <a:prstGeom prst="curved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0" name="TextBox 79">
            <a:extLst>
              <a:ext uri="{FF2B5EF4-FFF2-40B4-BE49-F238E27FC236}">
                <a16:creationId xmlns:a16="http://schemas.microsoft.com/office/drawing/2014/main" id="{B5BBCEF5-35DA-1C86-A646-643AD24D807E}"/>
              </a:ext>
            </a:extLst>
          </p:cNvPr>
          <p:cNvSpPr txBox="1"/>
          <p:nvPr/>
        </p:nvSpPr>
        <p:spPr>
          <a:xfrm>
            <a:off x="6558033" y="3017487"/>
            <a:ext cx="1616148" cy="338554"/>
          </a:xfrm>
          <a:prstGeom prst="rect">
            <a:avLst/>
          </a:prstGeom>
          <a:solidFill>
            <a:schemeClr val="accent6">
              <a:lumMod val="40000"/>
              <a:lumOff val="60000"/>
            </a:schemeClr>
          </a:solidFill>
        </p:spPr>
        <p:txBody>
          <a:bodyPr wrap="none" rtlCol="0">
            <a:spAutoFit/>
          </a:bodyPr>
          <a:lstStyle/>
          <a:p>
            <a:r>
              <a:rPr kumimoji="0" lang="en-US" altLang="en-US" sz="1600" i="0" u="none" strike="noStrike" kern="1200" cap="none" normalizeH="0" baseline="0">
                <a:ln>
                  <a:noFill/>
                </a:ln>
                <a:effectLst/>
                <a:latin typeface="Tahoma" panose="020B0604030504040204" pitchFamily="34" charset="0"/>
                <a:ea typeface="Tahoma" panose="020B0604030504040204" pitchFamily="34" charset="0"/>
                <a:cs typeface="Tahoma" panose="020B0604030504040204" pitchFamily="34" charset="0"/>
              </a:rPr>
              <a:t>Hồi quy Logistic</a:t>
            </a:r>
            <a:endParaRPr lang="en-US" sz="1600"/>
          </a:p>
        </p:txBody>
      </p:sp>
      <p:sp>
        <p:nvSpPr>
          <p:cNvPr id="82" name="TextBox 81">
            <a:extLst>
              <a:ext uri="{FF2B5EF4-FFF2-40B4-BE49-F238E27FC236}">
                <a16:creationId xmlns:a16="http://schemas.microsoft.com/office/drawing/2014/main" id="{89A336CE-318C-49E9-FC95-DA45970DA944}"/>
              </a:ext>
            </a:extLst>
          </p:cNvPr>
          <p:cNvSpPr txBox="1"/>
          <p:nvPr/>
        </p:nvSpPr>
        <p:spPr>
          <a:xfrm>
            <a:off x="8251877" y="3026753"/>
            <a:ext cx="1537720" cy="338554"/>
          </a:xfrm>
          <a:prstGeom prst="rect">
            <a:avLst/>
          </a:prstGeom>
          <a:solidFill>
            <a:schemeClr val="accent6">
              <a:lumMod val="40000"/>
              <a:lumOff val="60000"/>
            </a:schemeClr>
          </a:solidFill>
        </p:spPr>
        <p:txBody>
          <a:bodyPr wrap="square">
            <a:spAutoFit/>
          </a:bodyPr>
          <a:lstStyle/>
          <a:p>
            <a:r>
              <a:rPr kumimoji="0" lang="en-US" altLang="en-US" sz="1600" i="0" u="none" strike="noStrike" kern="1200" cap="none" normalizeH="0" baseline="0">
                <a:ln>
                  <a:noFill/>
                </a:ln>
                <a:effectLst/>
                <a:latin typeface="Tahoma" panose="020B0604030504040204" pitchFamily="34" charset="0"/>
                <a:ea typeface="Tahoma" panose="020B0604030504040204" pitchFamily="34" charset="0"/>
                <a:cs typeface="Tahoma" panose="020B0604030504040204" pitchFamily="34" charset="0"/>
              </a:rPr>
              <a:t>Cây quyết định </a:t>
            </a:r>
            <a:endParaRPr lang="en-US" sz="1600"/>
          </a:p>
        </p:txBody>
      </p:sp>
      <p:sp>
        <p:nvSpPr>
          <p:cNvPr id="84" name="TextBox 83">
            <a:extLst>
              <a:ext uri="{FF2B5EF4-FFF2-40B4-BE49-F238E27FC236}">
                <a16:creationId xmlns:a16="http://schemas.microsoft.com/office/drawing/2014/main" id="{00A61714-B12D-0E58-B348-A5206BD1717F}"/>
              </a:ext>
            </a:extLst>
          </p:cNvPr>
          <p:cNvSpPr txBox="1"/>
          <p:nvPr/>
        </p:nvSpPr>
        <p:spPr>
          <a:xfrm>
            <a:off x="9900522" y="3017486"/>
            <a:ext cx="1750396" cy="338554"/>
          </a:xfrm>
          <a:prstGeom prst="rect">
            <a:avLst/>
          </a:prstGeom>
          <a:solidFill>
            <a:schemeClr val="accent6">
              <a:lumMod val="40000"/>
              <a:lumOff val="60000"/>
            </a:schemeClr>
          </a:solidFill>
        </p:spPr>
        <p:txBody>
          <a:bodyPr wrap="square">
            <a:spAutoFit/>
          </a:bodyPr>
          <a:lstStyle/>
          <a:p>
            <a:r>
              <a:rPr kumimoji="0" lang="en-US" altLang="en-US" sz="1600" i="0" u="none" strike="noStrike" kern="1200" cap="none" normalizeH="0" baseline="0">
                <a:ln>
                  <a:noFill/>
                </a:ln>
                <a:effectLst/>
                <a:latin typeface="Tahoma" panose="020B0604030504040204" pitchFamily="34" charset="0"/>
                <a:ea typeface="Tahoma" panose="020B0604030504040204" pitchFamily="34" charset="0"/>
                <a:cs typeface="Tahoma" panose="020B0604030504040204" pitchFamily="34" charset="0"/>
              </a:rPr>
              <a:t>Rừng ngẫu nhiên </a:t>
            </a:r>
            <a:endParaRPr lang="en-US" sz="1600"/>
          </a:p>
        </p:txBody>
      </p:sp>
      <p:cxnSp>
        <p:nvCxnSpPr>
          <p:cNvPr id="100" name="Connector: Elbow 99">
            <a:extLst>
              <a:ext uri="{FF2B5EF4-FFF2-40B4-BE49-F238E27FC236}">
                <a16:creationId xmlns:a16="http://schemas.microsoft.com/office/drawing/2014/main" id="{8ED51FD0-FFDA-9163-9606-614C29CB7A42}"/>
              </a:ext>
            </a:extLst>
          </p:cNvPr>
          <p:cNvCxnSpPr>
            <a:stCxn id="23" idx="2"/>
            <a:endCxn id="82" idx="0"/>
          </p:cNvCxnSpPr>
          <p:nvPr/>
        </p:nvCxnSpPr>
        <p:spPr>
          <a:xfrm rot="5400000">
            <a:off x="8443138" y="2447000"/>
            <a:ext cx="1157352" cy="2154"/>
          </a:xfrm>
          <a:prstGeom prst="bent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3" name="Connector: Elbow 102">
            <a:extLst>
              <a:ext uri="{FF2B5EF4-FFF2-40B4-BE49-F238E27FC236}">
                <a16:creationId xmlns:a16="http://schemas.microsoft.com/office/drawing/2014/main" id="{EF7A952A-2965-DAAE-5C7A-93F4C95058A1}"/>
              </a:ext>
            </a:extLst>
          </p:cNvPr>
          <p:cNvCxnSpPr>
            <a:cxnSpLocks/>
          </p:cNvCxnSpPr>
          <p:nvPr/>
        </p:nvCxnSpPr>
        <p:spPr>
          <a:xfrm rot="5400000">
            <a:off x="7615634" y="1844852"/>
            <a:ext cx="1293247" cy="1237019"/>
          </a:xfrm>
          <a:prstGeom prst="bentConnector3">
            <a:avLst>
              <a:gd name="adj1" fmla="val 50000"/>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7" name="Connector: Elbow 106">
            <a:extLst>
              <a:ext uri="{FF2B5EF4-FFF2-40B4-BE49-F238E27FC236}">
                <a16:creationId xmlns:a16="http://schemas.microsoft.com/office/drawing/2014/main" id="{F678B24C-3D42-E94A-F652-E474B004BED2}"/>
              </a:ext>
            </a:extLst>
          </p:cNvPr>
          <p:cNvCxnSpPr>
            <a:cxnSpLocks/>
          </p:cNvCxnSpPr>
          <p:nvPr/>
        </p:nvCxnSpPr>
        <p:spPr>
          <a:xfrm rot="16200000" flipH="1">
            <a:off x="9359952" y="1878488"/>
            <a:ext cx="1148517" cy="1063398"/>
          </a:xfrm>
          <a:prstGeom prst="bentConnector3">
            <a:avLst>
              <a:gd name="adj1" fmla="val 50000"/>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9" name="Connector: Elbow 108">
            <a:extLst>
              <a:ext uri="{FF2B5EF4-FFF2-40B4-BE49-F238E27FC236}">
                <a16:creationId xmlns:a16="http://schemas.microsoft.com/office/drawing/2014/main" id="{E9D5594A-6EB7-0F2E-D4C3-03CD3BB26DF5}"/>
              </a:ext>
            </a:extLst>
          </p:cNvPr>
          <p:cNvCxnSpPr>
            <a:stCxn id="57" idx="0"/>
            <a:endCxn id="82" idx="2"/>
          </p:cNvCxnSpPr>
          <p:nvPr/>
        </p:nvCxnSpPr>
        <p:spPr>
          <a:xfrm rot="5400000" flipH="1" flipV="1">
            <a:off x="8416539" y="3966402"/>
            <a:ext cx="1205292" cy="3103"/>
          </a:xfrm>
          <a:prstGeom prst="bent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1" name="Connector: Elbow 110">
            <a:extLst>
              <a:ext uri="{FF2B5EF4-FFF2-40B4-BE49-F238E27FC236}">
                <a16:creationId xmlns:a16="http://schemas.microsoft.com/office/drawing/2014/main" id="{F3DF93D5-CF66-56B8-8A4F-DC8BDD71B7C4}"/>
              </a:ext>
            </a:extLst>
          </p:cNvPr>
          <p:cNvCxnSpPr>
            <a:stCxn id="57" idx="0"/>
            <a:endCxn id="80" idx="2"/>
          </p:cNvCxnSpPr>
          <p:nvPr/>
        </p:nvCxnSpPr>
        <p:spPr>
          <a:xfrm rot="16200000" flipV="1">
            <a:off x="7584592" y="3137556"/>
            <a:ext cx="1214558" cy="1651527"/>
          </a:xfrm>
          <a:prstGeom prst="bent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3" name="Connector: Elbow 112">
            <a:extLst>
              <a:ext uri="{FF2B5EF4-FFF2-40B4-BE49-F238E27FC236}">
                <a16:creationId xmlns:a16="http://schemas.microsoft.com/office/drawing/2014/main" id="{D7D7ED59-A3B4-54F3-31CD-2A97ED7CE2B3}"/>
              </a:ext>
            </a:extLst>
          </p:cNvPr>
          <p:cNvCxnSpPr>
            <a:cxnSpLocks/>
          </p:cNvCxnSpPr>
          <p:nvPr/>
        </p:nvCxnSpPr>
        <p:spPr>
          <a:xfrm rot="5400000" flipH="1" flipV="1">
            <a:off x="8993401" y="3361450"/>
            <a:ext cx="1233381" cy="1184919"/>
          </a:xfrm>
          <a:prstGeom prst="bentConnector3">
            <a:avLst/>
          </a:prstGeom>
          <a:ln w="19050" cap="flat" cmpd="sng" algn="ctr">
            <a:solidFill>
              <a:srgbClr val="003DA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380638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61392" y="332384"/>
            <a:ext cx="4946284" cy="461665"/>
          </a:xfrm>
          <a:prstGeom prst="rect">
            <a:avLst/>
          </a:prstGeom>
          <a:noFill/>
        </p:spPr>
        <p:txBody>
          <a:bodyPr wrap="square" rtlCol="0">
            <a:spAutoFit/>
          </a:bodyPr>
          <a:lstStyle/>
          <a:p>
            <a:r>
              <a:rPr lang="en-US" sz="2400" b="1">
                <a:solidFill>
                  <a:srgbClr val="FF0000"/>
                </a:solidFill>
                <a:latin typeface="Tahoma" panose="020B0604030504040204" pitchFamily="34" charset="0"/>
                <a:ea typeface="Tahoma" panose="020B0604030504040204" pitchFamily="34" charset="0"/>
                <a:cs typeface="Tahoma" panose="020B0604030504040204" pitchFamily="34" charset="0"/>
              </a:rPr>
              <a:t>PHƯƠNG PHÁP ĐÁNH GIÁ</a:t>
            </a:r>
          </a:p>
        </p:txBody>
      </p:sp>
      <p:sp>
        <p:nvSpPr>
          <p:cNvPr id="8"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12</a:t>
            </a:fld>
            <a:endParaRPr lang="en-US"/>
          </a:p>
        </p:txBody>
      </p:sp>
      <mc:AlternateContent xmlns:mc="http://schemas.openxmlformats.org/markup-compatibility/2006" xmlns:a14="http://schemas.microsoft.com/office/drawing/2010/main">
        <mc:Choice Requires="a14">
          <p:sp>
            <p:nvSpPr>
              <p:cNvPr id="4" name="TextBox 3"/>
              <p:cNvSpPr txBox="1"/>
              <p:nvPr/>
            </p:nvSpPr>
            <p:spPr>
              <a:xfrm>
                <a:off x="4557442" y="1767820"/>
                <a:ext cx="6361044" cy="597471"/>
              </a:xfrm>
              <a:prstGeom prst="rect">
                <a:avLst/>
              </a:prstGeom>
              <a:noFill/>
            </p:spPr>
            <p:txBody>
              <a:bodyPr wrap="square" lIns="0" tIns="0" rIns="0" bIns="0" rtlCol="0">
                <a:spAutoFit/>
              </a:bodyPr>
              <a:lstStyle/>
              <a:p>
                <a:r>
                  <a:rPr lang="en-US" sz="2400">
                    <a:latin typeface="Times New Roman" panose="02020603050405020304" pitchFamily="18" charset="0"/>
                    <a:cs typeface="Times New Roman" panose="02020603050405020304" pitchFamily="18" charset="0"/>
                  </a:rPr>
                  <a:t>Accuracy </a:t>
                </a:r>
                <a14:m>
                  <m:oMath xmlns:m="http://schemas.openxmlformats.org/officeDocument/2006/math">
                    <m:r>
                      <a:rPr lang="en-US" sz="240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𝑇</m:t>
                        </m:r>
                        <m:r>
                          <a:rPr lang="en-US" sz="2400" b="0" i="1" smtClean="0">
                            <a:latin typeface="Cambria Math" panose="02040503050406030204" pitchFamily="18" charset="0"/>
                          </a:rPr>
                          <m:t>ổ</m:t>
                        </m:r>
                        <m:r>
                          <a:rPr lang="en-US" sz="2400" b="0" i="1" smtClean="0">
                            <a:latin typeface="Cambria Math" panose="02040503050406030204" pitchFamily="18" charset="0"/>
                          </a:rPr>
                          <m:t>𝑛𝑔</m:t>
                        </m:r>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ố </m:t>
                        </m:r>
                        <m:r>
                          <a:rPr lang="en-US" sz="2400" b="0" i="1" smtClean="0">
                            <a:latin typeface="Cambria Math" panose="02040503050406030204" pitchFamily="18" charset="0"/>
                          </a:rPr>
                          <m:t>𝑑</m:t>
                        </m:r>
                        <m:r>
                          <a:rPr lang="en-US" sz="2400" b="0" i="1" smtClean="0">
                            <a:latin typeface="Cambria Math" panose="02040503050406030204" pitchFamily="18" charset="0"/>
                          </a:rPr>
                          <m:t>ữ </m:t>
                        </m:r>
                        <m:r>
                          <a:rPr lang="en-US" sz="2400" b="0" i="1" smtClean="0">
                            <a:latin typeface="Cambria Math" panose="02040503050406030204" pitchFamily="18" charset="0"/>
                          </a:rPr>
                          <m:t>𝑙𝑖</m:t>
                        </m:r>
                        <m:r>
                          <a:rPr lang="en-US" sz="2400" b="0" i="1" smtClean="0">
                            <a:latin typeface="Cambria Math" panose="02040503050406030204" pitchFamily="18" charset="0"/>
                          </a:rPr>
                          <m:t>ệ</m:t>
                        </m:r>
                        <m:r>
                          <a:rPr lang="en-US" sz="2400" b="0" i="1" smtClean="0">
                            <a:latin typeface="Cambria Math" panose="02040503050406030204" pitchFamily="18" charset="0"/>
                          </a:rPr>
                          <m:t>𝑢</m:t>
                        </m:r>
                        <m:r>
                          <a:rPr lang="en-US" sz="2400" b="0" i="1" smtClean="0">
                            <a:latin typeface="Cambria Math" panose="02040503050406030204" pitchFamily="18" charset="0"/>
                          </a:rPr>
                          <m:t> </m:t>
                        </m:r>
                        <m:r>
                          <a:rPr lang="en-US" sz="2400" b="0" i="1" smtClean="0">
                            <a:latin typeface="Cambria Math" panose="02040503050406030204" pitchFamily="18" charset="0"/>
                          </a:rPr>
                          <m:t>𝑑</m:t>
                        </m:r>
                        <m:r>
                          <a:rPr lang="en-US" sz="2400" b="0" i="1" smtClean="0">
                            <a:latin typeface="Cambria Math" panose="02040503050406030204" pitchFamily="18" charset="0"/>
                          </a:rPr>
                          <m:t>ự đ</m:t>
                        </m:r>
                        <m:r>
                          <a:rPr lang="en-US" sz="2400" b="0" i="1" smtClean="0">
                            <a:latin typeface="Cambria Math" panose="02040503050406030204" pitchFamily="18" charset="0"/>
                          </a:rPr>
                          <m:t>𝑜</m:t>
                        </m:r>
                        <m:r>
                          <a:rPr lang="en-US" sz="2400" b="0" i="1" smtClean="0">
                            <a:latin typeface="Cambria Math" panose="02040503050406030204" pitchFamily="18" charset="0"/>
                          </a:rPr>
                          <m:t>á</m:t>
                        </m:r>
                        <m:r>
                          <a:rPr lang="en-US" sz="2400" b="0" i="1" smtClean="0">
                            <a:latin typeface="Cambria Math" panose="02040503050406030204" pitchFamily="18" charset="0"/>
                          </a:rPr>
                          <m:t>𝑛</m:t>
                        </m:r>
                        <m:r>
                          <a:rPr lang="en-US" sz="2400" b="0" i="1" smtClean="0">
                            <a:latin typeface="Cambria Math" panose="02040503050406030204" pitchFamily="18" charset="0"/>
                          </a:rPr>
                          <m:t> đú</m:t>
                        </m:r>
                        <m:r>
                          <a:rPr lang="en-US" sz="2400" b="0" i="1" smtClean="0">
                            <a:latin typeface="Cambria Math" panose="02040503050406030204" pitchFamily="18" charset="0"/>
                          </a:rPr>
                          <m:t>𝑛𝑔</m:t>
                        </m:r>
                      </m:num>
                      <m:den>
                        <m:r>
                          <a:rPr lang="en-US" sz="2400" b="0" i="1" smtClean="0">
                            <a:latin typeface="Cambria Math" panose="02040503050406030204" pitchFamily="18" charset="0"/>
                          </a:rPr>
                          <m:t>𝑇</m:t>
                        </m:r>
                        <m:r>
                          <a:rPr lang="en-US" sz="2400" b="0" i="1" smtClean="0">
                            <a:latin typeface="Cambria Math" panose="02040503050406030204" pitchFamily="18" charset="0"/>
                          </a:rPr>
                          <m:t>ổ</m:t>
                        </m:r>
                        <m:r>
                          <a:rPr lang="en-US" sz="2400" b="0" i="1" smtClean="0">
                            <a:latin typeface="Cambria Math" panose="02040503050406030204" pitchFamily="18" charset="0"/>
                          </a:rPr>
                          <m:t>𝑛𝑔</m:t>
                        </m:r>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ố đ</m:t>
                        </m:r>
                        <m:r>
                          <a:rPr lang="en-US" sz="2400" b="0" i="1" smtClean="0">
                            <a:latin typeface="Cambria Math" panose="02040503050406030204" pitchFamily="18" charset="0"/>
                          </a:rPr>
                          <m:t>𝑖</m:t>
                        </m:r>
                        <m:r>
                          <a:rPr lang="en-US" sz="2400" b="0" i="1" smtClean="0">
                            <a:latin typeface="Cambria Math" panose="02040503050406030204" pitchFamily="18" charset="0"/>
                          </a:rPr>
                          <m:t>ể</m:t>
                        </m:r>
                        <m:r>
                          <a:rPr lang="en-US" sz="2400" b="0" i="1" smtClean="0">
                            <a:latin typeface="Cambria Math" panose="02040503050406030204" pitchFamily="18" charset="0"/>
                          </a:rPr>
                          <m:t>𝑚</m:t>
                        </m:r>
                        <m:r>
                          <a:rPr lang="en-US" sz="2400" b="0" i="1" smtClean="0">
                            <a:latin typeface="Cambria Math" panose="02040503050406030204" pitchFamily="18" charset="0"/>
                          </a:rPr>
                          <m:t> </m:t>
                        </m:r>
                        <m:r>
                          <a:rPr lang="en-US" sz="2400" b="0" i="1" smtClean="0">
                            <a:latin typeface="Cambria Math" panose="02040503050406030204" pitchFamily="18" charset="0"/>
                          </a:rPr>
                          <m:t>𝑑</m:t>
                        </m:r>
                        <m:r>
                          <a:rPr lang="en-US" sz="2400" b="0" i="1" smtClean="0">
                            <a:latin typeface="Cambria Math" panose="02040503050406030204" pitchFamily="18" charset="0"/>
                          </a:rPr>
                          <m:t>ữ </m:t>
                        </m:r>
                        <m:r>
                          <a:rPr lang="en-US" sz="2400" b="0" i="1" smtClean="0">
                            <a:latin typeface="Cambria Math" panose="02040503050406030204" pitchFamily="18" charset="0"/>
                          </a:rPr>
                          <m:t>𝑙𝑖</m:t>
                        </m:r>
                        <m:r>
                          <a:rPr lang="en-US" sz="2400" b="0" i="1" smtClean="0">
                            <a:latin typeface="Cambria Math" panose="02040503050406030204" pitchFamily="18" charset="0"/>
                          </a:rPr>
                          <m:t>ệ</m:t>
                        </m:r>
                        <m:r>
                          <a:rPr lang="en-US" sz="2400" b="0" i="1" smtClean="0">
                            <a:latin typeface="Cambria Math" panose="02040503050406030204" pitchFamily="18" charset="0"/>
                          </a:rPr>
                          <m:t>𝑢</m:t>
                        </m:r>
                        <m:r>
                          <a:rPr lang="en-US" sz="2400" b="0" i="1" smtClean="0">
                            <a:latin typeface="Cambria Math" panose="02040503050406030204" pitchFamily="18" charset="0"/>
                          </a:rPr>
                          <m:t> </m:t>
                        </m:r>
                      </m:den>
                    </m:f>
                  </m:oMath>
                </a14:m>
                <a:endParaRPr lang="en-US" sz="240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557442" y="1767820"/>
                <a:ext cx="6361044" cy="597471"/>
              </a:xfrm>
              <a:prstGeom prst="rect">
                <a:avLst/>
              </a:prstGeom>
              <a:blipFill>
                <a:blip r:embed="rId3"/>
                <a:stretch>
                  <a:fillRect l="-2972" b="-918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7C1060DE-7EBB-500E-956F-C6726288FEAC}"/>
              </a:ext>
            </a:extLst>
          </p:cNvPr>
          <p:cNvSpPr txBox="1"/>
          <p:nvPr/>
        </p:nvSpPr>
        <p:spPr>
          <a:xfrm>
            <a:off x="861390" y="1923652"/>
            <a:ext cx="3437159" cy="400110"/>
          </a:xfrm>
          <a:prstGeom prst="rect">
            <a:avLst/>
          </a:prstGeom>
          <a:noFill/>
        </p:spPr>
        <p:txBody>
          <a:bodyPr wrap="none" rtlCol="0">
            <a:spAutoFit/>
          </a:bodyPr>
          <a:lstStyle/>
          <a:p>
            <a:r>
              <a:rPr lang="en-US" sz="2000" b="1" err="1">
                <a:solidFill>
                  <a:srgbClr val="0070C0"/>
                </a:solidFill>
                <a:latin typeface="Tahoma" panose="020B0604030504040204" pitchFamily="34" charset="0"/>
                <a:ea typeface="Tahoma" panose="020B0604030504040204" pitchFamily="34" charset="0"/>
                <a:cs typeface="Tahoma" panose="020B0604030504040204" pitchFamily="34" charset="0"/>
              </a:rPr>
              <a:t>Độ</a:t>
            </a:r>
            <a:r>
              <a:rPr lang="en-US" sz="2000"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rgbClr val="0070C0"/>
                </a:solidFill>
                <a:latin typeface="Tahoma" panose="020B0604030504040204" pitchFamily="34" charset="0"/>
                <a:ea typeface="Tahoma" panose="020B0604030504040204" pitchFamily="34" charset="0"/>
                <a:cs typeface="Tahoma" panose="020B0604030504040204" pitchFamily="34" charset="0"/>
              </a:rPr>
              <a:t>Chính</a:t>
            </a:r>
            <a:r>
              <a:rPr lang="en-US" sz="2000"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rgbClr val="0070C0"/>
                </a:solidFill>
                <a:latin typeface="Tahoma" panose="020B0604030504040204" pitchFamily="34" charset="0"/>
                <a:ea typeface="Tahoma" panose="020B0604030504040204" pitchFamily="34" charset="0"/>
                <a:cs typeface="Tahoma" panose="020B0604030504040204" pitchFamily="34" charset="0"/>
              </a:rPr>
              <a:t>Xác</a:t>
            </a:r>
            <a:r>
              <a:rPr lang="en-US" sz="2000" b="1">
                <a:solidFill>
                  <a:srgbClr val="0070C0"/>
                </a:solidFill>
                <a:latin typeface="Tahoma" panose="020B0604030504040204" pitchFamily="34" charset="0"/>
                <a:ea typeface="Tahoma" panose="020B0604030504040204" pitchFamily="34" charset="0"/>
                <a:cs typeface="Tahoma" panose="020B0604030504040204" pitchFamily="34" charset="0"/>
              </a:rPr>
              <a:t> (Accuracy) </a:t>
            </a:r>
          </a:p>
        </p:txBody>
      </p:sp>
      <p:sp>
        <p:nvSpPr>
          <p:cNvPr id="5" name="TextBox 4">
            <a:extLst>
              <a:ext uri="{FF2B5EF4-FFF2-40B4-BE49-F238E27FC236}">
                <a16:creationId xmlns:a16="http://schemas.microsoft.com/office/drawing/2014/main" id="{36BDD405-6514-9C01-CF1C-23577491AC34}"/>
              </a:ext>
            </a:extLst>
          </p:cNvPr>
          <p:cNvSpPr txBox="1"/>
          <p:nvPr/>
        </p:nvSpPr>
        <p:spPr>
          <a:xfrm>
            <a:off x="861390" y="5277414"/>
            <a:ext cx="1295547" cy="400110"/>
          </a:xfrm>
          <a:prstGeom prst="rect">
            <a:avLst/>
          </a:prstGeom>
          <a:noFill/>
        </p:spPr>
        <p:txBody>
          <a:bodyPr wrap="none" rtlCol="0">
            <a:spAutoFit/>
          </a:bodyPr>
          <a:lstStyle/>
          <a:p>
            <a:r>
              <a:rPr lang="en-US" sz="2000" b="1">
                <a:solidFill>
                  <a:srgbClr val="0070C0"/>
                </a:solidFill>
                <a:latin typeface="Tahoma" panose="020B0604030504040204" pitchFamily="34" charset="0"/>
                <a:ea typeface="Tahoma" panose="020B0604030504040204" pitchFamily="34" charset="0"/>
                <a:cs typeface="Tahoma" panose="020B0604030504040204" pitchFamily="34" charset="0"/>
              </a:rPr>
              <a:t>F1-score</a:t>
            </a:r>
          </a:p>
        </p:txBody>
      </p:sp>
      <p:sp>
        <p:nvSpPr>
          <p:cNvPr id="9" name="TextBox 8">
            <a:extLst>
              <a:ext uri="{FF2B5EF4-FFF2-40B4-BE49-F238E27FC236}">
                <a16:creationId xmlns:a16="http://schemas.microsoft.com/office/drawing/2014/main" id="{D8968A74-A053-A54F-E7FF-94AD588AD8A7}"/>
              </a:ext>
            </a:extLst>
          </p:cNvPr>
          <p:cNvSpPr txBox="1"/>
          <p:nvPr/>
        </p:nvSpPr>
        <p:spPr>
          <a:xfrm>
            <a:off x="861390" y="4334848"/>
            <a:ext cx="965329" cy="400110"/>
          </a:xfrm>
          <a:prstGeom prst="rect">
            <a:avLst/>
          </a:prstGeom>
          <a:noFill/>
        </p:spPr>
        <p:txBody>
          <a:bodyPr wrap="none" rtlCol="0">
            <a:spAutoFit/>
          </a:bodyPr>
          <a:lstStyle/>
          <a:p>
            <a:r>
              <a:rPr lang="en-US" sz="2000" b="1">
                <a:solidFill>
                  <a:srgbClr val="0070C0"/>
                </a:solidFill>
                <a:latin typeface="Tahoma" panose="020B0604030504040204" pitchFamily="34" charset="0"/>
                <a:ea typeface="Tahoma" panose="020B0604030504040204" pitchFamily="34" charset="0"/>
                <a:cs typeface="Tahoma" panose="020B0604030504040204" pitchFamily="34" charset="0"/>
              </a:rPr>
              <a:t>Recall</a:t>
            </a:r>
          </a:p>
        </p:txBody>
      </p:sp>
      <p:sp>
        <p:nvSpPr>
          <p:cNvPr id="10" name="TextBox 9">
            <a:extLst>
              <a:ext uri="{FF2B5EF4-FFF2-40B4-BE49-F238E27FC236}">
                <a16:creationId xmlns:a16="http://schemas.microsoft.com/office/drawing/2014/main" id="{AA3FE1EC-111C-E909-E9D3-B384069BE36E}"/>
              </a:ext>
            </a:extLst>
          </p:cNvPr>
          <p:cNvSpPr txBox="1"/>
          <p:nvPr/>
        </p:nvSpPr>
        <p:spPr>
          <a:xfrm>
            <a:off x="861391" y="3102125"/>
            <a:ext cx="1358064" cy="400110"/>
          </a:xfrm>
          <a:prstGeom prst="rect">
            <a:avLst/>
          </a:prstGeom>
          <a:noFill/>
        </p:spPr>
        <p:txBody>
          <a:bodyPr wrap="none" rtlCol="0">
            <a:spAutoFit/>
          </a:bodyPr>
          <a:lstStyle/>
          <a:p>
            <a:r>
              <a:rPr lang="en-US" sz="2000" b="1" dirty="0">
                <a:solidFill>
                  <a:srgbClr val="0070C0"/>
                </a:solidFill>
                <a:latin typeface="Tahoma" panose="020B0604030504040204" pitchFamily="34" charset="0"/>
                <a:ea typeface="Tahoma" panose="020B0604030504040204" pitchFamily="34" charset="0"/>
                <a:cs typeface="Tahoma" panose="020B0604030504040204" pitchFamily="34" charset="0"/>
              </a:rPr>
              <a:t>Precision</a:t>
            </a:r>
          </a:p>
        </p:txBody>
      </p:sp>
      <p:pic>
        <p:nvPicPr>
          <p:cNvPr id="11" name="Picture 10">
            <a:extLst>
              <a:ext uri="{FF2B5EF4-FFF2-40B4-BE49-F238E27FC236}">
                <a16:creationId xmlns:a16="http://schemas.microsoft.com/office/drawing/2014/main" id="{FE4D05E2-7705-4EF9-A4EC-F763DC824456}"/>
              </a:ext>
            </a:extLst>
          </p:cNvPr>
          <p:cNvPicPr>
            <a:picLocks noChangeAspect="1"/>
          </p:cNvPicPr>
          <p:nvPr/>
        </p:nvPicPr>
        <p:blipFill>
          <a:blip r:embed="rId4"/>
          <a:stretch>
            <a:fillRect/>
          </a:stretch>
        </p:blipFill>
        <p:spPr>
          <a:xfrm>
            <a:off x="4633473" y="3019087"/>
            <a:ext cx="2839082" cy="795729"/>
          </a:xfrm>
          <a:prstGeom prst="rect">
            <a:avLst/>
          </a:prstGeom>
        </p:spPr>
      </p:pic>
      <p:pic>
        <p:nvPicPr>
          <p:cNvPr id="13" name="Picture 12">
            <a:extLst>
              <a:ext uri="{FF2B5EF4-FFF2-40B4-BE49-F238E27FC236}">
                <a16:creationId xmlns:a16="http://schemas.microsoft.com/office/drawing/2014/main" id="{108EF62E-4C3C-4BE1-978E-02B3C043430A}"/>
              </a:ext>
            </a:extLst>
          </p:cNvPr>
          <p:cNvPicPr>
            <a:picLocks noChangeAspect="1"/>
          </p:cNvPicPr>
          <p:nvPr/>
        </p:nvPicPr>
        <p:blipFill>
          <a:blip r:embed="rId5"/>
          <a:stretch>
            <a:fillRect/>
          </a:stretch>
        </p:blipFill>
        <p:spPr>
          <a:xfrm>
            <a:off x="4633473" y="4063743"/>
            <a:ext cx="2972215" cy="809738"/>
          </a:xfrm>
          <a:prstGeom prst="rect">
            <a:avLst/>
          </a:prstGeom>
        </p:spPr>
      </p:pic>
      <p:pic>
        <p:nvPicPr>
          <p:cNvPr id="15" name="Picture 14">
            <a:extLst>
              <a:ext uri="{FF2B5EF4-FFF2-40B4-BE49-F238E27FC236}">
                <a16:creationId xmlns:a16="http://schemas.microsoft.com/office/drawing/2014/main" id="{70FE9B1B-6969-4501-B7C3-937D574D65DE}"/>
              </a:ext>
            </a:extLst>
          </p:cNvPr>
          <p:cNvPicPr>
            <a:picLocks noChangeAspect="1"/>
          </p:cNvPicPr>
          <p:nvPr/>
        </p:nvPicPr>
        <p:blipFill>
          <a:blip r:embed="rId6"/>
          <a:stretch>
            <a:fillRect/>
          </a:stretch>
        </p:blipFill>
        <p:spPr>
          <a:xfrm>
            <a:off x="4480390" y="5039258"/>
            <a:ext cx="3477110" cy="876422"/>
          </a:xfrm>
          <a:prstGeom prst="rect">
            <a:avLst/>
          </a:prstGeom>
        </p:spPr>
      </p:pic>
    </p:spTree>
    <p:extLst>
      <p:ext uri="{BB962C8B-B14F-4D97-AF65-F5344CB8AC3E}">
        <p14:creationId xmlns:p14="http://schemas.microsoft.com/office/powerpoint/2010/main" val="3445939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61392" y="332384"/>
            <a:ext cx="3993637" cy="461665"/>
          </a:xfrm>
          <a:prstGeom prst="rect">
            <a:avLst/>
          </a:prstGeom>
          <a:noFill/>
        </p:spPr>
        <p:txBody>
          <a:bodyPr wrap="square" rtlCol="0">
            <a:spAutoFit/>
          </a:bodyPr>
          <a:lstStyle/>
          <a:p>
            <a:r>
              <a:rPr lang="en-US" sz="2400" b="1">
                <a:solidFill>
                  <a:srgbClr val="FF0000"/>
                </a:solidFill>
                <a:latin typeface="Tahoma" panose="020B0604030504040204" pitchFamily="34" charset="0"/>
                <a:ea typeface="Tahoma" panose="020B0604030504040204" pitchFamily="34" charset="0"/>
                <a:cs typeface="Tahoma" panose="020B0604030504040204" pitchFamily="34" charset="0"/>
              </a:rPr>
              <a:t>KẾT QUẢ CỦA MÔ HÌNH </a:t>
            </a:r>
          </a:p>
        </p:txBody>
      </p:sp>
      <p:pic>
        <p:nvPicPr>
          <p:cNvPr id="13" name="Picture 12">
            <a:extLst>
              <a:ext uri="{FF2B5EF4-FFF2-40B4-BE49-F238E27FC236}">
                <a16:creationId xmlns:a16="http://schemas.microsoft.com/office/drawing/2014/main" id="{1DF9D9C4-7A1D-9B59-1279-BC3EEF87A35F}"/>
              </a:ext>
            </a:extLst>
          </p:cNvPr>
          <p:cNvPicPr>
            <a:picLocks noChangeAspect="1"/>
          </p:cNvPicPr>
          <p:nvPr/>
        </p:nvPicPr>
        <p:blipFill rotWithShape="1">
          <a:blip r:embed="rId3"/>
          <a:srcRect l="2427" t="2900"/>
          <a:stretch/>
        </p:blipFill>
        <p:spPr>
          <a:xfrm>
            <a:off x="2240200" y="1112493"/>
            <a:ext cx="8237536" cy="3460297"/>
          </a:xfrm>
          <a:prstGeom prst="rect">
            <a:avLst/>
          </a:prstGeom>
        </p:spPr>
      </p:pic>
      <p:sp>
        <p:nvSpPr>
          <p:cNvPr id="2" name="TextBox 1">
            <a:extLst>
              <a:ext uri="{FF2B5EF4-FFF2-40B4-BE49-F238E27FC236}">
                <a16:creationId xmlns:a16="http://schemas.microsoft.com/office/drawing/2014/main" id="{A9E9F40E-34AF-CD0C-433C-E2D4A9CA36E2}"/>
              </a:ext>
            </a:extLst>
          </p:cNvPr>
          <p:cNvSpPr txBox="1"/>
          <p:nvPr/>
        </p:nvSpPr>
        <p:spPr>
          <a:xfrm>
            <a:off x="2033801" y="4771290"/>
            <a:ext cx="3990195" cy="1754326"/>
          </a:xfrm>
          <a:prstGeom prst="rect">
            <a:avLst/>
          </a:prstGeom>
          <a:noFill/>
        </p:spPr>
        <p:txBody>
          <a:bodyPr wrap="none" rtlCol="0">
            <a:spAutoFit/>
          </a:bodyPr>
          <a:lstStyle/>
          <a:p>
            <a:r>
              <a:rPr lang="en-US" dirty="0" err="1">
                <a:latin typeface="Tahoma" panose="020B0604030504040204" pitchFamily="34" charset="0"/>
                <a:ea typeface="Tahoma" panose="020B0604030504040204" pitchFamily="34" charset="0"/>
                <a:cs typeface="Tahoma" panose="020B0604030504040204" pitchFamily="34" charset="0"/>
              </a:rPr>
              <a:t>Thực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hiện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đánh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dự</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trên</a:t>
            </a:r>
            <a:r>
              <a:rPr lang="en-US" dirty="0">
                <a:latin typeface="Tahoma" panose="020B0604030504040204" pitchFamily="34" charset="0"/>
                <a:ea typeface="Tahoma" panose="020B0604030504040204" pitchFamily="34" charset="0"/>
                <a:cs typeface="Tahoma" panose="020B0604030504040204" pitchFamily="34" charset="0"/>
              </a:rPr>
              <a:t> 4 </a:t>
            </a:r>
            <a:r>
              <a:rPr lang="en-US" dirty="0" err="1">
                <a:latin typeface="Tahoma" panose="020B0604030504040204" pitchFamily="34" charset="0"/>
                <a:ea typeface="Tahoma" panose="020B0604030504040204" pitchFamily="34" charset="0"/>
                <a:cs typeface="Tahoma" panose="020B0604030504040204" pitchFamily="34" charset="0"/>
              </a:rPr>
              <a:t>độ</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đo</a:t>
            </a:r>
            <a:r>
              <a:rPr lang="en-US" dirty="0">
                <a:latin typeface="Tahoma" panose="020B0604030504040204" pitchFamily="34" charset="0"/>
                <a:ea typeface="Tahoma" panose="020B0604030504040204" pitchFamily="34" charset="0"/>
                <a:cs typeface="Tahoma" panose="020B0604030504040204" pitchFamily="34" charset="0"/>
              </a:rPr>
              <a:t>: </a:t>
            </a:r>
          </a:p>
          <a:p>
            <a:pPr marL="285750" indent="-285750">
              <a:buFont typeface="Arial" panose="020B0604020202020204" pitchFamily="34" charset="0"/>
              <a:buChar char="•"/>
            </a:pPr>
            <a:r>
              <a:rPr lang="en-US" b="1" dirty="0">
                <a:latin typeface="Tahoma" panose="020B0604030504040204" pitchFamily="34" charset="0"/>
                <a:ea typeface="Tahoma" panose="020B0604030504040204" pitchFamily="34" charset="0"/>
                <a:cs typeface="Tahoma" panose="020B0604030504040204" pitchFamily="34" charset="0"/>
              </a:rPr>
              <a:t>Accuracy</a:t>
            </a:r>
          </a:p>
          <a:p>
            <a:pPr marL="285750" indent="-285750">
              <a:buFont typeface="Arial" panose="020B0604020202020204" pitchFamily="34" charset="0"/>
              <a:buChar char="•"/>
            </a:pPr>
            <a:r>
              <a:rPr lang="en-US" b="1" dirty="0">
                <a:latin typeface="Tahoma" panose="020B0604030504040204" pitchFamily="34" charset="0"/>
                <a:ea typeface="Tahoma" panose="020B0604030504040204" pitchFamily="34" charset="0"/>
                <a:cs typeface="Tahoma" panose="020B0604030504040204" pitchFamily="34" charset="0"/>
              </a:rPr>
              <a:t>Precision</a:t>
            </a:r>
          </a:p>
          <a:p>
            <a:pPr marL="285750" indent="-285750">
              <a:buFont typeface="Arial" panose="020B0604020202020204" pitchFamily="34" charset="0"/>
              <a:buChar char="•"/>
            </a:pPr>
            <a:r>
              <a:rPr lang="en-US" b="1" dirty="0">
                <a:latin typeface="Tahoma" panose="020B0604030504040204" pitchFamily="34" charset="0"/>
                <a:ea typeface="Tahoma" panose="020B0604030504040204" pitchFamily="34" charset="0"/>
                <a:cs typeface="Tahoma" panose="020B0604030504040204" pitchFamily="34" charset="0"/>
              </a:rPr>
              <a:t>Recall</a:t>
            </a:r>
          </a:p>
          <a:p>
            <a:pPr marL="285750" indent="-285750">
              <a:buFont typeface="Arial" panose="020B0604020202020204" pitchFamily="34" charset="0"/>
              <a:buChar char="•"/>
            </a:pPr>
            <a:r>
              <a:rPr lang="en-US" b="1" dirty="0">
                <a:latin typeface="Tahoma" panose="020B0604030504040204" pitchFamily="34" charset="0"/>
                <a:ea typeface="Tahoma" panose="020B0604030504040204" pitchFamily="34" charset="0"/>
                <a:cs typeface="Tahoma" panose="020B0604030504040204" pitchFamily="34" charset="0"/>
              </a:rPr>
              <a:t>F1-score</a:t>
            </a:r>
          </a:p>
          <a:p>
            <a:endParaRPr lang="vi-VN" dirty="0">
              <a:latin typeface="Tahoma" panose="020B0604030504040204" pitchFamily="34" charset="0"/>
              <a:ea typeface="Tahoma" panose="020B0604030504040204" pitchFamily="34" charset="0"/>
              <a:cs typeface="Tahoma" panose="020B0604030504040204" pitchFamily="34" charset="0"/>
            </a:endParaRPr>
          </a:p>
        </p:txBody>
      </p:sp>
      <p:pic>
        <p:nvPicPr>
          <p:cNvPr id="4" name="Graphic 3" descr="Arrow: Straight with solid fill">
            <a:extLst>
              <a:ext uri="{FF2B5EF4-FFF2-40B4-BE49-F238E27FC236}">
                <a16:creationId xmlns:a16="http://schemas.microsoft.com/office/drawing/2014/main" id="{14C5FA85-D678-9E0C-D66E-8E00D549D8B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2005993" y="6118167"/>
            <a:ext cx="694267" cy="588072"/>
          </a:xfrm>
          <a:prstGeom prst="rect">
            <a:avLst/>
          </a:prstGeom>
        </p:spPr>
      </p:pic>
      <p:sp>
        <p:nvSpPr>
          <p:cNvPr id="5" name="TextBox 4">
            <a:extLst>
              <a:ext uri="{FF2B5EF4-FFF2-40B4-BE49-F238E27FC236}">
                <a16:creationId xmlns:a16="http://schemas.microsoft.com/office/drawing/2014/main" id="{A72A8CC7-3269-D8FC-2356-7C2830A338EE}"/>
              </a:ext>
            </a:extLst>
          </p:cNvPr>
          <p:cNvSpPr txBox="1"/>
          <p:nvPr/>
        </p:nvSpPr>
        <p:spPr>
          <a:xfrm>
            <a:off x="2700260" y="6227537"/>
            <a:ext cx="4267515" cy="369332"/>
          </a:xfrm>
          <a:prstGeom prst="rect">
            <a:avLst/>
          </a:prstGeom>
          <a:noFill/>
        </p:spPr>
        <p:txBody>
          <a:bodyPr wrap="none" rtlCol="0">
            <a:spAutoFit/>
          </a:bodyPr>
          <a:lstStyle/>
          <a:p>
            <a:r>
              <a:rPr lang="en-US" dirty="0" err="1">
                <a:latin typeface="Tahoma" panose="020B0604030504040204" pitchFamily="34" charset="0"/>
                <a:ea typeface="Tahoma" panose="020B0604030504040204" pitchFamily="34" charset="0"/>
                <a:cs typeface="Tahoma" panose="020B0604030504040204" pitchFamily="34" charset="0"/>
              </a:rPr>
              <a:t>Rừng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ngẫu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nhiên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tối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ưu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nhất</a:t>
            </a:r>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49683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1"/>
          <p:cNvSpPr txBox="1"/>
          <p:nvPr/>
        </p:nvSpPr>
        <p:spPr>
          <a:xfrm>
            <a:off x="470515" y="208914"/>
            <a:ext cx="2809713"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Tahoma" panose="020B0604030504040204" pitchFamily="34" charset="0"/>
                <a:ea typeface="Tahoma" panose="020B0604030504040204" pitchFamily="34" charset="0"/>
                <a:cs typeface="Tahoma" panose="020B0604030504040204" pitchFamily="34" charset="0"/>
                <a:sym typeface="Calibri"/>
              </a:rPr>
              <a:t>KẾT LUẬN</a:t>
            </a:r>
            <a:endParaRPr>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419" name="Google Shape;419;p21"/>
          <p:cNvSpPr/>
          <p:nvPr/>
        </p:nvSpPr>
        <p:spPr>
          <a:xfrm rot="5400000">
            <a:off x="-66578" y="235266"/>
            <a:ext cx="603672" cy="470516"/>
          </a:xfrm>
          <a:prstGeom prst="flowChartExtra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0000"/>
              </a:solidFill>
              <a:latin typeface="Tahoma" panose="020B0604030504040204" pitchFamily="34" charset="0"/>
              <a:ea typeface="Tahoma" panose="020B0604030504040204" pitchFamily="34" charset="0"/>
              <a:cs typeface="Tahoma" panose="020B0604030504040204" pitchFamily="34" charset="0"/>
              <a:sym typeface="Calibri"/>
            </a:endParaRPr>
          </a:p>
        </p:txBody>
      </p:sp>
      <p:sp>
        <p:nvSpPr>
          <p:cNvPr id="421" name="Google Shape;421;p21"/>
          <p:cNvSpPr txBox="1"/>
          <p:nvPr/>
        </p:nvSpPr>
        <p:spPr>
          <a:xfrm>
            <a:off x="897296" y="893796"/>
            <a:ext cx="2675732"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b="1" err="1">
                <a:solidFill>
                  <a:schemeClr val="dk1"/>
                </a:solidFill>
                <a:latin typeface="Tahoma" panose="020B0604030504040204" pitchFamily="34" charset="0"/>
                <a:ea typeface="Tahoma" panose="020B0604030504040204" pitchFamily="34" charset="0"/>
                <a:cs typeface="Tahoma" panose="020B0604030504040204" pitchFamily="34" charset="0"/>
              </a:rPr>
              <a:t>Những</a:t>
            </a:r>
            <a:r>
              <a:rPr lang="en-US" b="1">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b="1" err="1">
                <a:solidFill>
                  <a:schemeClr val="dk1"/>
                </a:solidFill>
                <a:latin typeface="Tahoma" panose="020B0604030504040204" pitchFamily="34" charset="0"/>
                <a:ea typeface="Tahoma" panose="020B0604030504040204" pitchFamily="34" charset="0"/>
                <a:cs typeface="Tahoma" panose="020B0604030504040204" pitchFamily="34" charset="0"/>
              </a:rPr>
              <a:t>điểm</a:t>
            </a:r>
            <a:r>
              <a:rPr lang="en-US" b="1">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b="1" err="1">
                <a:solidFill>
                  <a:schemeClr val="dk1"/>
                </a:solidFill>
                <a:latin typeface="Tahoma" panose="020B0604030504040204" pitchFamily="34" charset="0"/>
                <a:ea typeface="Tahoma" panose="020B0604030504040204" pitchFamily="34" charset="0"/>
                <a:cs typeface="Tahoma" panose="020B0604030504040204" pitchFamily="34" charset="0"/>
              </a:rPr>
              <a:t>đạt</a:t>
            </a:r>
            <a:r>
              <a:rPr lang="en-US" b="1">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b="1" err="1">
                <a:solidFill>
                  <a:schemeClr val="dk1"/>
                </a:solidFill>
                <a:latin typeface="Tahoma" panose="020B0604030504040204" pitchFamily="34" charset="0"/>
                <a:ea typeface="Tahoma" panose="020B0604030504040204" pitchFamily="34" charset="0"/>
                <a:cs typeface="Tahoma" panose="020B0604030504040204" pitchFamily="34" charset="0"/>
              </a:rPr>
              <a:t>được</a:t>
            </a:r>
            <a:endParaRPr>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ahoma" panose="020B0604030504040204" pitchFamily="34" charset="0"/>
                <a:ea typeface="Tahoma" panose="020B0604030504040204" pitchFamily="34" charset="0"/>
                <a:cs typeface="Tahoma" panose="020B0604030504040204" pitchFamily="34" charset="0"/>
              </a:rPr>
              <a:t>14</a:t>
            </a:fld>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470515" y="1424789"/>
            <a:ext cx="4360977" cy="3539430"/>
          </a:xfrm>
          <a:prstGeom prst="rect">
            <a:avLst/>
          </a:prstGeom>
          <a:noFill/>
        </p:spPr>
        <p:txBody>
          <a:bodyPr wrap="square" rtlCol="0">
            <a:spAutoFit/>
          </a:bodyPr>
          <a:lstStyle/>
          <a:p>
            <a:pPr marL="457200" indent="-457200">
              <a:buFont typeface="+mj-lt"/>
              <a:buAutoNum type="arabicPeriod"/>
            </a:pPr>
            <a:r>
              <a:rPr lang="en-US" sz="1600" dirty="0" err="1">
                <a:latin typeface="Tahoma" panose="020B0604030504040204" pitchFamily="34" charset="0"/>
                <a:ea typeface="Tahoma" panose="020B0604030504040204" pitchFamily="34" charset="0"/>
                <a:cs typeface="Tahoma" panose="020B0604030504040204" pitchFamily="34" charset="0"/>
              </a:rPr>
              <a:t>Tìm</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hiểu</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học</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máy</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học</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sâu</a:t>
            </a:r>
            <a:r>
              <a:rPr lang="en-US" sz="1600" dirty="0">
                <a:latin typeface="Tahoma" panose="020B0604030504040204" pitchFamily="34" charset="0"/>
                <a:ea typeface="Tahoma" panose="020B0604030504040204" pitchFamily="34" charset="0"/>
                <a:cs typeface="Tahoma" panose="020B0604030504040204" pitchFamily="34" charset="0"/>
              </a:rPr>
              <a:t>.</a:t>
            </a:r>
          </a:p>
          <a:p>
            <a:pPr marL="457200" indent="-457200">
              <a:buFont typeface="+mj-lt"/>
              <a:buAutoNum type="arabicPeriod"/>
            </a:pPr>
            <a:endParaRPr lang="en-US" sz="1600"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mj-lt"/>
              <a:buAutoNum type="arabicPeriod"/>
            </a:pPr>
            <a:r>
              <a:rPr lang="en-US" sz="1600" dirty="0" err="1">
                <a:latin typeface="Tahoma" panose="020B0604030504040204" pitchFamily="34" charset="0"/>
                <a:ea typeface="Tahoma" panose="020B0604030504040204" pitchFamily="34" charset="0"/>
                <a:cs typeface="Tahoma" panose="020B0604030504040204" pitchFamily="34" charset="0"/>
              </a:rPr>
              <a:t>Tìm</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hiểu</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về</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bài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toán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phân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loại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mì</a:t>
            </a:r>
            <a:r>
              <a:rPr lang="en-US" sz="1600" dirty="0">
                <a:latin typeface="Tahoma" panose="020B0604030504040204" pitchFamily="34" charset="0"/>
                <a:ea typeface="Tahoma" panose="020B0604030504040204" pitchFamily="34" charset="0"/>
                <a:cs typeface="Tahoma" panose="020B0604030504040204" pitchFamily="34" charset="0"/>
              </a:rPr>
              <a:t> ramen</a:t>
            </a:r>
          </a:p>
          <a:p>
            <a:pPr marL="457200" indent="-457200">
              <a:buFont typeface="+mj-lt"/>
              <a:buAutoNum type="arabicPeriod"/>
            </a:pPr>
            <a:endParaRPr lang="en-US" sz="1600"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mj-lt"/>
              <a:buAutoNum type="arabicPeriod"/>
            </a:pPr>
            <a:r>
              <a:rPr lang="en-US" sz="1600" dirty="0" err="1">
                <a:latin typeface="Tahoma" panose="020B0604030504040204" pitchFamily="34" charset="0"/>
                <a:ea typeface="Tahoma" panose="020B0604030504040204" pitchFamily="34" charset="0"/>
                <a:cs typeface="Tahoma" panose="020B0604030504040204" pitchFamily="34" charset="0"/>
              </a:rPr>
              <a:t>Xây</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dựng</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và</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cài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đặt</a:t>
            </a:r>
            <a:r>
              <a:rPr lang="en-US" sz="1600" dirty="0">
                <a:latin typeface="Tahoma" panose="020B0604030504040204" pitchFamily="34" charset="0"/>
                <a:ea typeface="Tahoma" panose="020B0604030504040204" pitchFamily="34" charset="0"/>
                <a:cs typeface="Tahoma" panose="020B0604030504040204" pitchFamily="34" charset="0"/>
              </a:rPr>
              <a:t> 3 </a:t>
            </a:r>
            <a:r>
              <a:rPr lang="en-US" sz="1600" dirty="0" err="1">
                <a:latin typeface="Tahoma" panose="020B0604030504040204" pitchFamily="34" charset="0"/>
                <a:ea typeface="Tahoma" panose="020B0604030504040204" pitchFamily="34" charset="0"/>
                <a:cs typeface="Tahoma" panose="020B0604030504040204" pitchFamily="34" charset="0"/>
              </a:rPr>
              <a:t>mô</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hình</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Hồi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quy</a:t>
            </a:r>
            <a:r>
              <a:rPr lang="en-US" sz="1600" dirty="0">
                <a:latin typeface="Tahoma" panose="020B0604030504040204" pitchFamily="34" charset="0"/>
                <a:ea typeface="Tahoma" panose="020B0604030504040204" pitchFamily="34" charset="0"/>
                <a:cs typeface="Tahoma" panose="020B0604030504040204" pitchFamily="34" charset="0"/>
              </a:rPr>
              <a:t> logistic, </a:t>
            </a:r>
            <a:r>
              <a:rPr lang="en-US" sz="1600" dirty="0" err="1">
                <a:latin typeface="Tahoma" panose="020B0604030504040204" pitchFamily="34" charset="0"/>
                <a:ea typeface="Tahoma" panose="020B0604030504040204" pitchFamily="34" charset="0"/>
                <a:cs typeface="Tahoma" panose="020B0604030504040204" pitchFamily="34" charset="0"/>
              </a:rPr>
              <a:t>Cây</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quyết</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định</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và</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rừng</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ngẫu</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nhiên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cho</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bài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toán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phân</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loại</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mì</a:t>
            </a:r>
            <a:r>
              <a:rPr lang="en-US" sz="1600" dirty="0">
                <a:latin typeface="Tahoma" panose="020B0604030504040204" pitchFamily="34" charset="0"/>
                <a:ea typeface="Tahoma" panose="020B0604030504040204" pitchFamily="34" charset="0"/>
                <a:cs typeface="Tahoma" panose="020B0604030504040204" pitchFamily="34" charset="0"/>
              </a:rPr>
              <a:t> ramen</a:t>
            </a:r>
          </a:p>
          <a:p>
            <a:pPr marL="457200" indent="-457200">
              <a:buFont typeface="+mj-lt"/>
              <a:buAutoNum type="arabicPeriod"/>
            </a:pPr>
            <a:endParaRPr lang="en-US" sz="1600"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mj-lt"/>
              <a:buAutoNum type="arabicPeriod"/>
            </a:pPr>
            <a:r>
              <a:rPr lang="vi-VN" sz="1600" dirty="0">
                <a:latin typeface="Tahoma" panose="020B0604030504040204" pitchFamily="34" charset="0"/>
                <a:ea typeface="Tahoma" panose="020B0604030504040204" pitchFamily="34" charset="0"/>
                <a:cs typeface="Tahoma" panose="020B0604030504040204" pitchFamily="34" charset="0"/>
              </a:rPr>
              <a:t>Sử dụng các tiêu chí để đánh giá các mô hình được cài đặt</a:t>
            </a:r>
            <a:endParaRPr lang="vi-VN" sz="1600" dirty="0">
              <a:solidFill>
                <a:schemeClr val="dk1"/>
              </a:solidFill>
              <a:latin typeface="Tahoma" panose="020B0604030504040204" pitchFamily="34" charset="0"/>
              <a:ea typeface="Tahoma" panose="020B0604030504040204" pitchFamily="34" charset="0"/>
              <a:cs typeface="Tahoma" panose="020B0604030504040204" pitchFamily="34" charset="0"/>
              <a:sym typeface="Arial"/>
            </a:endParaRPr>
          </a:p>
          <a:p>
            <a:endParaRPr lang="en-US" sz="1600" dirty="0">
              <a:latin typeface="Tahoma" panose="020B0604030504040204" pitchFamily="34" charset="0"/>
              <a:ea typeface="Tahoma" panose="020B0604030504040204" pitchFamily="34" charset="0"/>
              <a:cs typeface="Tahoma" panose="020B0604030504040204" pitchFamily="34" charset="0"/>
            </a:endParaRPr>
          </a:p>
          <a:p>
            <a:endParaRPr lang="en-US" sz="1600" dirty="0">
              <a:solidFill>
                <a:schemeClr val="dk1"/>
              </a:solidFill>
              <a:latin typeface="Tahoma" panose="020B0604030504040204" pitchFamily="34" charset="0"/>
              <a:ea typeface="Tahoma" panose="020B0604030504040204" pitchFamily="34" charset="0"/>
              <a:cs typeface="Tahoma" panose="020B0604030504040204" pitchFamily="34" charset="0"/>
              <a:sym typeface="Arial"/>
            </a:endParaRPr>
          </a:p>
          <a:p>
            <a:endParaRPr lang="en-US" sz="1600" dirty="0">
              <a:latin typeface="Tahoma" panose="020B0604030504040204" pitchFamily="34" charset="0"/>
              <a:ea typeface="Tahoma" panose="020B0604030504040204" pitchFamily="34" charset="0"/>
              <a:cs typeface="Tahoma" panose="020B0604030504040204" pitchFamily="34" charset="0"/>
            </a:endParaRPr>
          </a:p>
          <a:p>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590C15A9-0930-3E58-D818-EA52F59BE37C}"/>
              </a:ext>
            </a:extLst>
          </p:cNvPr>
          <p:cNvSpPr txBox="1"/>
          <p:nvPr/>
        </p:nvSpPr>
        <p:spPr>
          <a:xfrm>
            <a:off x="5802929" y="1424789"/>
            <a:ext cx="6196912" cy="3046988"/>
          </a:xfrm>
          <a:prstGeom prst="rect">
            <a:avLst/>
          </a:prstGeom>
          <a:noFill/>
        </p:spPr>
        <p:txBody>
          <a:bodyPr wrap="square">
            <a:spAutoFit/>
          </a:bodyPr>
          <a:lstStyle/>
          <a:p>
            <a:pPr marL="342900" indent="-342900" algn="just">
              <a:buFont typeface="+mj-lt"/>
              <a:buAutoNum type="arabicPeriod"/>
            </a:pPr>
            <a:r>
              <a:rPr lang="en-US" sz="1600" err="1">
                <a:latin typeface="Tahoma" panose="020B0604030504040204" pitchFamily="34" charset="0"/>
                <a:ea typeface="Tahoma" panose="020B0604030504040204" pitchFamily="34" charset="0"/>
                <a:cs typeface="Tahoma" panose="020B0604030504040204" pitchFamily="34" charset="0"/>
              </a:rPr>
              <a:t>Ứng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dụng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một</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số</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mô</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hình</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học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máy</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học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sâu</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khác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cho</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bài</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toán</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nhận</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dạng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khác</a:t>
            </a:r>
            <a:r>
              <a:rPr lang="en-US" sz="1600">
                <a:latin typeface="Tahoma" panose="020B0604030504040204" pitchFamily="34" charset="0"/>
                <a:ea typeface="Tahoma" panose="020B0604030504040204" pitchFamily="34" charset="0"/>
                <a:cs typeface="Tahoma" panose="020B0604030504040204" pitchFamily="34" charset="0"/>
              </a:rPr>
              <a:t>.</a:t>
            </a:r>
          </a:p>
          <a:p>
            <a:pPr marL="342900" indent="-342900" algn="just">
              <a:buFont typeface="+mj-l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mj-lt"/>
              <a:buAutoNum type="arabicPeriod"/>
            </a:pPr>
            <a:r>
              <a:rPr lang="vi-VN" sz="1600">
                <a:latin typeface="Tahoma" panose="020B0604030504040204" pitchFamily="34" charset="0"/>
                <a:ea typeface="Tahoma" panose="020B0604030504040204" pitchFamily="34" charset="0"/>
                <a:cs typeface="Tahoma" panose="020B0604030504040204" pitchFamily="34" charset="0"/>
              </a:rPr>
              <a:t>Cải thiện, tăng cường độ chính xác của các mô hình bằng cách thử nghiệm với bộ tham số khác nhau cho mô hình.</a:t>
            </a:r>
          </a:p>
          <a:p>
            <a:pPr marL="342900" indent="-342900" algn="just">
              <a:buFont typeface="+mj-l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mj-lt"/>
              <a:buAutoNum type="arabicPeriod"/>
            </a:pPr>
            <a:r>
              <a:rPr lang="en-US" sz="1600" err="1">
                <a:latin typeface="Tahoma" panose="020B0604030504040204" pitchFamily="34" charset="0"/>
                <a:ea typeface="Tahoma" panose="020B0604030504040204" pitchFamily="34" charset="0"/>
                <a:cs typeface="Tahoma" panose="020B0604030504040204" pitchFamily="34" charset="0"/>
              </a:rPr>
              <a:t>Tìm</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kiếm</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thêm</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các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tập</a:t>
            </a:r>
            <a:r>
              <a:rPr lang="en-US" sz="1600">
                <a:latin typeface="Tahoma" panose="020B0604030504040204" pitchFamily="34" charset="0"/>
                <a:ea typeface="Tahoma" panose="020B0604030504040204" pitchFamily="34" charset="0"/>
                <a:cs typeface="Tahoma" panose="020B0604030504040204" pitchFamily="34" charset="0"/>
              </a:rPr>
              <a:t> data </a:t>
            </a:r>
            <a:r>
              <a:rPr lang="en-US" sz="1600" err="1">
                <a:latin typeface="Tahoma" panose="020B0604030504040204" pitchFamily="34" charset="0"/>
                <a:ea typeface="Tahoma" panose="020B0604030504040204" pitchFamily="34" charset="0"/>
                <a:cs typeface="Tahoma" panose="020B0604030504040204" pitchFamily="34" charset="0"/>
              </a:rPr>
              <a:t>phù</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hợp</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cho</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bài</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toán</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để</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quá</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trình</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học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có</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thể</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nâng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cao</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tính</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hiệu</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quả</a:t>
            </a: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mj-l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mj-lt"/>
              <a:buAutoNum type="arabicPeriod"/>
            </a:pPr>
            <a:r>
              <a:rPr lang="en-US" sz="1600" err="1">
                <a:latin typeface="Tahoma" panose="020B0604030504040204" pitchFamily="34" charset="0"/>
                <a:ea typeface="Tahoma" panose="020B0604030504040204" pitchFamily="34" charset="0"/>
                <a:cs typeface="Tahoma" panose="020B0604030504040204" pitchFamily="34" charset="0"/>
              </a:rPr>
              <a:t>Sử</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dụng</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thêm</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các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tiêu</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chí</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khác</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để</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đánh</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giá</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mô</a:t>
            </a:r>
            <a:r>
              <a:rPr lang="en-US" sz="1600">
                <a:latin typeface="Tahoma" panose="020B0604030504040204" pitchFamily="34" charset="0"/>
                <a:ea typeface="Tahoma" panose="020B0604030504040204" pitchFamily="34" charset="0"/>
                <a:cs typeface="Tahoma" panose="020B0604030504040204" pitchFamily="34" charset="0"/>
              </a:rPr>
              <a:t> </a:t>
            </a:r>
            <a:r>
              <a:rPr lang="en-US" sz="1600" err="1">
                <a:latin typeface="Tahoma" panose="020B0604030504040204" pitchFamily="34" charset="0"/>
                <a:ea typeface="Tahoma" panose="020B0604030504040204" pitchFamily="34" charset="0"/>
                <a:cs typeface="Tahoma" panose="020B0604030504040204" pitchFamily="34" charset="0"/>
              </a:rPr>
              <a:t>hình</a:t>
            </a:r>
            <a:r>
              <a:rPr lang="en-US" sz="1600">
                <a:latin typeface="Tahoma" panose="020B0604030504040204" pitchFamily="34" charset="0"/>
                <a:ea typeface="Tahoma" panose="020B0604030504040204" pitchFamily="34" charset="0"/>
                <a:cs typeface="Tahoma" panose="020B0604030504040204" pitchFamily="34" charset="0"/>
              </a:rPr>
              <a:t>.</a:t>
            </a:r>
            <a:endParaRPr lang="en-US" sz="1600">
              <a:solidFill>
                <a:schemeClr val="dk1"/>
              </a:solidFill>
              <a:latin typeface="Tahoma" panose="020B0604030504040204" pitchFamily="34" charset="0"/>
              <a:ea typeface="Tahoma" panose="020B0604030504040204" pitchFamily="34" charset="0"/>
              <a:cs typeface="Tahoma" panose="020B0604030504040204" pitchFamily="34" charset="0"/>
              <a:sym typeface="Arial"/>
            </a:endParaRPr>
          </a:p>
          <a:p>
            <a:pPr marL="342900" indent="-342900" algn="just">
              <a:buFont typeface="+mj-lt"/>
              <a:buAutoNum type="arabicPeriod"/>
            </a:pPr>
            <a:endParaRPr lang="en-US" sz="1600">
              <a:solidFill>
                <a:schemeClr val="dk1"/>
              </a:solidFill>
              <a:latin typeface="Tahoma" panose="020B0604030504040204" pitchFamily="34" charset="0"/>
              <a:ea typeface="Tahoma" panose="020B0604030504040204" pitchFamily="34" charset="0"/>
              <a:cs typeface="Tahoma" panose="020B0604030504040204" pitchFamily="34" charset="0"/>
              <a:sym typeface="Arial"/>
            </a:endParaRPr>
          </a:p>
          <a:p>
            <a:pPr algn="just"/>
            <a:endParaRPr lang="en-US" sz="1600">
              <a:latin typeface="Tahoma" panose="020B0604030504040204" pitchFamily="34" charset="0"/>
              <a:ea typeface="Tahoma" panose="020B0604030504040204" pitchFamily="34" charset="0"/>
              <a:cs typeface="Tahoma" panose="020B0604030504040204" pitchFamily="34" charset="0"/>
            </a:endParaRPr>
          </a:p>
        </p:txBody>
      </p:sp>
      <p:sp>
        <p:nvSpPr>
          <p:cNvPr id="8" name="object 17">
            <a:extLst>
              <a:ext uri="{FF2B5EF4-FFF2-40B4-BE49-F238E27FC236}">
                <a16:creationId xmlns:a16="http://schemas.microsoft.com/office/drawing/2014/main" id="{06561C59-E358-02BB-18F0-F1210F9451F0}"/>
              </a:ext>
            </a:extLst>
          </p:cNvPr>
          <p:cNvSpPr/>
          <p:nvPr/>
        </p:nvSpPr>
        <p:spPr>
          <a:xfrm>
            <a:off x="5271815" y="793966"/>
            <a:ext cx="36000" cy="3312000"/>
          </a:xfrm>
          <a:custGeom>
            <a:avLst/>
            <a:gdLst/>
            <a:ahLst/>
            <a:cxnLst/>
            <a:rect l="l" t="t" r="r" b="b"/>
            <a:pathLst>
              <a:path w="57150" h="6515734">
                <a:moveTo>
                  <a:pt x="38430" y="6400889"/>
                </a:moveTo>
                <a:lnTo>
                  <a:pt x="330" y="6400774"/>
                </a:lnTo>
                <a:lnTo>
                  <a:pt x="0" y="6515074"/>
                </a:lnTo>
                <a:lnTo>
                  <a:pt x="38100" y="6515189"/>
                </a:lnTo>
                <a:lnTo>
                  <a:pt x="38430" y="6400889"/>
                </a:lnTo>
                <a:close/>
              </a:path>
              <a:path w="57150" h="6515734">
                <a:moveTo>
                  <a:pt x="38874" y="6248489"/>
                </a:moveTo>
                <a:lnTo>
                  <a:pt x="774" y="6248374"/>
                </a:lnTo>
                <a:lnTo>
                  <a:pt x="444" y="6362674"/>
                </a:lnTo>
                <a:lnTo>
                  <a:pt x="38544" y="6362789"/>
                </a:lnTo>
                <a:lnTo>
                  <a:pt x="38874" y="6248489"/>
                </a:lnTo>
                <a:close/>
              </a:path>
              <a:path w="57150" h="6515734">
                <a:moveTo>
                  <a:pt x="39319" y="6096089"/>
                </a:moveTo>
                <a:lnTo>
                  <a:pt x="1219" y="6095974"/>
                </a:lnTo>
                <a:lnTo>
                  <a:pt x="889" y="6210274"/>
                </a:lnTo>
                <a:lnTo>
                  <a:pt x="38989" y="6210389"/>
                </a:lnTo>
                <a:lnTo>
                  <a:pt x="39319" y="6096089"/>
                </a:lnTo>
                <a:close/>
              </a:path>
              <a:path w="57150" h="6515734">
                <a:moveTo>
                  <a:pt x="39763" y="5943689"/>
                </a:moveTo>
                <a:lnTo>
                  <a:pt x="1663" y="5943574"/>
                </a:lnTo>
                <a:lnTo>
                  <a:pt x="1333" y="6057874"/>
                </a:lnTo>
                <a:lnTo>
                  <a:pt x="39433" y="6057989"/>
                </a:lnTo>
                <a:lnTo>
                  <a:pt x="39763" y="5943689"/>
                </a:lnTo>
                <a:close/>
              </a:path>
              <a:path w="57150" h="6515734">
                <a:moveTo>
                  <a:pt x="40208" y="5791289"/>
                </a:moveTo>
                <a:lnTo>
                  <a:pt x="2108" y="5791174"/>
                </a:lnTo>
                <a:lnTo>
                  <a:pt x="1778" y="5905474"/>
                </a:lnTo>
                <a:lnTo>
                  <a:pt x="39878" y="5905589"/>
                </a:lnTo>
                <a:lnTo>
                  <a:pt x="40208" y="5791289"/>
                </a:lnTo>
                <a:close/>
              </a:path>
              <a:path w="57150" h="6515734">
                <a:moveTo>
                  <a:pt x="40652" y="5638889"/>
                </a:moveTo>
                <a:lnTo>
                  <a:pt x="2552" y="5638774"/>
                </a:lnTo>
                <a:lnTo>
                  <a:pt x="2222" y="5753074"/>
                </a:lnTo>
                <a:lnTo>
                  <a:pt x="40322" y="5753189"/>
                </a:lnTo>
                <a:lnTo>
                  <a:pt x="40652" y="5638889"/>
                </a:lnTo>
                <a:close/>
              </a:path>
              <a:path w="57150" h="6515734">
                <a:moveTo>
                  <a:pt x="41097" y="5486489"/>
                </a:moveTo>
                <a:lnTo>
                  <a:pt x="2997" y="5486374"/>
                </a:lnTo>
                <a:lnTo>
                  <a:pt x="2667" y="5600674"/>
                </a:lnTo>
                <a:lnTo>
                  <a:pt x="40767" y="5600789"/>
                </a:lnTo>
                <a:lnTo>
                  <a:pt x="41097" y="5486489"/>
                </a:lnTo>
                <a:close/>
              </a:path>
              <a:path w="57150" h="6515734">
                <a:moveTo>
                  <a:pt x="41541" y="5334089"/>
                </a:moveTo>
                <a:lnTo>
                  <a:pt x="3441" y="5333974"/>
                </a:lnTo>
                <a:lnTo>
                  <a:pt x="3111" y="5448274"/>
                </a:lnTo>
                <a:lnTo>
                  <a:pt x="41211" y="5448389"/>
                </a:lnTo>
                <a:lnTo>
                  <a:pt x="41541" y="5334089"/>
                </a:lnTo>
                <a:close/>
              </a:path>
              <a:path w="57150" h="6515734">
                <a:moveTo>
                  <a:pt x="41986" y="5181689"/>
                </a:moveTo>
                <a:lnTo>
                  <a:pt x="3886" y="5181574"/>
                </a:lnTo>
                <a:lnTo>
                  <a:pt x="3556" y="5295874"/>
                </a:lnTo>
                <a:lnTo>
                  <a:pt x="41656" y="5295989"/>
                </a:lnTo>
                <a:lnTo>
                  <a:pt x="41986" y="5181689"/>
                </a:lnTo>
                <a:close/>
              </a:path>
              <a:path w="57150" h="6515734">
                <a:moveTo>
                  <a:pt x="42430" y="5029289"/>
                </a:moveTo>
                <a:lnTo>
                  <a:pt x="4330" y="5029187"/>
                </a:lnTo>
                <a:lnTo>
                  <a:pt x="4000" y="5143487"/>
                </a:lnTo>
                <a:lnTo>
                  <a:pt x="42100" y="5143589"/>
                </a:lnTo>
                <a:lnTo>
                  <a:pt x="42430" y="5029289"/>
                </a:lnTo>
                <a:close/>
              </a:path>
              <a:path w="57150" h="6515734">
                <a:moveTo>
                  <a:pt x="42875" y="4876889"/>
                </a:moveTo>
                <a:lnTo>
                  <a:pt x="4775" y="4876787"/>
                </a:lnTo>
                <a:lnTo>
                  <a:pt x="4445" y="4991087"/>
                </a:lnTo>
                <a:lnTo>
                  <a:pt x="42545" y="4991189"/>
                </a:lnTo>
                <a:lnTo>
                  <a:pt x="42875" y="4876889"/>
                </a:lnTo>
                <a:close/>
              </a:path>
              <a:path w="57150" h="6515734">
                <a:moveTo>
                  <a:pt x="43319" y="4724489"/>
                </a:moveTo>
                <a:lnTo>
                  <a:pt x="5219" y="4724387"/>
                </a:lnTo>
                <a:lnTo>
                  <a:pt x="4889" y="4838687"/>
                </a:lnTo>
                <a:lnTo>
                  <a:pt x="42989" y="4838789"/>
                </a:lnTo>
                <a:lnTo>
                  <a:pt x="43319" y="4724489"/>
                </a:lnTo>
                <a:close/>
              </a:path>
              <a:path w="57150" h="6515734">
                <a:moveTo>
                  <a:pt x="43764" y="4572089"/>
                </a:moveTo>
                <a:lnTo>
                  <a:pt x="5664" y="4571987"/>
                </a:lnTo>
                <a:lnTo>
                  <a:pt x="5334" y="4686287"/>
                </a:lnTo>
                <a:lnTo>
                  <a:pt x="43434" y="4686389"/>
                </a:lnTo>
                <a:lnTo>
                  <a:pt x="43764" y="4572089"/>
                </a:lnTo>
                <a:close/>
              </a:path>
              <a:path w="57150" h="6515734">
                <a:moveTo>
                  <a:pt x="44208" y="4419689"/>
                </a:moveTo>
                <a:lnTo>
                  <a:pt x="6108" y="4419587"/>
                </a:lnTo>
                <a:lnTo>
                  <a:pt x="5778" y="4533887"/>
                </a:lnTo>
                <a:lnTo>
                  <a:pt x="43878" y="4533989"/>
                </a:lnTo>
                <a:lnTo>
                  <a:pt x="44208" y="4419689"/>
                </a:lnTo>
                <a:close/>
              </a:path>
              <a:path w="57150" h="6515734">
                <a:moveTo>
                  <a:pt x="44653" y="4267301"/>
                </a:moveTo>
                <a:lnTo>
                  <a:pt x="6553" y="4267187"/>
                </a:lnTo>
                <a:lnTo>
                  <a:pt x="6223" y="4381487"/>
                </a:lnTo>
                <a:lnTo>
                  <a:pt x="44323" y="4381601"/>
                </a:lnTo>
                <a:lnTo>
                  <a:pt x="44653" y="4267301"/>
                </a:lnTo>
                <a:close/>
              </a:path>
              <a:path w="57150" h="6515734">
                <a:moveTo>
                  <a:pt x="45097" y="4114901"/>
                </a:moveTo>
                <a:lnTo>
                  <a:pt x="6997" y="4114787"/>
                </a:lnTo>
                <a:lnTo>
                  <a:pt x="6667" y="4229087"/>
                </a:lnTo>
                <a:lnTo>
                  <a:pt x="44767" y="4229201"/>
                </a:lnTo>
                <a:lnTo>
                  <a:pt x="45097" y="4114901"/>
                </a:lnTo>
                <a:close/>
              </a:path>
              <a:path w="57150" h="6515734">
                <a:moveTo>
                  <a:pt x="45542" y="3962501"/>
                </a:moveTo>
                <a:lnTo>
                  <a:pt x="7442" y="3962387"/>
                </a:lnTo>
                <a:lnTo>
                  <a:pt x="7112" y="4076687"/>
                </a:lnTo>
                <a:lnTo>
                  <a:pt x="45212" y="4076801"/>
                </a:lnTo>
                <a:lnTo>
                  <a:pt x="45542" y="3962501"/>
                </a:lnTo>
                <a:close/>
              </a:path>
              <a:path w="57150" h="6515734">
                <a:moveTo>
                  <a:pt x="45986" y="3810101"/>
                </a:moveTo>
                <a:lnTo>
                  <a:pt x="7886" y="3809987"/>
                </a:lnTo>
                <a:lnTo>
                  <a:pt x="7556" y="3924287"/>
                </a:lnTo>
                <a:lnTo>
                  <a:pt x="45656" y="3924401"/>
                </a:lnTo>
                <a:lnTo>
                  <a:pt x="45986" y="3810101"/>
                </a:lnTo>
                <a:close/>
              </a:path>
              <a:path w="57150" h="6515734">
                <a:moveTo>
                  <a:pt x="46431" y="3657701"/>
                </a:moveTo>
                <a:lnTo>
                  <a:pt x="8331" y="3657587"/>
                </a:lnTo>
                <a:lnTo>
                  <a:pt x="8001" y="3771887"/>
                </a:lnTo>
                <a:lnTo>
                  <a:pt x="46101" y="3772001"/>
                </a:lnTo>
                <a:lnTo>
                  <a:pt x="46431" y="3657701"/>
                </a:lnTo>
                <a:close/>
              </a:path>
              <a:path w="57150" h="6515734">
                <a:moveTo>
                  <a:pt x="46875" y="3505301"/>
                </a:moveTo>
                <a:lnTo>
                  <a:pt x="8775" y="3505187"/>
                </a:lnTo>
                <a:lnTo>
                  <a:pt x="8445" y="3619487"/>
                </a:lnTo>
                <a:lnTo>
                  <a:pt x="46545" y="3619601"/>
                </a:lnTo>
                <a:lnTo>
                  <a:pt x="46875" y="3505301"/>
                </a:lnTo>
                <a:close/>
              </a:path>
              <a:path w="57150" h="6515734">
                <a:moveTo>
                  <a:pt x="47320" y="3352901"/>
                </a:moveTo>
                <a:lnTo>
                  <a:pt x="9220" y="3352787"/>
                </a:lnTo>
                <a:lnTo>
                  <a:pt x="8890" y="3467087"/>
                </a:lnTo>
                <a:lnTo>
                  <a:pt x="46990" y="3467201"/>
                </a:lnTo>
                <a:lnTo>
                  <a:pt x="47320" y="3352901"/>
                </a:lnTo>
                <a:close/>
              </a:path>
              <a:path w="57150" h="6515734">
                <a:moveTo>
                  <a:pt x="47764" y="3200501"/>
                </a:moveTo>
                <a:lnTo>
                  <a:pt x="9664" y="3200387"/>
                </a:lnTo>
                <a:lnTo>
                  <a:pt x="9334" y="3314687"/>
                </a:lnTo>
                <a:lnTo>
                  <a:pt x="47434" y="3314801"/>
                </a:lnTo>
                <a:lnTo>
                  <a:pt x="47764" y="3200501"/>
                </a:lnTo>
                <a:close/>
              </a:path>
              <a:path w="57150" h="6515734">
                <a:moveTo>
                  <a:pt x="48209" y="3048101"/>
                </a:moveTo>
                <a:lnTo>
                  <a:pt x="10109" y="3047987"/>
                </a:lnTo>
                <a:lnTo>
                  <a:pt x="9779" y="3162287"/>
                </a:lnTo>
                <a:lnTo>
                  <a:pt x="47879" y="3162401"/>
                </a:lnTo>
                <a:lnTo>
                  <a:pt x="48209" y="3048101"/>
                </a:lnTo>
                <a:close/>
              </a:path>
              <a:path w="57150" h="6515734">
                <a:moveTo>
                  <a:pt x="48653" y="2895701"/>
                </a:moveTo>
                <a:lnTo>
                  <a:pt x="10553" y="2895587"/>
                </a:lnTo>
                <a:lnTo>
                  <a:pt x="10223" y="3009887"/>
                </a:lnTo>
                <a:lnTo>
                  <a:pt x="48323" y="3010001"/>
                </a:lnTo>
                <a:lnTo>
                  <a:pt x="48653" y="2895701"/>
                </a:lnTo>
                <a:close/>
              </a:path>
              <a:path w="57150" h="6515734">
                <a:moveTo>
                  <a:pt x="49098" y="2743301"/>
                </a:moveTo>
                <a:lnTo>
                  <a:pt x="10998" y="2743187"/>
                </a:lnTo>
                <a:lnTo>
                  <a:pt x="10668" y="2857487"/>
                </a:lnTo>
                <a:lnTo>
                  <a:pt x="48768" y="2857601"/>
                </a:lnTo>
                <a:lnTo>
                  <a:pt x="49098" y="2743301"/>
                </a:lnTo>
                <a:close/>
              </a:path>
              <a:path w="57150" h="6515734">
                <a:moveTo>
                  <a:pt x="49542" y="2590901"/>
                </a:moveTo>
                <a:lnTo>
                  <a:pt x="11442" y="2590787"/>
                </a:lnTo>
                <a:lnTo>
                  <a:pt x="11112" y="2705087"/>
                </a:lnTo>
                <a:lnTo>
                  <a:pt x="49212" y="2705201"/>
                </a:lnTo>
                <a:lnTo>
                  <a:pt x="49542" y="2590901"/>
                </a:lnTo>
                <a:close/>
              </a:path>
              <a:path w="57150" h="6515734">
                <a:moveTo>
                  <a:pt x="49987" y="2438501"/>
                </a:moveTo>
                <a:lnTo>
                  <a:pt x="11887" y="2438387"/>
                </a:lnTo>
                <a:lnTo>
                  <a:pt x="11557" y="2552687"/>
                </a:lnTo>
                <a:lnTo>
                  <a:pt x="49657" y="2552801"/>
                </a:lnTo>
                <a:lnTo>
                  <a:pt x="49987" y="2438501"/>
                </a:lnTo>
                <a:close/>
              </a:path>
              <a:path w="57150" h="6515734">
                <a:moveTo>
                  <a:pt x="50431" y="2286101"/>
                </a:moveTo>
                <a:lnTo>
                  <a:pt x="12331" y="2285987"/>
                </a:lnTo>
                <a:lnTo>
                  <a:pt x="12001" y="2400287"/>
                </a:lnTo>
                <a:lnTo>
                  <a:pt x="50101" y="2400401"/>
                </a:lnTo>
                <a:lnTo>
                  <a:pt x="50431" y="2286101"/>
                </a:lnTo>
                <a:close/>
              </a:path>
              <a:path w="57150" h="6515734">
                <a:moveTo>
                  <a:pt x="50876" y="2133701"/>
                </a:moveTo>
                <a:lnTo>
                  <a:pt x="12776" y="2133600"/>
                </a:lnTo>
                <a:lnTo>
                  <a:pt x="12446" y="2247887"/>
                </a:lnTo>
                <a:lnTo>
                  <a:pt x="50533" y="2248001"/>
                </a:lnTo>
                <a:lnTo>
                  <a:pt x="50876" y="2133701"/>
                </a:lnTo>
                <a:close/>
              </a:path>
              <a:path w="57150" h="6515734">
                <a:moveTo>
                  <a:pt x="51320" y="1981301"/>
                </a:moveTo>
                <a:lnTo>
                  <a:pt x="13220" y="1981200"/>
                </a:lnTo>
                <a:lnTo>
                  <a:pt x="12877" y="2095500"/>
                </a:lnTo>
                <a:lnTo>
                  <a:pt x="50977" y="2095601"/>
                </a:lnTo>
                <a:lnTo>
                  <a:pt x="51320" y="1981301"/>
                </a:lnTo>
                <a:close/>
              </a:path>
              <a:path w="57150" h="6515734">
                <a:moveTo>
                  <a:pt x="51765" y="1828901"/>
                </a:moveTo>
                <a:lnTo>
                  <a:pt x="13665" y="1828800"/>
                </a:lnTo>
                <a:lnTo>
                  <a:pt x="13322" y="1943100"/>
                </a:lnTo>
                <a:lnTo>
                  <a:pt x="51422" y="1943201"/>
                </a:lnTo>
                <a:lnTo>
                  <a:pt x="51765" y="1828901"/>
                </a:lnTo>
                <a:close/>
              </a:path>
              <a:path w="57150" h="6515734">
                <a:moveTo>
                  <a:pt x="52209" y="1676501"/>
                </a:moveTo>
                <a:lnTo>
                  <a:pt x="14109" y="1676400"/>
                </a:lnTo>
                <a:lnTo>
                  <a:pt x="13766" y="1790700"/>
                </a:lnTo>
                <a:lnTo>
                  <a:pt x="51866" y="1790801"/>
                </a:lnTo>
                <a:lnTo>
                  <a:pt x="52209" y="1676501"/>
                </a:lnTo>
                <a:close/>
              </a:path>
              <a:path w="57150" h="6515734">
                <a:moveTo>
                  <a:pt x="52654" y="1524101"/>
                </a:moveTo>
                <a:lnTo>
                  <a:pt x="14554" y="1524000"/>
                </a:lnTo>
                <a:lnTo>
                  <a:pt x="14211" y="1638300"/>
                </a:lnTo>
                <a:lnTo>
                  <a:pt x="52311" y="1638401"/>
                </a:lnTo>
                <a:lnTo>
                  <a:pt x="52654" y="1524101"/>
                </a:lnTo>
                <a:close/>
              </a:path>
              <a:path w="57150" h="6515734">
                <a:moveTo>
                  <a:pt x="53098" y="1371714"/>
                </a:moveTo>
                <a:lnTo>
                  <a:pt x="14998" y="1371600"/>
                </a:lnTo>
                <a:lnTo>
                  <a:pt x="14655" y="1485900"/>
                </a:lnTo>
                <a:lnTo>
                  <a:pt x="52755" y="1486001"/>
                </a:lnTo>
                <a:lnTo>
                  <a:pt x="53098" y="1371714"/>
                </a:lnTo>
                <a:close/>
              </a:path>
              <a:path w="57150" h="6515734">
                <a:moveTo>
                  <a:pt x="53543" y="1219314"/>
                </a:moveTo>
                <a:lnTo>
                  <a:pt x="15443" y="1219200"/>
                </a:lnTo>
                <a:lnTo>
                  <a:pt x="15100" y="1333500"/>
                </a:lnTo>
                <a:lnTo>
                  <a:pt x="53200" y="1333614"/>
                </a:lnTo>
                <a:lnTo>
                  <a:pt x="53543" y="1219314"/>
                </a:lnTo>
                <a:close/>
              </a:path>
              <a:path w="57150" h="6515734">
                <a:moveTo>
                  <a:pt x="53987" y="1066914"/>
                </a:moveTo>
                <a:lnTo>
                  <a:pt x="15887" y="1066800"/>
                </a:lnTo>
                <a:lnTo>
                  <a:pt x="15544" y="1181100"/>
                </a:lnTo>
                <a:lnTo>
                  <a:pt x="53644" y="1181214"/>
                </a:lnTo>
                <a:lnTo>
                  <a:pt x="53987" y="1066914"/>
                </a:lnTo>
                <a:close/>
              </a:path>
              <a:path w="57150" h="6515734">
                <a:moveTo>
                  <a:pt x="54432" y="914514"/>
                </a:moveTo>
                <a:lnTo>
                  <a:pt x="16332" y="914400"/>
                </a:lnTo>
                <a:lnTo>
                  <a:pt x="15989" y="1028700"/>
                </a:lnTo>
                <a:lnTo>
                  <a:pt x="54089" y="1028814"/>
                </a:lnTo>
                <a:lnTo>
                  <a:pt x="54432" y="914514"/>
                </a:lnTo>
                <a:close/>
              </a:path>
              <a:path w="57150" h="6515734">
                <a:moveTo>
                  <a:pt x="54876" y="762114"/>
                </a:moveTo>
                <a:lnTo>
                  <a:pt x="16776" y="762000"/>
                </a:lnTo>
                <a:lnTo>
                  <a:pt x="16433" y="876300"/>
                </a:lnTo>
                <a:lnTo>
                  <a:pt x="54533" y="876414"/>
                </a:lnTo>
                <a:lnTo>
                  <a:pt x="54876" y="762114"/>
                </a:lnTo>
                <a:close/>
              </a:path>
              <a:path w="57150" h="6515734">
                <a:moveTo>
                  <a:pt x="55321" y="609714"/>
                </a:moveTo>
                <a:lnTo>
                  <a:pt x="17221" y="609600"/>
                </a:lnTo>
                <a:lnTo>
                  <a:pt x="16878" y="723900"/>
                </a:lnTo>
                <a:lnTo>
                  <a:pt x="54978" y="724014"/>
                </a:lnTo>
                <a:lnTo>
                  <a:pt x="55321" y="609714"/>
                </a:lnTo>
                <a:close/>
              </a:path>
              <a:path w="57150" h="6515734">
                <a:moveTo>
                  <a:pt x="55765" y="457314"/>
                </a:moveTo>
                <a:lnTo>
                  <a:pt x="17665" y="457200"/>
                </a:lnTo>
                <a:lnTo>
                  <a:pt x="17322" y="571500"/>
                </a:lnTo>
                <a:lnTo>
                  <a:pt x="55422" y="571614"/>
                </a:lnTo>
                <a:lnTo>
                  <a:pt x="55765" y="457314"/>
                </a:lnTo>
                <a:close/>
              </a:path>
              <a:path w="57150" h="6515734">
                <a:moveTo>
                  <a:pt x="56210" y="304914"/>
                </a:moveTo>
                <a:lnTo>
                  <a:pt x="18110" y="304800"/>
                </a:lnTo>
                <a:lnTo>
                  <a:pt x="17767" y="419100"/>
                </a:lnTo>
                <a:lnTo>
                  <a:pt x="55867" y="419214"/>
                </a:lnTo>
                <a:lnTo>
                  <a:pt x="56210" y="304914"/>
                </a:lnTo>
                <a:close/>
              </a:path>
              <a:path w="57150" h="6515734">
                <a:moveTo>
                  <a:pt x="56654" y="152514"/>
                </a:moveTo>
                <a:lnTo>
                  <a:pt x="18554" y="152400"/>
                </a:lnTo>
                <a:lnTo>
                  <a:pt x="18211" y="266700"/>
                </a:lnTo>
                <a:lnTo>
                  <a:pt x="56311" y="266814"/>
                </a:lnTo>
                <a:lnTo>
                  <a:pt x="56654" y="152514"/>
                </a:lnTo>
                <a:close/>
              </a:path>
              <a:path w="57150" h="6515734">
                <a:moveTo>
                  <a:pt x="57099" y="114"/>
                </a:moveTo>
                <a:lnTo>
                  <a:pt x="18999" y="0"/>
                </a:lnTo>
                <a:lnTo>
                  <a:pt x="18656" y="114300"/>
                </a:lnTo>
                <a:lnTo>
                  <a:pt x="56756" y="114414"/>
                </a:lnTo>
                <a:lnTo>
                  <a:pt x="57099" y="114"/>
                </a:lnTo>
                <a:close/>
              </a:path>
            </a:pathLst>
          </a:custGeom>
          <a:solidFill>
            <a:srgbClr val="000000"/>
          </a:solidFill>
        </p:spPr>
        <p:txBody>
          <a:bodyPr wrap="square" lIns="0" tIns="0" rIns="0" bIns="0" rtlCol="0"/>
          <a:lstStyle/>
          <a:p>
            <a:endParaRPr/>
          </a:p>
        </p:txBody>
      </p:sp>
      <p:sp>
        <p:nvSpPr>
          <p:cNvPr id="10" name="TextBox 9">
            <a:extLst>
              <a:ext uri="{FF2B5EF4-FFF2-40B4-BE49-F238E27FC236}">
                <a16:creationId xmlns:a16="http://schemas.microsoft.com/office/drawing/2014/main" id="{D71A8FB0-0342-7005-F3CB-96B6062FDF82}"/>
              </a:ext>
            </a:extLst>
          </p:cNvPr>
          <p:cNvSpPr txBox="1"/>
          <p:nvPr/>
        </p:nvSpPr>
        <p:spPr>
          <a:xfrm>
            <a:off x="5839673" y="892889"/>
            <a:ext cx="6160168" cy="369332"/>
          </a:xfrm>
          <a:prstGeom prst="rect">
            <a:avLst/>
          </a:prstGeom>
          <a:noFill/>
        </p:spPr>
        <p:txBody>
          <a:bodyPr wrap="square">
            <a:spAutoFit/>
          </a:bodyPr>
          <a:lstStyle/>
          <a:p>
            <a:pPr marL="0" marR="0" lvl="0" indent="0" algn="l" rtl="0">
              <a:spcBef>
                <a:spcPts val="0"/>
              </a:spcBef>
              <a:spcAft>
                <a:spcPts val="0"/>
              </a:spcAft>
              <a:buNone/>
            </a:pPr>
            <a:r>
              <a:rPr lang="vi-VN" sz="1800" b="1">
                <a:solidFill>
                  <a:schemeClr val="dk1"/>
                </a:solidFill>
                <a:latin typeface="Tahoma" panose="020B0604030504040204" pitchFamily="34" charset="0"/>
                <a:ea typeface="Tahoma" panose="020B0604030504040204" pitchFamily="34" charset="0"/>
                <a:cs typeface="Tahoma" panose="020B0604030504040204" pitchFamily="34" charset="0"/>
                <a:sym typeface="Arial"/>
              </a:rPr>
              <a:t>Hướng phát triển</a:t>
            </a:r>
            <a:endParaRPr lang="vi-VN" sz="18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04666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7;p2"/>
          <p:cNvSpPr txBox="1"/>
          <p:nvPr/>
        </p:nvSpPr>
        <p:spPr>
          <a:xfrm>
            <a:off x="3126288" y="2237374"/>
            <a:ext cx="6285695"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Cảm</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ơn</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quý</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thầy</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cô</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và</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các</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bạn</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đã</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theo</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 </a:t>
            </a:r>
            <a:r>
              <a:rPr lang="en-US" sz="4800" b="1" i="0" u="none" strike="noStrike" cap="none" err="1">
                <a:solidFill>
                  <a:srgbClr val="FF0000"/>
                </a:solidFill>
                <a:latin typeface="Times New Roman" panose="02020603050405020304" pitchFamily="18" charset="0"/>
                <a:ea typeface="Tahoma"/>
                <a:cs typeface="Times New Roman" panose="02020603050405020304" pitchFamily="18" charset="0"/>
                <a:sym typeface="Tahoma"/>
              </a:rPr>
              <a:t>dõi</a:t>
            </a:r>
            <a:r>
              <a:rPr lang="en-US" sz="4800" b="1" i="0" u="none" strike="noStrike" cap="none">
                <a:solidFill>
                  <a:srgbClr val="FF0000"/>
                </a:solidFill>
                <a:latin typeface="Times New Roman" panose="02020603050405020304" pitchFamily="18" charset="0"/>
                <a:ea typeface="Tahoma"/>
                <a:cs typeface="Times New Roman" panose="02020603050405020304" pitchFamily="18" charset="0"/>
                <a:sym typeface="Tahoma"/>
              </a:rPr>
              <a:t>!</a:t>
            </a:r>
            <a:endParaRPr>
              <a:latin typeface="Times New Roman" panose="02020603050405020304" pitchFamily="18" charset="0"/>
              <a:cs typeface="Times New Roman" panose="02020603050405020304" pitchFamily="18" charset="0"/>
            </a:endParaRPr>
          </a:p>
        </p:txBody>
      </p:sp>
      <p:sp>
        <p:nvSpPr>
          <p:cNvPr id="5" name="Google Shape;102;p2"/>
          <p:cNvSpPr/>
          <p:nvPr/>
        </p:nvSpPr>
        <p:spPr>
          <a:xfrm>
            <a:off x="0" y="0"/>
            <a:ext cx="12192000" cy="6858000"/>
          </a:xfrm>
          <a:prstGeom prst="frame">
            <a:avLst>
              <a:gd name="adj1" fmla="val 1885"/>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6" name="Google Shape;103;p2"/>
          <p:cNvSpPr/>
          <p:nvPr/>
        </p:nvSpPr>
        <p:spPr>
          <a:xfrm rot="10800000" flipV="1">
            <a:off x="8605520" y="-25305"/>
            <a:ext cx="3586480" cy="45719"/>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747" y="359908"/>
            <a:ext cx="1666703" cy="1344966"/>
          </a:xfrm>
          <a:prstGeom prst="rect">
            <a:avLst/>
          </a:prstGeom>
        </p:spPr>
      </p:pic>
      <p:sp>
        <p:nvSpPr>
          <p:cNvPr id="8" name="Date Placeholder 1"/>
          <p:cNvSpPr>
            <a:spLocks noGrp="1"/>
          </p:cNvSpPr>
          <p:nvPr>
            <p:ph type="dt" idx="10"/>
          </p:nvPr>
        </p:nvSpPr>
        <p:spPr>
          <a:xfrm>
            <a:off x="838200" y="6356350"/>
            <a:ext cx="2743200" cy="365125"/>
          </a:xfrm>
        </p:spPr>
        <p:txBody>
          <a:bodyPr/>
          <a:lstStyle/>
          <a:p>
            <a:endParaRPr lang="en-US"/>
          </a:p>
        </p:txBody>
      </p:sp>
      <p:sp>
        <p:nvSpPr>
          <p:cNvPr id="9" name="Footer Placeholder 3"/>
          <p:cNvSpPr>
            <a:spLocks noGrp="1"/>
          </p:cNvSpPr>
          <p:nvPr>
            <p:ph type="ftr" idx="11"/>
          </p:nvPr>
        </p:nvSpPr>
        <p:spPr>
          <a:xfrm>
            <a:off x="4038600" y="6356350"/>
            <a:ext cx="4114800" cy="365125"/>
          </a:xfrm>
        </p:spPr>
        <p:txBody>
          <a:bodyPr/>
          <a:lstStyle/>
          <a:p>
            <a:endParaRPr lang="en-US"/>
          </a:p>
        </p:txBody>
      </p:sp>
      <p:sp>
        <p:nvSpPr>
          <p:cNvPr id="10"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2520834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1392" y="332384"/>
            <a:ext cx="1470991" cy="461665"/>
          </a:xfrm>
          <a:prstGeom prst="rect">
            <a:avLst/>
          </a:prstGeom>
          <a:noFill/>
        </p:spPr>
        <p:txBody>
          <a:bodyPr wrap="square" rtlCol="0">
            <a:spAutoFit/>
          </a:bodyPr>
          <a:lstStyle/>
          <a:p>
            <a:r>
              <a:rPr lang="en-US" sz="2400" b="1">
                <a:solidFill>
                  <a:srgbClr val="FF0000"/>
                </a:solidFill>
                <a:latin typeface="Times New Roman" panose="02020603050405020304" pitchFamily="18" charset="0"/>
                <a:cs typeface="Times New Roman" panose="02020603050405020304" pitchFamily="18" charset="0"/>
              </a:rPr>
              <a:t>MỞ ĐẦU </a:t>
            </a:r>
          </a:p>
        </p:txBody>
      </p:sp>
      <p:sp>
        <p:nvSpPr>
          <p:cNvPr id="6"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2" name="Picture 2" descr="The Best Instant Ramen [Taste Test]">
            <a:extLst>
              <a:ext uri="{FF2B5EF4-FFF2-40B4-BE49-F238E27FC236}">
                <a16:creationId xmlns:a16="http://schemas.microsoft.com/office/drawing/2014/main" id="{EA1955B4-25E2-8002-F382-C5FEA7A74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887" y="1045796"/>
            <a:ext cx="9440985" cy="5310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599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23;p5"/>
          <p:cNvGrpSpPr/>
          <p:nvPr/>
        </p:nvGrpSpPr>
        <p:grpSpPr>
          <a:xfrm>
            <a:off x="195309" y="479479"/>
            <a:ext cx="11437172" cy="5356543"/>
            <a:chOff x="1478383" y="1036075"/>
            <a:chExt cx="9802426" cy="4891574"/>
          </a:xfrm>
        </p:grpSpPr>
        <p:sp>
          <p:nvSpPr>
            <p:cNvPr id="5" name="Google Shape;124;p5"/>
            <p:cNvSpPr/>
            <p:nvPr/>
          </p:nvSpPr>
          <p:spPr>
            <a:xfrm>
              <a:off x="1478383" y="1277371"/>
              <a:ext cx="4446163" cy="4446163"/>
            </a:xfrm>
            <a:prstGeom prst="ellipse">
              <a:avLst/>
            </a:prstGeom>
            <a:solidFill>
              <a:srgbClr val="DDE1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6" name="Google Shape;125;p5"/>
            <p:cNvSpPr/>
            <p:nvPr/>
          </p:nvSpPr>
          <p:spPr>
            <a:xfrm>
              <a:off x="1850758" y="1649746"/>
              <a:ext cx="3701413" cy="3701413"/>
            </a:xfrm>
            <a:prstGeom prst="ellipse">
              <a:avLst/>
            </a:prstGeom>
            <a:gradFill>
              <a:gsLst>
                <a:gs pos="0">
                  <a:srgbClr val="DDE1E2"/>
                </a:gs>
                <a:gs pos="100000">
                  <a:srgbClr val="FFFFFF"/>
                </a:gs>
              </a:gsLst>
              <a:lin ang="16200000" scaled="0"/>
            </a:gradFill>
            <a:ln>
              <a:noFill/>
            </a:ln>
            <a:effectLst>
              <a:outerShdw blurRad="508000" dist="76200" dir="2700000" sx="102000" sy="102000" algn="tl" rotWithShape="0">
                <a:srgbClr val="59595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7" name="Google Shape;126;p5"/>
            <p:cNvSpPr/>
            <p:nvPr/>
          </p:nvSpPr>
          <p:spPr>
            <a:xfrm>
              <a:off x="6167307" y="1036075"/>
              <a:ext cx="4143875" cy="803545"/>
            </a:xfrm>
            <a:prstGeom prst="roundRect">
              <a:avLst>
                <a:gd name="adj" fmla="val 50000"/>
              </a:avLst>
            </a:prstGeom>
            <a:gradFill>
              <a:gsLst>
                <a:gs pos="0">
                  <a:schemeClr val="accent4">
                    <a:lumMod val="75000"/>
                  </a:schemeClr>
                </a:gs>
                <a:gs pos="0">
                  <a:srgbClr val="FFDB3F"/>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8" name="Google Shape;127;p5"/>
            <p:cNvSpPr/>
            <p:nvPr/>
          </p:nvSpPr>
          <p:spPr>
            <a:xfrm>
              <a:off x="6538493" y="2019921"/>
              <a:ext cx="4447003" cy="803545"/>
            </a:xfrm>
            <a:prstGeom prst="roundRect">
              <a:avLst>
                <a:gd name="adj" fmla="val 50000"/>
              </a:avLst>
            </a:prstGeom>
            <a:gradFill>
              <a:gsLst>
                <a:gs pos="0">
                  <a:srgbClr val="F05222"/>
                </a:gs>
                <a:gs pos="100000">
                  <a:srgbClr val="FBA31A"/>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 name="Google Shape;128;p5"/>
            <p:cNvSpPr/>
            <p:nvPr/>
          </p:nvSpPr>
          <p:spPr>
            <a:xfrm>
              <a:off x="6903797" y="3068464"/>
              <a:ext cx="4377012" cy="803545"/>
            </a:xfrm>
            <a:prstGeom prst="roundRect">
              <a:avLst>
                <a:gd name="adj" fmla="val 50000"/>
              </a:avLst>
            </a:prstGeom>
            <a:gradFill>
              <a:gsLst>
                <a:gs pos="0">
                  <a:srgbClr val="A6228F"/>
                </a:gs>
                <a:gs pos="100000">
                  <a:srgbClr val="D3509D"/>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0" name="Google Shape;129;p5"/>
            <p:cNvSpPr/>
            <p:nvPr/>
          </p:nvSpPr>
          <p:spPr>
            <a:xfrm>
              <a:off x="6623842" y="4130634"/>
              <a:ext cx="4361654" cy="803545"/>
            </a:xfrm>
            <a:prstGeom prst="roundRect">
              <a:avLst>
                <a:gd name="adj" fmla="val 50000"/>
              </a:avLst>
            </a:prstGeom>
            <a:gradFill>
              <a:gsLst>
                <a:gs pos="0">
                  <a:srgbClr val="473E8F"/>
                </a:gs>
                <a:gs pos="100000">
                  <a:srgbClr val="6957A1"/>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lt1"/>
                </a:solidFill>
                <a:latin typeface="Tahoma" panose="020B0604030504040204" pitchFamily="34" charset="0"/>
                <a:ea typeface="Tahoma" panose="020B0604030504040204" pitchFamily="34" charset="0"/>
                <a:cs typeface="Tahoma" panose="020B0604030504040204" pitchFamily="34" charset="0"/>
                <a:sym typeface="Calibri"/>
              </a:endParaRPr>
            </a:p>
          </p:txBody>
        </p:sp>
        <p:sp>
          <p:nvSpPr>
            <p:cNvPr id="11" name="Google Shape;130;p5"/>
            <p:cNvSpPr/>
            <p:nvPr/>
          </p:nvSpPr>
          <p:spPr>
            <a:xfrm>
              <a:off x="6166629" y="5124104"/>
              <a:ext cx="4144554" cy="803545"/>
            </a:xfrm>
            <a:prstGeom prst="roundRect">
              <a:avLst>
                <a:gd name="adj" fmla="val 50000"/>
              </a:avLst>
            </a:prstGeom>
            <a:gradFill>
              <a:gsLst>
                <a:gs pos="0">
                  <a:srgbClr val="00AAA9"/>
                </a:gs>
                <a:gs pos="100000">
                  <a:srgbClr val="00AED0"/>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2" name="Google Shape;131;p5"/>
            <p:cNvSpPr/>
            <p:nvPr/>
          </p:nvSpPr>
          <p:spPr>
            <a:xfrm>
              <a:off x="3940626" y="1277371"/>
              <a:ext cx="1895750" cy="4414400"/>
            </a:xfrm>
            <a:custGeom>
              <a:avLst/>
              <a:gdLst/>
              <a:ahLst/>
              <a:cxnLst/>
              <a:rect l="l" t="t" r="r" b="b"/>
              <a:pathLst>
                <a:path w="2688152" h="5376300" extrusionOk="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a:gsLst>
                <a:gs pos="0">
                  <a:srgbClr val="FFD63A"/>
                </a:gs>
                <a:gs pos="25000">
                  <a:srgbClr val="F4941D"/>
                </a:gs>
                <a:gs pos="50000">
                  <a:srgbClr val="C74399"/>
                </a:gs>
                <a:gs pos="75000">
                  <a:srgbClr val="60509C"/>
                </a:gs>
                <a:gs pos="100000">
                  <a:srgbClr val="00ACBE"/>
                </a:gs>
              </a:gsLst>
              <a:lin ang="5400000" scaled="0"/>
            </a:gradFill>
            <a:ln w="8255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3" name="Google Shape;132;p5"/>
            <p:cNvSpPr/>
            <p:nvPr/>
          </p:nvSpPr>
          <p:spPr>
            <a:xfrm>
              <a:off x="4851462" y="1261624"/>
              <a:ext cx="352449" cy="352449"/>
            </a:xfrm>
            <a:prstGeom prst="ellipse">
              <a:avLst/>
            </a:prstGeom>
            <a:solidFill>
              <a:srgbClr val="FFD539"/>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4" name="Google Shape;133;p5"/>
            <p:cNvSpPr/>
            <p:nvPr/>
          </p:nvSpPr>
          <p:spPr>
            <a:xfrm>
              <a:off x="5636009" y="2261650"/>
              <a:ext cx="352449" cy="352449"/>
            </a:xfrm>
            <a:prstGeom prst="ellipse">
              <a:avLst/>
            </a:prstGeom>
            <a:solidFill>
              <a:srgbClr val="F9951F"/>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5" name="Google Shape;134;p5"/>
            <p:cNvSpPr/>
            <p:nvPr/>
          </p:nvSpPr>
          <p:spPr>
            <a:xfrm>
              <a:off x="5856301" y="3307639"/>
              <a:ext cx="352449" cy="352449"/>
            </a:xfrm>
            <a:prstGeom prst="ellipse">
              <a:avLst/>
            </a:prstGeom>
            <a:solidFill>
              <a:srgbClr val="CC499B"/>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6" name="Google Shape;135;p5"/>
            <p:cNvSpPr/>
            <p:nvPr/>
          </p:nvSpPr>
          <p:spPr>
            <a:xfrm>
              <a:off x="5715834" y="4357288"/>
              <a:ext cx="352449" cy="352449"/>
            </a:xfrm>
            <a:prstGeom prst="ellipse">
              <a:avLst/>
            </a:prstGeom>
            <a:solidFill>
              <a:srgbClr val="64539E"/>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7" name="Google Shape;136;p5"/>
            <p:cNvSpPr/>
            <p:nvPr/>
          </p:nvSpPr>
          <p:spPr>
            <a:xfrm>
              <a:off x="4862066" y="5361122"/>
              <a:ext cx="352449" cy="352449"/>
            </a:xfrm>
            <a:prstGeom prst="ellipse">
              <a:avLst/>
            </a:prstGeom>
            <a:solidFill>
              <a:srgbClr val="00AECD"/>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cxnSp>
          <p:nvCxnSpPr>
            <p:cNvPr id="18" name="Google Shape;137;p5"/>
            <p:cNvCxnSpPr>
              <a:stCxn id="13" idx="6"/>
              <a:endCxn id="7" idx="1"/>
            </p:cNvCxnSpPr>
            <p:nvPr/>
          </p:nvCxnSpPr>
          <p:spPr>
            <a:xfrm flipV="1">
              <a:off x="5203911" y="1437847"/>
              <a:ext cx="963396" cy="2"/>
            </a:xfrm>
            <a:prstGeom prst="straightConnector1">
              <a:avLst/>
            </a:prstGeom>
            <a:noFill/>
            <a:ln w="9525" cap="flat" cmpd="sng">
              <a:solidFill>
                <a:srgbClr val="BFBFBF"/>
              </a:solidFill>
              <a:prstDash val="solid"/>
              <a:miter lim="800000"/>
              <a:headEnd type="none" w="sm" len="sm"/>
              <a:tailEnd type="none" w="sm" len="sm"/>
            </a:ln>
          </p:spPr>
        </p:cxnSp>
        <p:cxnSp>
          <p:nvCxnSpPr>
            <p:cNvPr id="19" name="Google Shape;138;p5"/>
            <p:cNvCxnSpPr>
              <a:stCxn id="14" idx="6"/>
              <a:endCxn id="8" idx="1"/>
            </p:cNvCxnSpPr>
            <p:nvPr/>
          </p:nvCxnSpPr>
          <p:spPr>
            <a:xfrm flipV="1">
              <a:off x="5988459" y="2421694"/>
              <a:ext cx="550034" cy="16181"/>
            </a:xfrm>
            <a:prstGeom prst="straightConnector1">
              <a:avLst/>
            </a:prstGeom>
            <a:noFill/>
            <a:ln w="9525" cap="flat" cmpd="sng">
              <a:solidFill>
                <a:srgbClr val="BFBFBF"/>
              </a:solidFill>
              <a:prstDash val="solid"/>
              <a:miter lim="800000"/>
              <a:headEnd type="none" w="sm" len="sm"/>
              <a:tailEnd type="none" w="sm" len="sm"/>
            </a:ln>
          </p:spPr>
        </p:cxnSp>
        <p:cxnSp>
          <p:nvCxnSpPr>
            <p:cNvPr id="20" name="Google Shape;139;p5"/>
            <p:cNvCxnSpPr>
              <a:stCxn id="15" idx="6"/>
              <a:endCxn id="9" idx="1"/>
            </p:cNvCxnSpPr>
            <p:nvPr/>
          </p:nvCxnSpPr>
          <p:spPr>
            <a:xfrm flipV="1">
              <a:off x="6208751" y="3470236"/>
              <a:ext cx="695046" cy="13628"/>
            </a:xfrm>
            <a:prstGeom prst="straightConnector1">
              <a:avLst/>
            </a:prstGeom>
            <a:noFill/>
            <a:ln w="9525" cap="flat" cmpd="sng">
              <a:solidFill>
                <a:srgbClr val="BFBFBF"/>
              </a:solidFill>
              <a:prstDash val="solid"/>
              <a:miter lim="800000"/>
              <a:headEnd type="none" w="sm" len="sm"/>
              <a:tailEnd type="none" w="sm" len="sm"/>
            </a:ln>
          </p:spPr>
        </p:cxnSp>
        <p:cxnSp>
          <p:nvCxnSpPr>
            <p:cNvPr id="21" name="Google Shape;140;p5"/>
            <p:cNvCxnSpPr>
              <a:stCxn id="16" idx="6"/>
              <a:endCxn id="10" idx="1"/>
            </p:cNvCxnSpPr>
            <p:nvPr/>
          </p:nvCxnSpPr>
          <p:spPr>
            <a:xfrm flipV="1">
              <a:off x="6068283" y="4532407"/>
              <a:ext cx="555559" cy="1106"/>
            </a:xfrm>
            <a:prstGeom prst="straightConnector1">
              <a:avLst/>
            </a:prstGeom>
            <a:noFill/>
            <a:ln w="9525" cap="flat" cmpd="sng">
              <a:solidFill>
                <a:srgbClr val="BFBFBF"/>
              </a:solidFill>
              <a:prstDash val="solid"/>
              <a:miter lim="800000"/>
              <a:headEnd type="none" w="sm" len="sm"/>
              <a:tailEnd type="none" w="sm" len="sm"/>
            </a:ln>
          </p:spPr>
        </p:cxnSp>
        <p:cxnSp>
          <p:nvCxnSpPr>
            <p:cNvPr id="22" name="Google Shape;141;p5"/>
            <p:cNvCxnSpPr>
              <a:stCxn id="17" idx="6"/>
              <a:endCxn id="11" idx="1"/>
            </p:cNvCxnSpPr>
            <p:nvPr/>
          </p:nvCxnSpPr>
          <p:spPr>
            <a:xfrm flipV="1">
              <a:off x="5214515" y="5525877"/>
              <a:ext cx="952114" cy="11471"/>
            </a:xfrm>
            <a:prstGeom prst="straightConnector1">
              <a:avLst/>
            </a:prstGeom>
            <a:noFill/>
            <a:ln w="9525" cap="flat" cmpd="sng">
              <a:solidFill>
                <a:srgbClr val="BFBFBF"/>
              </a:solidFill>
              <a:prstDash val="solid"/>
              <a:miter lim="800000"/>
              <a:headEnd type="none" w="sm" len="sm"/>
              <a:tailEnd type="none" w="sm" len="sm"/>
            </a:ln>
          </p:spPr>
        </p:cxnSp>
        <p:sp>
          <p:nvSpPr>
            <p:cNvPr id="23" name="Google Shape;142;p5"/>
            <p:cNvSpPr/>
            <p:nvPr/>
          </p:nvSpPr>
          <p:spPr>
            <a:xfrm>
              <a:off x="6263475" y="1132484"/>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4" name="Google Shape;143;p5"/>
            <p:cNvSpPr/>
            <p:nvPr/>
          </p:nvSpPr>
          <p:spPr>
            <a:xfrm>
              <a:off x="6626887" y="2079008"/>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5" name="Google Shape;144;p5"/>
            <p:cNvSpPr/>
            <p:nvPr/>
          </p:nvSpPr>
          <p:spPr>
            <a:xfrm>
              <a:off x="6999727" y="3148291"/>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6" name="Google Shape;145;p5"/>
            <p:cNvSpPr/>
            <p:nvPr/>
          </p:nvSpPr>
          <p:spPr>
            <a:xfrm>
              <a:off x="6688111" y="4210462"/>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7" name="Google Shape;146;p5"/>
            <p:cNvSpPr/>
            <p:nvPr/>
          </p:nvSpPr>
          <p:spPr>
            <a:xfrm>
              <a:off x="6253975" y="5202826"/>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8" name="Google Shape;147;p5"/>
            <p:cNvSpPr/>
            <p:nvPr/>
          </p:nvSpPr>
          <p:spPr>
            <a:xfrm>
              <a:off x="1964415" y="1740532"/>
              <a:ext cx="3474097" cy="3474097"/>
            </a:xfrm>
            <a:prstGeom prst="ellipse">
              <a:avLst/>
            </a:prstGeom>
            <a:noFill/>
            <a:ln w="15875" cap="flat" cmpd="sng">
              <a:solidFill>
                <a:srgbClr val="BFBFBF"/>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9" name="Google Shape;148;p5"/>
            <p:cNvSpPr/>
            <p:nvPr/>
          </p:nvSpPr>
          <p:spPr>
            <a:xfrm>
              <a:off x="2018723" y="1793986"/>
              <a:ext cx="3367188" cy="3367188"/>
            </a:xfrm>
            <a:prstGeom prst="ellipse">
              <a:avLst/>
            </a:prstGeom>
            <a:noFill/>
            <a:ln w="15875" cap="flat" cmpd="sng">
              <a:solidFill>
                <a:srgbClr val="BFBFBF"/>
              </a:solidFill>
              <a:prstDash val="lgDash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0" name="Google Shape;149;p5"/>
            <p:cNvSpPr/>
            <p:nvPr/>
          </p:nvSpPr>
          <p:spPr>
            <a:xfrm>
              <a:off x="3642887" y="1712814"/>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1" name="Google Shape;150;p5"/>
            <p:cNvSpPr/>
            <p:nvPr/>
          </p:nvSpPr>
          <p:spPr>
            <a:xfrm>
              <a:off x="3642887" y="5128127"/>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2" name="Google Shape;151;p5"/>
            <p:cNvSpPr/>
            <p:nvPr/>
          </p:nvSpPr>
          <p:spPr>
            <a:xfrm>
              <a:off x="5364358" y="3421529"/>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3" name="Google Shape;152;p5"/>
            <p:cNvSpPr/>
            <p:nvPr/>
          </p:nvSpPr>
          <p:spPr>
            <a:xfrm>
              <a:off x="1949728" y="3421529"/>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34" name="Google Shape;153;p5" descr="Single gear"/>
            <p:cNvPicPr preferRelativeResize="0"/>
            <p:nvPr/>
          </p:nvPicPr>
          <p:blipFill rotWithShape="1">
            <a:blip r:embed="rId3">
              <a:alphaModFix/>
            </a:blip>
            <a:srcRect/>
            <a:stretch/>
          </p:blipFill>
          <p:spPr>
            <a:xfrm>
              <a:off x="2565919" y="4359281"/>
              <a:ext cx="360000" cy="360000"/>
            </a:xfrm>
            <a:prstGeom prst="rect">
              <a:avLst/>
            </a:prstGeom>
            <a:noFill/>
            <a:ln>
              <a:noFill/>
            </a:ln>
          </p:spPr>
        </p:pic>
        <p:pic>
          <p:nvPicPr>
            <p:cNvPr id="35" name="Google Shape;154;p5" descr="Stopwatch"/>
            <p:cNvPicPr preferRelativeResize="0"/>
            <p:nvPr/>
          </p:nvPicPr>
          <p:blipFill rotWithShape="1">
            <a:blip r:embed="rId4">
              <a:alphaModFix/>
            </a:blip>
            <a:srcRect/>
            <a:stretch/>
          </p:blipFill>
          <p:spPr>
            <a:xfrm>
              <a:off x="2207528" y="3954903"/>
              <a:ext cx="360000" cy="360000"/>
            </a:xfrm>
            <a:prstGeom prst="rect">
              <a:avLst/>
            </a:prstGeom>
            <a:noFill/>
            <a:ln>
              <a:noFill/>
            </a:ln>
          </p:spPr>
        </p:pic>
        <p:pic>
          <p:nvPicPr>
            <p:cNvPr id="36" name="Google Shape;155;p5" descr="Lightbulb"/>
            <p:cNvPicPr preferRelativeResize="0"/>
            <p:nvPr/>
          </p:nvPicPr>
          <p:blipFill rotWithShape="1">
            <a:blip r:embed="rId5">
              <a:alphaModFix/>
            </a:blip>
            <a:srcRect/>
            <a:stretch/>
          </p:blipFill>
          <p:spPr>
            <a:xfrm>
              <a:off x="3520599" y="4701357"/>
              <a:ext cx="360000" cy="360000"/>
            </a:xfrm>
            <a:prstGeom prst="rect">
              <a:avLst/>
            </a:prstGeom>
            <a:noFill/>
            <a:ln>
              <a:noFill/>
            </a:ln>
          </p:spPr>
        </p:pic>
        <p:pic>
          <p:nvPicPr>
            <p:cNvPr id="37" name="Google Shape;156;p5" descr="Head with Gears"/>
            <p:cNvPicPr preferRelativeResize="0"/>
            <p:nvPr/>
          </p:nvPicPr>
          <p:blipFill rotWithShape="1">
            <a:blip r:embed="rId6">
              <a:alphaModFix/>
            </a:blip>
            <a:srcRect/>
            <a:stretch/>
          </p:blipFill>
          <p:spPr>
            <a:xfrm>
              <a:off x="3010956" y="4633974"/>
              <a:ext cx="360000" cy="360000"/>
            </a:xfrm>
            <a:prstGeom prst="rect">
              <a:avLst/>
            </a:prstGeom>
            <a:noFill/>
            <a:ln>
              <a:noFill/>
            </a:ln>
          </p:spPr>
        </p:pic>
        <p:sp>
          <p:nvSpPr>
            <p:cNvPr id="38" name="Google Shape;157;p5"/>
            <p:cNvSpPr/>
            <p:nvPr/>
          </p:nvSpPr>
          <p:spPr>
            <a:xfrm>
              <a:off x="4041120" y="4826944"/>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9" name="Google Shape;158;p5"/>
            <p:cNvSpPr/>
            <p:nvPr/>
          </p:nvSpPr>
          <p:spPr>
            <a:xfrm>
              <a:off x="4333200" y="4709737"/>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40" name="Google Shape;159;p5"/>
            <p:cNvSpPr/>
            <p:nvPr/>
          </p:nvSpPr>
          <p:spPr>
            <a:xfrm>
              <a:off x="4591554" y="4545692"/>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41" name="Google Shape;160;p5" descr="Teacher"/>
            <p:cNvPicPr preferRelativeResize="0"/>
            <p:nvPr/>
          </p:nvPicPr>
          <p:blipFill rotWithShape="1">
            <a:blip r:embed="rId7">
              <a:alphaModFix/>
            </a:blip>
            <a:srcRect/>
            <a:stretch/>
          </p:blipFill>
          <p:spPr>
            <a:xfrm>
              <a:off x="3238822" y="1826809"/>
              <a:ext cx="914400" cy="914400"/>
            </a:xfrm>
            <a:prstGeom prst="rect">
              <a:avLst/>
            </a:prstGeom>
            <a:noFill/>
            <a:ln>
              <a:noFill/>
            </a:ln>
          </p:spPr>
        </p:pic>
        <p:sp>
          <p:nvSpPr>
            <p:cNvPr id="42" name="Google Shape;161;p5"/>
            <p:cNvSpPr txBox="1"/>
            <p:nvPr/>
          </p:nvSpPr>
          <p:spPr>
            <a:xfrm>
              <a:off x="2540581" y="2885587"/>
              <a:ext cx="2310881" cy="28102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400">
                <a:solidFill>
                  <a:srgbClr val="A5A5A5"/>
                </a:solidFill>
                <a:latin typeface="Times New Roman" panose="02020603050405020304" pitchFamily="18" charset="0"/>
                <a:ea typeface="Open Sans"/>
                <a:cs typeface="Times New Roman" panose="02020603050405020304" pitchFamily="18" charset="0"/>
                <a:sym typeface="Open Sans"/>
              </a:endParaRPr>
            </a:p>
          </p:txBody>
        </p:sp>
        <p:sp>
          <p:nvSpPr>
            <p:cNvPr id="43" name="Google Shape;162;p5"/>
            <p:cNvSpPr txBox="1"/>
            <p:nvPr/>
          </p:nvSpPr>
          <p:spPr>
            <a:xfrm>
              <a:off x="2607393" y="3007885"/>
              <a:ext cx="2191704" cy="8712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A5A5A5"/>
                  </a:solidFill>
                  <a:latin typeface="Tahoma" panose="020B0604030504040204" pitchFamily="34" charset="0"/>
                  <a:ea typeface="Tahoma" panose="020B0604030504040204" pitchFamily="34" charset="0"/>
                  <a:cs typeface="Tahoma" panose="020B0604030504040204" pitchFamily="34" charset="0"/>
                  <a:sym typeface="Open Sans Light"/>
                </a:rPr>
                <a:t>NỘI DUNG BÁO CÁO</a:t>
              </a:r>
              <a:endParaRPr>
                <a:latin typeface="Tahoma" panose="020B0604030504040204" pitchFamily="34" charset="0"/>
                <a:ea typeface="Tahoma" panose="020B0604030504040204" pitchFamily="34" charset="0"/>
                <a:cs typeface="Tahoma" panose="020B0604030504040204" pitchFamily="34" charset="0"/>
              </a:endParaRPr>
            </a:p>
          </p:txBody>
        </p:sp>
        <p:sp>
          <p:nvSpPr>
            <p:cNvPr id="44" name="Google Shape;163;p5"/>
            <p:cNvSpPr txBox="1"/>
            <p:nvPr/>
          </p:nvSpPr>
          <p:spPr>
            <a:xfrm>
              <a:off x="6962744" y="1260536"/>
              <a:ext cx="2955207" cy="3653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lt1"/>
                  </a:solidFill>
                  <a:latin typeface="Tahoma" panose="020B0604030504040204" pitchFamily="34" charset="0"/>
                  <a:ea typeface="Tahoma" panose="020B0604030504040204" pitchFamily="34" charset="0"/>
                  <a:cs typeface="Tahoma" panose="020B0604030504040204" pitchFamily="34" charset="0"/>
                  <a:sym typeface="Arial"/>
                </a:rPr>
                <a:t>GIỚI THIỆU</a:t>
              </a:r>
              <a:endParaRPr sz="2000" b="1">
                <a:solidFill>
                  <a:schemeClr val="lt1"/>
                </a:solidFill>
                <a:latin typeface="Tahoma" panose="020B0604030504040204" pitchFamily="34" charset="0"/>
                <a:ea typeface="Tahoma" panose="020B0604030504040204" pitchFamily="34" charset="0"/>
                <a:cs typeface="Tahoma" panose="020B0604030504040204" pitchFamily="34" charset="0"/>
                <a:sym typeface="Arial"/>
              </a:endParaRPr>
            </a:p>
          </p:txBody>
        </p:sp>
        <p:sp>
          <p:nvSpPr>
            <p:cNvPr id="45" name="Google Shape;164;p5"/>
            <p:cNvSpPr txBox="1"/>
            <p:nvPr/>
          </p:nvSpPr>
          <p:spPr>
            <a:xfrm>
              <a:off x="6895937" y="2114673"/>
              <a:ext cx="4177449" cy="6464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lt1"/>
                  </a:solidFill>
                  <a:latin typeface="Tahoma" panose="020B0604030504040204" pitchFamily="34" charset="0"/>
                  <a:ea typeface="Tahoma" panose="020B0604030504040204" pitchFamily="34" charset="0"/>
                  <a:cs typeface="Tahoma" panose="020B0604030504040204" pitchFamily="34" charset="0"/>
                  <a:sym typeface="Open Sans"/>
                </a:rPr>
                <a:t>TỔNG QUAN KỸ THUẬT </a:t>
              </a:r>
            </a:p>
            <a:p>
              <a:pPr marL="0" marR="0" lvl="0" indent="0" algn="ctr" rtl="0">
                <a:spcBef>
                  <a:spcPts val="0"/>
                </a:spcBef>
                <a:spcAft>
                  <a:spcPts val="0"/>
                </a:spcAft>
                <a:buNone/>
              </a:pPr>
              <a:r>
                <a:rPr lang="en-US" sz="2000" b="1">
                  <a:solidFill>
                    <a:schemeClr val="lt1"/>
                  </a:solidFill>
                  <a:latin typeface="Tahoma" panose="020B0604030504040204" pitchFamily="34" charset="0"/>
                  <a:ea typeface="Tahoma" panose="020B0604030504040204" pitchFamily="34" charset="0"/>
                  <a:cs typeface="Tahoma" panose="020B0604030504040204" pitchFamily="34" charset="0"/>
                  <a:sym typeface="Open Sans"/>
                </a:rPr>
                <a:t>DÙNG TRONG BÀI </a:t>
              </a:r>
              <a:endParaRPr b="1">
                <a:latin typeface="Tahoma" panose="020B0604030504040204" pitchFamily="34" charset="0"/>
                <a:ea typeface="Tahoma" panose="020B0604030504040204" pitchFamily="34" charset="0"/>
                <a:cs typeface="Tahoma" panose="020B0604030504040204" pitchFamily="34" charset="0"/>
              </a:endParaRPr>
            </a:p>
          </p:txBody>
        </p:sp>
        <p:sp>
          <p:nvSpPr>
            <p:cNvPr id="46" name="Google Shape;165;p5"/>
            <p:cNvSpPr txBox="1"/>
            <p:nvPr/>
          </p:nvSpPr>
          <p:spPr>
            <a:xfrm>
              <a:off x="7722044" y="3181956"/>
              <a:ext cx="3319916" cy="5901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Tahoma" panose="020B0604030504040204" pitchFamily="34" charset="0"/>
                  <a:ea typeface="Tahoma" panose="020B0604030504040204" pitchFamily="34" charset="0"/>
                  <a:cs typeface="Tahoma" panose="020B0604030504040204" pitchFamily="34" charset="0"/>
                  <a:sym typeface="Arial"/>
                </a:rPr>
                <a:t>PHƯƠNG PHÁP VÀ </a:t>
              </a:r>
            </a:p>
            <a:p>
              <a:pPr marL="0" marR="0" lvl="0" indent="0" algn="ctr" rtl="0">
                <a:spcBef>
                  <a:spcPts val="0"/>
                </a:spcBef>
                <a:spcAft>
                  <a:spcPts val="0"/>
                </a:spcAft>
                <a:buNone/>
              </a:pPr>
              <a:r>
                <a:rPr lang="en-US" sz="1800" b="1">
                  <a:solidFill>
                    <a:schemeClr val="lt1"/>
                  </a:solidFill>
                  <a:latin typeface="Tahoma" panose="020B0604030504040204" pitchFamily="34" charset="0"/>
                  <a:ea typeface="Tahoma" panose="020B0604030504040204" pitchFamily="34" charset="0"/>
                  <a:cs typeface="Tahoma" panose="020B0604030504040204" pitchFamily="34" charset="0"/>
                  <a:sym typeface="Arial"/>
                </a:rPr>
                <a:t>XÂY DỰNG MÔ HÌNH </a:t>
              </a:r>
              <a:endParaRPr b="1">
                <a:latin typeface="Tahoma" panose="020B0604030504040204" pitchFamily="34" charset="0"/>
                <a:ea typeface="Tahoma" panose="020B0604030504040204" pitchFamily="34" charset="0"/>
                <a:cs typeface="Tahoma" panose="020B0604030504040204" pitchFamily="34" charset="0"/>
              </a:endParaRPr>
            </a:p>
          </p:txBody>
        </p:sp>
        <p:sp>
          <p:nvSpPr>
            <p:cNvPr id="47" name="Google Shape;166;p5"/>
            <p:cNvSpPr txBox="1"/>
            <p:nvPr/>
          </p:nvSpPr>
          <p:spPr>
            <a:xfrm>
              <a:off x="7446517" y="4314903"/>
              <a:ext cx="2610317" cy="3372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Tahoma" panose="020B0604030504040204" pitchFamily="34" charset="0"/>
                  <a:ea typeface="Tahoma" panose="020B0604030504040204" pitchFamily="34" charset="0"/>
                  <a:cs typeface="Tahoma" panose="020B0604030504040204" pitchFamily="34" charset="0"/>
                  <a:sym typeface="Arial"/>
                </a:rPr>
                <a:t>KẾT QUẢ VÀ ĐÁNH GIÁ</a:t>
              </a:r>
              <a:endParaRPr sz="1800" b="1">
                <a:solidFill>
                  <a:schemeClr val="lt1"/>
                </a:solidFill>
                <a:latin typeface="Tahoma" panose="020B0604030504040204" pitchFamily="34" charset="0"/>
                <a:ea typeface="Tahoma" panose="020B0604030504040204" pitchFamily="34" charset="0"/>
                <a:cs typeface="Tahoma" panose="020B0604030504040204" pitchFamily="34" charset="0"/>
                <a:sym typeface="Arial"/>
              </a:endParaRPr>
            </a:p>
          </p:txBody>
        </p:sp>
        <p:sp>
          <p:nvSpPr>
            <p:cNvPr id="48" name="Google Shape;167;p5"/>
            <p:cNvSpPr txBox="1"/>
            <p:nvPr/>
          </p:nvSpPr>
          <p:spPr>
            <a:xfrm>
              <a:off x="6885405" y="5228993"/>
              <a:ext cx="3271152" cy="6464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lt1"/>
                  </a:solidFill>
                  <a:latin typeface="Tahoma" panose="020B0604030504040204" pitchFamily="34" charset="0"/>
                  <a:ea typeface="Tahoma" panose="020B0604030504040204" pitchFamily="34" charset="0"/>
                  <a:cs typeface="Tahoma" panose="020B0604030504040204" pitchFamily="34" charset="0"/>
                  <a:sym typeface="Open Sans"/>
                </a:rPr>
                <a:t>KẾT LUẬN VÀ HƯỚNG PHÁT TRIỂN</a:t>
              </a:r>
              <a:endParaRPr sz="1100" b="1">
                <a:solidFill>
                  <a:schemeClr val="lt1"/>
                </a:solidFill>
                <a:latin typeface="Tahoma" panose="020B0604030504040204" pitchFamily="34" charset="0"/>
                <a:ea typeface="Tahoma" panose="020B0604030504040204" pitchFamily="34" charset="0"/>
                <a:cs typeface="Tahoma" panose="020B0604030504040204" pitchFamily="34" charset="0"/>
                <a:sym typeface="Open Sans Light"/>
              </a:endParaRPr>
            </a:p>
          </p:txBody>
        </p:sp>
      </p:grpSp>
      <p:sp>
        <p:nvSpPr>
          <p:cNvPr id="49"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4161378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1391" y="332384"/>
            <a:ext cx="2547271" cy="461665"/>
          </a:xfrm>
          <a:prstGeom prst="rect">
            <a:avLst/>
          </a:prstGeom>
          <a:noFill/>
        </p:spPr>
        <p:txBody>
          <a:bodyPr wrap="square" rtlCol="0">
            <a:spAutoFit/>
          </a:bodyPr>
          <a:lstStyle/>
          <a:p>
            <a:r>
              <a:rPr lang="en-US" sz="2400" b="1">
                <a:solidFill>
                  <a:srgbClr val="FF0000"/>
                </a:solidFill>
                <a:latin typeface="Tahoma" panose="020B0604030504040204" pitchFamily="34" charset="0"/>
                <a:ea typeface="Tahoma" panose="020B0604030504040204" pitchFamily="34" charset="0"/>
                <a:cs typeface="Tahoma" panose="020B0604030504040204" pitchFamily="34" charset="0"/>
              </a:rPr>
              <a:t>GIỚI THIỆU </a:t>
            </a:r>
          </a:p>
        </p:txBody>
      </p:sp>
      <p:sp>
        <p:nvSpPr>
          <p:cNvPr id="6" name="TextBox 5"/>
          <p:cNvSpPr txBox="1"/>
          <p:nvPr/>
        </p:nvSpPr>
        <p:spPr>
          <a:xfrm>
            <a:off x="861392" y="920130"/>
            <a:ext cx="5234608" cy="400110"/>
          </a:xfrm>
          <a:prstGeom prst="rect">
            <a:avLst/>
          </a:prstGeom>
          <a:noFill/>
        </p:spPr>
        <p:txBody>
          <a:bodyPr wrap="square" rtlCol="0">
            <a:spAutoFit/>
          </a:bodyPr>
          <a:lstStyle/>
          <a:p>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Đối</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tượng</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và</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phạm</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vi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nghiên</a:t>
            </a:r>
            <a:r>
              <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2000" b="1"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cứu</a:t>
            </a:r>
            <a:endParaRPr lang="en-US" sz="20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7" name="Slide Number Placeholder 4"/>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1026" name="Picture 2" descr="HCG Ramen Noodle Variety Pack of 10 Noodles from MAMA, Indomie, , Lucky Me,  and More - Walmart.com">
            <a:extLst>
              <a:ext uri="{FF2B5EF4-FFF2-40B4-BE49-F238E27FC236}">
                <a16:creationId xmlns:a16="http://schemas.microsoft.com/office/drawing/2014/main" id="{801762EA-F4E4-D1B8-CEDB-2F7339E9AE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578" b="11892"/>
          <a:stretch/>
        </p:blipFill>
        <p:spPr bwMode="auto">
          <a:xfrm>
            <a:off x="2667000" y="1320240"/>
            <a:ext cx="6858000" cy="5248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525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BC47DF-17C9-5378-130F-8E878E178DBB}"/>
              </a:ext>
            </a:extLst>
          </p:cNvPr>
          <p:cNvSpPr txBox="1">
            <a:spLocks/>
          </p:cNvSpPr>
          <p:nvPr/>
        </p:nvSpPr>
        <p:spPr>
          <a:xfrm>
            <a:off x="819355" y="0"/>
            <a:ext cx="5237392" cy="6123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400" b="1" kern="1200" dirty="0">
                <a:solidFill>
                  <a:srgbClr val="FF0000"/>
                </a:solidFill>
                <a:latin typeface="Tahoma" panose="020B0604030504040204" pitchFamily="34" charset="0"/>
                <a:ea typeface="Tahoma" panose="020B0604030504040204" pitchFamily="34" charset="0"/>
                <a:cs typeface="Tahoma" panose="020B0604030504040204" pitchFamily="34" charset="0"/>
              </a:rPr>
              <a:t>KỸ THUẬT DÙNG CHO BÀI TOÁN </a:t>
            </a:r>
          </a:p>
        </p:txBody>
      </p:sp>
      <p:sp>
        <p:nvSpPr>
          <p:cNvPr id="5" name="Rectangle: Rounded Corners 4">
            <a:extLst>
              <a:ext uri="{FF2B5EF4-FFF2-40B4-BE49-F238E27FC236}">
                <a16:creationId xmlns:a16="http://schemas.microsoft.com/office/drawing/2014/main" id="{811DF0DD-C2FB-07CA-C11D-183AE14D1661}"/>
              </a:ext>
            </a:extLst>
          </p:cNvPr>
          <p:cNvSpPr>
            <a:spLocks/>
          </p:cNvSpPr>
          <p:nvPr/>
        </p:nvSpPr>
        <p:spPr>
          <a:xfrm>
            <a:off x="3899439" y="782562"/>
            <a:ext cx="3422469" cy="9732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ts val="2615"/>
              </a:lnSpc>
              <a:spcBef>
                <a:spcPts val="110"/>
              </a:spcBef>
            </a:pPr>
            <a:r>
              <a:rPr lang="en-US" sz="1600" b="1" spc="-60">
                <a:solidFill>
                  <a:srgbClr val="FFFFFF"/>
                </a:solidFill>
                <a:latin typeface="Verdana"/>
                <a:cs typeface="Verdana"/>
              </a:rPr>
              <a:t>Machine</a:t>
            </a:r>
            <a:r>
              <a:rPr lang="en-US" sz="1600" b="1" spc="-140">
                <a:solidFill>
                  <a:srgbClr val="FFFFFF"/>
                </a:solidFill>
                <a:latin typeface="Verdana"/>
                <a:cs typeface="Verdana"/>
              </a:rPr>
              <a:t> </a:t>
            </a:r>
            <a:r>
              <a:rPr lang="en-US" sz="1600" b="1" spc="-10">
                <a:solidFill>
                  <a:srgbClr val="FFFFFF"/>
                </a:solidFill>
                <a:latin typeface="Verdana"/>
                <a:cs typeface="Verdana"/>
              </a:rPr>
              <a:t>Learning</a:t>
            </a:r>
            <a:endParaRPr lang="en-US" sz="1600" i="1" spc="-114">
              <a:solidFill>
                <a:srgbClr val="FFFFFF"/>
              </a:solidFill>
              <a:latin typeface="Verdana"/>
              <a:cs typeface="Verdana"/>
            </a:endParaRPr>
          </a:p>
          <a:p>
            <a:pPr marL="12700" marR="5080">
              <a:lnSpc>
                <a:spcPts val="2210"/>
              </a:lnSpc>
              <a:spcBef>
                <a:spcPts val="105"/>
              </a:spcBef>
            </a:pPr>
            <a:r>
              <a:rPr lang="en-US" sz="1600" i="1" spc="-114">
                <a:solidFill>
                  <a:srgbClr val="FFFFFF"/>
                </a:solidFill>
                <a:latin typeface="Verdana"/>
                <a:cs typeface="Verdana"/>
              </a:rPr>
              <a:t>E.g.</a:t>
            </a:r>
            <a:r>
              <a:rPr lang="en-US" sz="1600" i="1" spc="-150">
                <a:solidFill>
                  <a:srgbClr val="FFFFFF"/>
                </a:solidFill>
                <a:latin typeface="Verdana"/>
                <a:cs typeface="Verdana"/>
              </a:rPr>
              <a:t> </a:t>
            </a:r>
            <a:r>
              <a:rPr lang="en-US" sz="1600" i="1" spc="75">
                <a:solidFill>
                  <a:srgbClr val="FFFFFF"/>
                </a:solidFill>
                <a:latin typeface="Verdana"/>
                <a:cs typeface="Verdana"/>
              </a:rPr>
              <a:t>Random</a:t>
            </a:r>
            <a:r>
              <a:rPr lang="en-US" sz="1600" i="1" spc="-150">
                <a:solidFill>
                  <a:srgbClr val="FFFFFF"/>
                </a:solidFill>
                <a:latin typeface="Verdana"/>
                <a:cs typeface="Verdana"/>
              </a:rPr>
              <a:t> </a:t>
            </a:r>
            <a:r>
              <a:rPr lang="en-US" sz="1600" i="1" spc="-55">
                <a:solidFill>
                  <a:srgbClr val="FFFFFF"/>
                </a:solidFill>
                <a:latin typeface="Verdana"/>
                <a:cs typeface="Verdana"/>
              </a:rPr>
              <a:t>Forest,</a:t>
            </a:r>
            <a:r>
              <a:rPr lang="en-US" sz="1600" i="1" spc="-150">
                <a:solidFill>
                  <a:srgbClr val="FFFFFF"/>
                </a:solidFill>
                <a:latin typeface="Verdana"/>
                <a:cs typeface="Verdana"/>
              </a:rPr>
              <a:t> </a:t>
            </a:r>
            <a:r>
              <a:rPr lang="en-US" sz="1600" i="1" spc="-10">
                <a:solidFill>
                  <a:srgbClr val="FFFFFF"/>
                </a:solidFill>
                <a:latin typeface="Verdana"/>
                <a:cs typeface="Verdana"/>
              </a:rPr>
              <a:t>Neural </a:t>
            </a:r>
            <a:r>
              <a:rPr lang="en-US" sz="1600" i="1" spc="-25">
                <a:solidFill>
                  <a:srgbClr val="FFFFFF"/>
                </a:solidFill>
                <a:latin typeface="Verdana"/>
                <a:cs typeface="Verdana"/>
              </a:rPr>
              <a:t>Network,</a:t>
            </a:r>
            <a:r>
              <a:rPr lang="en-US" sz="1600" i="1" spc="-114">
                <a:solidFill>
                  <a:srgbClr val="FFFFFF"/>
                </a:solidFill>
                <a:latin typeface="Verdana"/>
                <a:cs typeface="Verdana"/>
              </a:rPr>
              <a:t> </a:t>
            </a:r>
            <a:r>
              <a:rPr lang="en-US" sz="1600" i="1" spc="-80">
                <a:solidFill>
                  <a:srgbClr val="FFFFFF"/>
                </a:solidFill>
                <a:latin typeface="Verdana"/>
                <a:cs typeface="Verdana"/>
              </a:rPr>
              <a:t>K-</a:t>
            </a:r>
            <a:r>
              <a:rPr lang="en-US" sz="1600" i="1" spc="-10">
                <a:solidFill>
                  <a:srgbClr val="FFFFFF"/>
                </a:solidFill>
                <a:latin typeface="Verdana"/>
                <a:cs typeface="Verdana"/>
              </a:rPr>
              <a:t>means…</a:t>
            </a:r>
            <a:endParaRPr lang="en-US" sz="1600">
              <a:latin typeface="Verdana"/>
              <a:cs typeface="Verdana"/>
            </a:endParaRPr>
          </a:p>
        </p:txBody>
      </p:sp>
      <p:sp>
        <p:nvSpPr>
          <p:cNvPr id="6" name="Rectangle: Rounded Corners 5">
            <a:extLst>
              <a:ext uri="{FF2B5EF4-FFF2-40B4-BE49-F238E27FC236}">
                <a16:creationId xmlns:a16="http://schemas.microsoft.com/office/drawing/2014/main" id="{B86CD3EC-AA7E-DDA1-1D0B-0B32331517A6}"/>
              </a:ext>
            </a:extLst>
          </p:cNvPr>
          <p:cNvSpPr>
            <a:spLocks/>
          </p:cNvSpPr>
          <p:nvPr/>
        </p:nvSpPr>
        <p:spPr>
          <a:xfrm>
            <a:off x="833073" y="2116182"/>
            <a:ext cx="3765053" cy="973209"/>
          </a:xfrm>
          <a:prstGeom prst="roundRect">
            <a:avLst/>
          </a:prstGeom>
          <a:solidFill>
            <a:srgbClr val="D3060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ts val="2625"/>
              </a:lnSpc>
              <a:spcBef>
                <a:spcPts val="110"/>
              </a:spcBef>
              <a:tabLst>
                <a:tab pos="3560445" algn="l"/>
              </a:tabLst>
            </a:pPr>
            <a:r>
              <a:rPr lang="en-US" sz="1600" b="1" spc="-90" dirty="0">
                <a:solidFill>
                  <a:srgbClr val="FFFFFF"/>
                </a:solidFill>
                <a:latin typeface="Verdana"/>
                <a:cs typeface="Verdana"/>
              </a:rPr>
              <a:t>Unsupervised</a:t>
            </a:r>
            <a:r>
              <a:rPr lang="en-US" sz="1600" b="1" spc="-105" dirty="0">
                <a:solidFill>
                  <a:srgbClr val="FFFFFF"/>
                </a:solidFill>
                <a:latin typeface="Verdana"/>
                <a:cs typeface="Verdana"/>
              </a:rPr>
              <a:t> </a:t>
            </a:r>
            <a:r>
              <a:rPr lang="en-US" sz="1600" b="1" spc="-10" dirty="0">
                <a:solidFill>
                  <a:srgbClr val="FFFFFF"/>
                </a:solidFill>
                <a:latin typeface="Verdana"/>
                <a:cs typeface="Verdana"/>
              </a:rPr>
              <a:t>Learning</a:t>
            </a:r>
            <a:endParaRPr lang="en-US" sz="1600" dirty="0">
              <a:latin typeface="Trebuchet MS"/>
              <a:cs typeface="Trebuchet MS"/>
            </a:endParaRPr>
          </a:p>
          <a:p>
            <a:pPr marL="12700" marR="283210">
              <a:lnSpc>
                <a:spcPts val="2610"/>
              </a:lnSpc>
              <a:spcBef>
                <a:spcPts val="95"/>
              </a:spcBef>
            </a:pPr>
            <a:r>
              <a:rPr lang="en-US" sz="1600" i="1" spc="114" dirty="0" err="1">
                <a:solidFill>
                  <a:srgbClr val="FFFFFF"/>
                </a:solidFill>
                <a:latin typeface="Verdana"/>
                <a:cs typeface="Verdana"/>
              </a:rPr>
              <a:t>Huấn</a:t>
            </a:r>
            <a:r>
              <a:rPr lang="en-US" sz="1600" i="1" spc="-190" dirty="0">
                <a:solidFill>
                  <a:srgbClr val="FFFFFF"/>
                </a:solidFill>
                <a:latin typeface="Verdana"/>
                <a:cs typeface="Verdana"/>
              </a:rPr>
              <a:t> </a:t>
            </a:r>
            <a:r>
              <a:rPr lang="en-US" sz="1600" i="1" dirty="0" err="1">
                <a:solidFill>
                  <a:srgbClr val="FFFFFF"/>
                </a:solidFill>
                <a:latin typeface="Verdana"/>
                <a:cs typeface="Verdana"/>
              </a:rPr>
              <a:t>luyện</a:t>
            </a:r>
            <a:r>
              <a:rPr lang="en-US" sz="1600" i="1" spc="-185" dirty="0">
                <a:solidFill>
                  <a:srgbClr val="FFFFFF"/>
                </a:solidFill>
                <a:latin typeface="Verdana"/>
                <a:cs typeface="Verdana"/>
              </a:rPr>
              <a:t> </a:t>
            </a:r>
            <a:r>
              <a:rPr lang="en-US" sz="1600" i="1" spc="-30" dirty="0" err="1">
                <a:solidFill>
                  <a:srgbClr val="FFFFFF"/>
                </a:solidFill>
                <a:latin typeface="Verdana"/>
                <a:cs typeface="Verdana"/>
              </a:rPr>
              <a:t>với</a:t>
            </a:r>
            <a:r>
              <a:rPr lang="en-US" sz="1600" i="1" spc="-185" dirty="0">
                <a:solidFill>
                  <a:srgbClr val="FFFFFF"/>
                </a:solidFill>
                <a:latin typeface="Verdana"/>
                <a:cs typeface="Verdana"/>
              </a:rPr>
              <a:t> </a:t>
            </a:r>
            <a:r>
              <a:rPr lang="en-US" sz="1600" i="1" spc="75" dirty="0" err="1">
                <a:solidFill>
                  <a:srgbClr val="FFFFFF"/>
                </a:solidFill>
                <a:latin typeface="Verdana"/>
                <a:cs typeface="Verdana"/>
              </a:rPr>
              <a:t>dữ</a:t>
            </a:r>
            <a:r>
              <a:rPr lang="en-US" sz="1600" i="1" spc="-185" dirty="0">
                <a:solidFill>
                  <a:srgbClr val="FFFFFF"/>
                </a:solidFill>
                <a:latin typeface="Verdana"/>
                <a:cs typeface="Verdana"/>
              </a:rPr>
              <a:t> </a:t>
            </a:r>
            <a:r>
              <a:rPr lang="en-US" sz="1600" i="1" dirty="0" err="1">
                <a:solidFill>
                  <a:srgbClr val="FFFFFF"/>
                </a:solidFill>
                <a:latin typeface="Verdana"/>
                <a:cs typeface="Verdana"/>
              </a:rPr>
              <a:t>liệu</a:t>
            </a:r>
            <a:r>
              <a:rPr lang="en-US" sz="1600" i="1" spc="-185" dirty="0">
                <a:solidFill>
                  <a:srgbClr val="FFFFFF"/>
                </a:solidFill>
                <a:latin typeface="Verdana"/>
                <a:cs typeface="Verdana"/>
              </a:rPr>
              <a:t> </a:t>
            </a:r>
            <a:r>
              <a:rPr lang="en-US" sz="1600" i="1" spc="70" dirty="0" err="1">
                <a:solidFill>
                  <a:srgbClr val="FFFFFF"/>
                </a:solidFill>
                <a:latin typeface="Verdana"/>
                <a:cs typeface="Verdana"/>
              </a:rPr>
              <a:t>không</a:t>
            </a:r>
            <a:r>
              <a:rPr lang="en-US" sz="1600" i="1" spc="-185" dirty="0">
                <a:solidFill>
                  <a:srgbClr val="FFFFFF"/>
                </a:solidFill>
                <a:latin typeface="Verdana"/>
                <a:cs typeface="Verdana"/>
              </a:rPr>
              <a:t> </a:t>
            </a:r>
            <a:r>
              <a:rPr lang="en-US" sz="1600" i="1" spc="-20" dirty="0" err="1">
                <a:solidFill>
                  <a:srgbClr val="FFFFFF"/>
                </a:solidFill>
                <a:latin typeface="Verdana"/>
                <a:cs typeface="Verdana"/>
              </a:rPr>
              <a:t>biết</a:t>
            </a:r>
            <a:r>
              <a:rPr lang="en-US" sz="1600" i="1" spc="-20" dirty="0">
                <a:solidFill>
                  <a:srgbClr val="FFFFFF"/>
                </a:solidFill>
                <a:latin typeface="Verdana"/>
                <a:cs typeface="Verdana"/>
              </a:rPr>
              <a:t> </a:t>
            </a:r>
            <a:r>
              <a:rPr lang="en-US" sz="1600" i="1" spc="105" dirty="0" err="1">
                <a:solidFill>
                  <a:srgbClr val="FFFFFF"/>
                </a:solidFill>
                <a:latin typeface="Verdana"/>
                <a:cs typeface="Verdana"/>
              </a:rPr>
              <a:t>nhãn</a:t>
            </a:r>
            <a:r>
              <a:rPr lang="en-US" sz="1600" i="1" spc="-200" dirty="0">
                <a:solidFill>
                  <a:srgbClr val="FFFFFF"/>
                </a:solidFill>
                <a:latin typeface="Verdana"/>
                <a:cs typeface="Verdana"/>
              </a:rPr>
              <a:t> </a:t>
            </a:r>
            <a:r>
              <a:rPr lang="en-US" sz="1600" i="1" spc="120" dirty="0" err="1">
                <a:solidFill>
                  <a:srgbClr val="FFFFFF"/>
                </a:solidFill>
                <a:latin typeface="Verdana"/>
                <a:cs typeface="Verdana"/>
              </a:rPr>
              <a:t>đầu</a:t>
            </a:r>
            <a:r>
              <a:rPr lang="en-US" sz="1600" i="1" spc="-195" dirty="0">
                <a:solidFill>
                  <a:srgbClr val="FFFFFF"/>
                </a:solidFill>
                <a:latin typeface="Verdana"/>
                <a:cs typeface="Verdana"/>
              </a:rPr>
              <a:t> </a:t>
            </a:r>
            <a:r>
              <a:rPr lang="en-US" sz="1600" i="1" spc="25" dirty="0" err="1">
                <a:solidFill>
                  <a:srgbClr val="FFFFFF"/>
                </a:solidFill>
                <a:latin typeface="Verdana"/>
                <a:cs typeface="Verdana"/>
              </a:rPr>
              <a:t>ra</a:t>
            </a:r>
            <a:endParaRPr lang="en-US" sz="1600" dirty="0">
              <a:latin typeface="Verdana"/>
              <a:cs typeface="Verdana"/>
            </a:endParaRPr>
          </a:p>
        </p:txBody>
      </p:sp>
      <p:sp>
        <p:nvSpPr>
          <p:cNvPr id="7" name="Rectangle: Rounded Corners 6">
            <a:extLst>
              <a:ext uri="{FF2B5EF4-FFF2-40B4-BE49-F238E27FC236}">
                <a16:creationId xmlns:a16="http://schemas.microsoft.com/office/drawing/2014/main" id="{D2D0E4E8-D36B-7F39-C3E4-575F806272F0}"/>
              </a:ext>
            </a:extLst>
          </p:cNvPr>
          <p:cNvSpPr>
            <a:spLocks/>
          </p:cNvSpPr>
          <p:nvPr/>
        </p:nvSpPr>
        <p:spPr>
          <a:xfrm>
            <a:off x="6757850" y="2116182"/>
            <a:ext cx="3765053" cy="973209"/>
          </a:xfrm>
          <a:prstGeom prst="roundRect">
            <a:avLst/>
          </a:prstGeom>
          <a:solidFill>
            <a:srgbClr val="70A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ts val="2625"/>
              </a:lnSpc>
              <a:spcBef>
                <a:spcPts val="110"/>
              </a:spcBef>
              <a:tabLst>
                <a:tab pos="3560445" algn="l"/>
              </a:tabLst>
            </a:pPr>
            <a:r>
              <a:rPr lang="en-US" sz="1600" b="1" spc="-90">
                <a:solidFill>
                  <a:srgbClr val="FFFFFF"/>
                </a:solidFill>
                <a:latin typeface="Verdana"/>
                <a:cs typeface="Verdana"/>
              </a:rPr>
              <a:t>Supervised</a:t>
            </a:r>
            <a:r>
              <a:rPr lang="en-US" sz="1600" b="1" spc="-105">
                <a:solidFill>
                  <a:srgbClr val="FFFFFF"/>
                </a:solidFill>
                <a:latin typeface="Verdana"/>
                <a:cs typeface="Verdana"/>
              </a:rPr>
              <a:t> </a:t>
            </a:r>
            <a:r>
              <a:rPr lang="en-US" sz="1600" b="1" spc="-10">
                <a:solidFill>
                  <a:srgbClr val="FFFFFF"/>
                </a:solidFill>
                <a:latin typeface="Verdana"/>
                <a:cs typeface="Verdana"/>
              </a:rPr>
              <a:t>Learning</a:t>
            </a:r>
            <a:endParaRPr lang="en-US" sz="1600">
              <a:latin typeface="Trebuchet MS"/>
              <a:cs typeface="Trebuchet MS"/>
            </a:endParaRPr>
          </a:p>
          <a:p>
            <a:pPr marL="12700" marR="283210">
              <a:lnSpc>
                <a:spcPts val="2610"/>
              </a:lnSpc>
              <a:spcBef>
                <a:spcPts val="95"/>
              </a:spcBef>
            </a:pPr>
            <a:r>
              <a:rPr lang="en-US" sz="1600" i="1" spc="114">
                <a:solidFill>
                  <a:srgbClr val="FFFFFF"/>
                </a:solidFill>
                <a:latin typeface="Verdana"/>
                <a:cs typeface="Verdana"/>
              </a:rPr>
              <a:t>Huấn</a:t>
            </a:r>
            <a:r>
              <a:rPr lang="en-US" sz="1600" i="1" spc="-190">
                <a:solidFill>
                  <a:srgbClr val="FFFFFF"/>
                </a:solidFill>
                <a:latin typeface="Verdana"/>
                <a:cs typeface="Verdana"/>
              </a:rPr>
              <a:t> </a:t>
            </a:r>
            <a:r>
              <a:rPr lang="en-US" sz="1600" i="1">
                <a:solidFill>
                  <a:srgbClr val="FFFFFF"/>
                </a:solidFill>
                <a:latin typeface="Verdana"/>
                <a:cs typeface="Verdana"/>
              </a:rPr>
              <a:t>luyện</a:t>
            </a:r>
            <a:r>
              <a:rPr lang="en-US" sz="1600" i="1" spc="-185">
                <a:solidFill>
                  <a:srgbClr val="FFFFFF"/>
                </a:solidFill>
                <a:latin typeface="Verdana"/>
                <a:cs typeface="Verdana"/>
              </a:rPr>
              <a:t> </a:t>
            </a:r>
            <a:r>
              <a:rPr lang="en-US" sz="1600" i="1" spc="-30">
                <a:solidFill>
                  <a:srgbClr val="FFFFFF"/>
                </a:solidFill>
                <a:latin typeface="Verdana"/>
                <a:cs typeface="Verdana"/>
              </a:rPr>
              <a:t>với</a:t>
            </a:r>
            <a:r>
              <a:rPr lang="en-US" sz="1600" i="1" spc="-185">
                <a:solidFill>
                  <a:srgbClr val="FFFFFF"/>
                </a:solidFill>
                <a:latin typeface="Verdana"/>
                <a:cs typeface="Verdana"/>
              </a:rPr>
              <a:t> </a:t>
            </a:r>
            <a:r>
              <a:rPr lang="en-US" sz="1600" i="1" spc="75">
                <a:solidFill>
                  <a:srgbClr val="FFFFFF"/>
                </a:solidFill>
                <a:latin typeface="Verdana"/>
                <a:cs typeface="Verdana"/>
              </a:rPr>
              <a:t>dữ</a:t>
            </a:r>
            <a:r>
              <a:rPr lang="en-US" sz="1600" i="1" spc="-185">
                <a:solidFill>
                  <a:srgbClr val="FFFFFF"/>
                </a:solidFill>
                <a:latin typeface="Verdana"/>
                <a:cs typeface="Verdana"/>
              </a:rPr>
              <a:t> </a:t>
            </a:r>
            <a:r>
              <a:rPr lang="en-US" sz="1600" i="1">
                <a:solidFill>
                  <a:srgbClr val="FFFFFF"/>
                </a:solidFill>
                <a:latin typeface="Verdana"/>
                <a:cs typeface="Verdana"/>
              </a:rPr>
              <a:t>liệu</a:t>
            </a:r>
            <a:r>
              <a:rPr lang="en-US" sz="1600" i="1" spc="-185">
                <a:solidFill>
                  <a:srgbClr val="FFFFFF"/>
                </a:solidFill>
                <a:latin typeface="Verdana"/>
                <a:cs typeface="Verdana"/>
              </a:rPr>
              <a:t> </a:t>
            </a:r>
            <a:r>
              <a:rPr lang="en-US" sz="1600" i="1" spc="-20">
                <a:solidFill>
                  <a:srgbClr val="FFFFFF"/>
                </a:solidFill>
                <a:latin typeface="Verdana"/>
                <a:cs typeface="Verdana"/>
              </a:rPr>
              <a:t>biết </a:t>
            </a:r>
            <a:r>
              <a:rPr lang="en-US" sz="1600" i="1" spc="105">
                <a:solidFill>
                  <a:srgbClr val="FFFFFF"/>
                </a:solidFill>
                <a:latin typeface="Verdana"/>
                <a:cs typeface="Verdana"/>
              </a:rPr>
              <a:t>nhãn</a:t>
            </a:r>
            <a:r>
              <a:rPr lang="en-US" sz="1600" i="1" spc="-200">
                <a:solidFill>
                  <a:srgbClr val="FFFFFF"/>
                </a:solidFill>
                <a:latin typeface="Verdana"/>
                <a:cs typeface="Verdana"/>
              </a:rPr>
              <a:t> </a:t>
            </a:r>
            <a:r>
              <a:rPr lang="en-US" sz="1600" i="1" spc="120">
                <a:solidFill>
                  <a:srgbClr val="FFFFFF"/>
                </a:solidFill>
                <a:latin typeface="Verdana"/>
                <a:cs typeface="Verdana"/>
              </a:rPr>
              <a:t>đầu</a:t>
            </a:r>
            <a:r>
              <a:rPr lang="en-US" sz="1600" i="1" spc="-195">
                <a:solidFill>
                  <a:srgbClr val="FFFFFF"/>
                </a:solidFill>
                <a:latin typeface="Verdana"/>
                <a:cs typeface="Verdana"/>
              </a:rPr>
              <a:t> </a:t>
            </a:r>
            <a:r>
              <a:rPr lang="en-US" sz="1600" i="1" spc="25">
                <a:solidFill>
                  <a:srgbClr val="FFFFFF"/>
                </a:solidFill>
                <a:latin typeface="Verdana"/>
                <a:cs typeface="Verdana"/>
              </a:rPr>
              <a:t>ra</a:t>
            </a:r>
            <a:endParaRPr lang="en-US" sz="1600">
              <a:latin typeface="Verdana"/>
              <a:cs typeface="Verdana"/>
            </a:endParaRPr>
          </a:p>
        </p:txBody>
      </p:sp>
      <p:sp>
        <p:nvSpPr>
          <p:cNvPr id="8" name="Rectangle: Rounded Corners 7">
            <a:extLst>
              <a:ext uri="{FF2B5EF4-FFF2-40B4-BE49-F238E27FC236}">
                <a16:creationId xmlns:a16="http://schemas.microsoft.com/office/drawing/2014/main" id="{29027757-F0C7-BAE9-46FF-000A5800888F}"/>
              </a:ext>
            </a:extLst>
          </p:cNvPr>
          <p:cNvSpPr>
            <a:spLocks/>
          </p:cNvSpPr>
          <p:nvPr/>
        </p:nvSpPr>
        <p:spPr>
          <a:xfrm>
            <a:off x="888857" y="3402076"/>
            <a:ext cx="1737359"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vi-VN" sz="1400" b="1" spc="-10">
                <a:solidFill>
                  <a:srgbClr val="D30602"/>
                </a:solidFill>
                <a:latin typeface="Verdana"/>
                <a:cs typeface="Verdana"/>
              </a:rPr>
              <a:t>Clustering</a:t>
            </a:r>
            <a:endParaRPr lang="vi-VN" sz="1400">
              <a:solidFill>
                <a:srgbClr val="D30602"/>
              </a:solidFill>
              <a:latin typeface="Verdana"/>
              <a:cs typeface="Verdana"/>
            </a:endParaRPr>
          </a:p>
          <a:p>
            <a:pPr marL="12700" marR="5080">
              <a:lnSpc>
                <a:spcPct val="100600"/>
              </a:lnSpc>
              <a:spcBef>
                <a:spcPts val="60"/>
              </a:spcBef>
            </a:pPr>
            <a:r>
              <a:rPr lang="vi-VN" sz="1400" i="1" spc="95">
                <a:solidFill>
                  <a:srgbClr val="D30602"/>
                </a:solidFill>
                <a:latin typeface="Verdana"/>
                <a:cs typeface="Verdana"/>
              </a:rPr>
              <a:t>nhóm</a:t>
            </a:r>
            <a:r>
              <a:rPr lang="vi-VN" sz="1400" i="1" spc="-160">
                <a:solidFill>
                  <a:srgbClr val="D30602"/>
                </a:solidFill>
                <a:latin typeface="Verdana"/>
                <a:cs typeface="Verdana"/>
              </a:rPr>
              <a:t> </a:t>
            </a:r>
            <a:r>
              <a:rPr lang="vi-VN" sz="1400" i="1" spc="100">
                <a:solidFill>
                  <a:srgbClr val="D30602"/>
                </a:solidFill>
                <a:latin typeface="Verdana"/>
                <a:cs typeface="Verdana"/>
              </a:rPr>
              <a:t>các</a:t>
            </a:r>
            <a:r>
              <a:rPr lang="vi-VN" sz="1400" i="1" spc="-155">
                <a:solidFill>
                  <a:srgbClr val="D30602"/>
                </a:solidFill>
                <a:latin typeface="Verdana"/>
                <a:cs typeface="Verdana"/>
              </a:rPr>
              <a:t> </a:t>
            </a:r>
            <a:r>
              <a:rPr lang="vi-VN" sz="1400" i="1" spc="-25">
                <a:solidFill>
                  <a:srgbClr val="D30602"/>
                </a:solidFill>
                <a:latin typeface="Verdana"/>
                <a:cs typeface="Verdana"/>
              </a:rPr>
              <a:t>đối </a:t>
            </a:r>
            <a:r>
              <a:rPr lang="vi-VN" sz="1400" i="1" spc="55">
                <a:solidFill>
                  <a:srgbClr val="D30602"/>
                </a:solidFill>
                <a:latin typeface="Verdana"/>
                <a:cs typeface="Verdana"/>
              </a:rPr>
              <a:t>tượng</a:t>
            </a:r>
            <a:r>
              <a:rPr lang="vi-VN" sz="1400" i="1" spc="-140">
                <a:solidFill>
                  <a:srgbClr val="D30602"/>
                </a:solidFill>
                <a:latin typeface="Verdana"/>
                <a:cs typeface="Verdana"/>
              </a:rPr>
              <a:t> </a:t>
            </a:r>
            <a:r>
              <a:rPr lang="vi-VN" sz="1400" i="1" spc="80">
                <a:solidFill>
                  <a:srgbClr val="D30602"/>
                </a:solidFill>
                <a:latin typeface="Verdana"/>
                <a:cs typeface="Verdana"/>
              </a:rPr>
              <a:t>thành</a:t>
            </a:r>
            <a:r>
              <a:rPr lang="vi-VN" sz="1400" i="1" spc="-140">
                <a:solidFill>
                  <a:srgbClr val="D30602"/>
                </a:solidFill>
                <a:latin typeface="Verdana"/>
                <a:cs typeface="Verdana"/>
              </a:rPr>
              <a:t> </a:t>
            </a:r>
            <a:r>
              <a:rPr lang="vi-VN" sz="1400" i="1" spc="75">
                <a:solidFill>
                  <a:srgbClr val="D30602"/>
                </a:solidFill>
                <a:latin typeface="Verdana"/>
                <a:cs typeface="Verdana"/>
              </a:rPr>
              <a:t>các </a:t>
            </a:r>
            <a:r>
              <a:rPr lang="vi-VN" sz="1400" i="1" spc="85">
                <a:solidFill>
                  <a:srgbClr val="D30602"/>
                </a:solidFill>
                <a:latin typeface="Verdana"/>
                <a:cs typeface="Verdana"/>
              </a:rPr>
              <a:t>cụm</a:t>
            </a:r>
            <a:endParaRPr lang="vi-VN" sz="1400">
              <a:solidFill>
                <a:srgbClr val="D30602"/>
              </a:solidFill>
              <a:latin typeface="Verdana"/>
              <a:cs typeface="Verdana"/>
            </a:endParaRPr>
          </a:p>
        </p:txBody>
      </p:sp>
      <p:sp>
        <p:nvSpPr>
          <p:cNvPr id="9" name="Rectangle: Rounded Corners 8">
            <a:extLst>
              <a:ext uri="{FF2B5EF4-FFF2-40B4-BE49-F238E27FC236}">
                <a16:creationId xmlns:a16="http://schemas.microsoft.com/office/drawing/2014/main" id="{A0A2D7C9-1D3A-4D7E-E2A2-DBE4C935D9A9}"/>
              </a:ext>
            </a:extLst>
          </p:cNvPr>
          <p:cNvSpPr/>
          <p:nvPr/>
        </p:nvSpPr>
        <p:spPr>
          <a:xfrm>
            <a:off x="3883269" y="3402076"/>
            <a:ext cx="2521131"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spc="-35">
                <a:solidFill>
                  <a:srgbClr val="D30602"/>
                </a:solidFill>
                <a:latin typeface="Verdana"/>
                <a:cs typeface="Verdana"/>
              </a:rPr>
              <a:t>K-</a:t>
            </a:r>
            <a:r>
              <a:rPr lang="en-US" sz="1400" spc="35">
                <a:solidFill>
                  <a:srgbClr val="D30602"/>
                </a:solidFill>
                <a:latin typeface="Verdana"/>
                <a:cs typeface="Verdana"/>
              </a:rPr>
              <a:t>Means </a:t>
            </a:r>
          </a:p>
          <a:p>
            <a:r>
              <a:rPr lang="en-US" sz="1400" spc="-10">
                <a:solidFill>
                  <a:srgbClr val="D30602"/>
                </a:solidFill>
                <a:latin typeface="Verdana"/>
                <a:cs typeface="Verdana"/>
              </a:rPr>
              <a:t>Hierarchical clustering Gaussian</a:t>
            </a:r>
            <a:endParaRPr lang="en-US" sz="1400">
              <a:solidFill>
                <a:srgbClr val="D30602"/>
              </a:solidFill>
              <a:latin typeface="Verdana"/>
              <a:cs typeface="Verdana"/>
            </a:endParaRPr>
          </a:p>
        </p:txBody>
      </p:sp>
      <p:sp>
        <p:nvSpPr>
          <p:cNvPr id="10" name="Rectangle: Rounded Corners 9">
            <a:extLst>
              <a:ext uri="{FF2B5EF4-FFF2-40B4-BE49-F238E27FC236}">
                <a16:creationId xmlns:a16="http://schemas.microsoft.com/office/drawing/2014/main" id="{2A8F3403-E689-E99A-119C-A79FEA856DA2}"/>
              </a:ext>
            </a:extLst>
          </p:cNvPr>
          <p:cNvSpPr/>
          <p:nvPr/>
        </p:nvSpPr>
        <p:spPr>
          <a:xfrm>
            <a:off x="819355" y="3311433"/>
            <a:ext cx="5294060" cy="1239719"/>
          </a:xfrm>
          <a:prstGeom prst="roundRect">
            <a:avLst/>
          </a:prstGeom>
          <a:noFill/>
          <a:ln>
            <a:solidFill>
              <a:srgbClr val="D306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D58B5541-0957-5C47-AC3B-730CBA5DAF35}"/>
              </a:ext>
            </a:extLst>
          </p:cNvPr>
          <p:cNvSpPr>
            <a:spLocks/>
          </p:cNvSpPr>
          <p:nvPr/>
        </p:nvSpPr>
        <p:spPr>
          <a:xfrm>
            <a:off x="897564" y="4782386"/>
            <a:ext cx="1832571"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vi-VN" sz="1400" b="1" spc="-10" dirty="0">
                <a:solidFill>
                  <a:srgbClr val="D30602"/>
                </a:solidFill>
                <a:latin typeface="Verdana"/>
                <a:cs typeface="Verdana"/>
              </a:rPr>
              <a:t>Association</a:t>
            </a:r>
            <a:endParaRPr lang="vi-VN" sz="1400" dirty="0">
              <a:solidFill>
                <a:srgbClr val="D30602"/>
              </a:solidFill>
              <a:latin typeface="Verdana"/>
              <a:cs typeface="Verdana"/>
            </a:endParaRPr>
          </a:p>
          <a:p>
            <a:pPr marL="12700" marR="5080">
              <a:lnSpc>
                <a:spcPct val="100600"/>
              </a:lnSpc>
              <a:spcBef>
                <a:spcPts val="60"/>
              </a:spcBef>
            </a:pPr>
            <a:r>
              <a:rPr lang="vi-VN" sz="1400" i="1" spc="90" dirty="0">
                <a:solidFill>
                  <a:srgbClr val="D30602"/>
                </a:solidFill>
                <a:latin typeface="Verdana"/>
                <a:cs typeface="Verdana"/>
              </a:rPr>
              <a:t>Những</a:t>
            </a:r>
            <a:r>
              <a:rPr lang="vi-VN" sz="1400" i="1" spc="-160" dirty="0">
                <a:solidFill>
                  <a:srgbClr val="D30602"/>
                </a:solidFill>
                <a:latin typeface="Verdana"/>
                <a:cs typeface="Verdana"/>
              </a:rPr>
              <a:t> </a:t>
            </a:r>
            <a:r>
              <a:rPr lang="vi-VN" sz="1400" i="1" spc="55" dirty="0">
                <a:solidFill>
                  <a:srgbClr val="D30602"/>
                </a:solidFill>
                <a:latin typeface="Verdana"/>
                <a:cs typeface="Verdana"/>
              </a:rPr>
              <a:t>người</a:t>
            </a:r>
            <a:r>
              <a:rPr lang="vi-VN" sz="1400" i="1" spc="-160" dirty="0">
                <a:solidFill>
                  <a:srgbClr val="D30602"/>
                </a:solidFill>
                <a:latin typeface="Verdana"/>
                <a:cs typeface="Verdana"/>
              </a:rPr>
              <a:t> </a:t>
            </a:r>
            <a:r>
              <a:rPr lang="vi-VN" sz="1400" i="1" spc="105" dirty="0">
                <a:solidFill>
                  <a:srgbClr val="D30602"/>
                </a:solidFill>
                <a:latin typeface="Verdana"/>
                <a:cs typeface="Verdana"/>
              </a:rPr>
              <a:t>mua </a:t>
            </a:r>
            <a:r>
              <a:rPr lang="en-US" sz="1400" i="1" spc="-30" dirty="0">
                <a:solidFill>
                  <a:srgbClr val="D30602"/>
                </a:solidFill>
                <a:latin typeface="Verdana"/>
                <a:cs typeface="Verdana"/>
              </a:rPr>
              <a:t>A </a:t>
            </a:r>
            <a:r>
              <a:rPr lang="vi-VN" sz="1400" i="1" spc="90" dirty="0">
                <a:solidFill>
                  <a:srgbClr val="D30602"/>
                </a:solidFill>
                <a:latin typeface="Verdana"/>
                <a:cs typeface="Verdana"/>
              </a:rPr>
              <a:t>cũng</a:t>
            </a:r>
            <a:r>
              <a:rPr lang="vi-VN" sz="1400" i="1" spc="-150" dirty="0">
                <a:solidFill>
                  <a:srgbClr val="D30602"/>
                </a:solidFill>
                <a:latin typeface="Verdana"/>
                <a:cs typeface="Verdana"/>
              </a:rPr>
              <a:t> </a:t>
            </a:r>
            <a:r>
              <a:rPr lang="vi-VN" sz="1400" i="1" spc="60" dirty="0">
                <a:solidFill>
                  <a:srgbClr val="D30602"/>
                </a:solidFill>
                <a:latin typeface="Verdana"/>
                <a:cs typeface="Verdana"/>
              </a:rPr>
              <a:t>có</a:t>
            </a:r>
            <a:r>
              <a:rPr lang="vi-VN" sz="1400" i="1" spc="-155" dirty="0">
                <a:solidFill>
                  <a:srgbClr val="D30602"/>
                </a:solidFill>
                <a:latin typeface="Verdana"/>
                <a:cs typeface="Verdana"/>
              </a:rPr>
              <a:t> </a:t>
            </a:r>
            <a:r>
              <a:rPr lang="en-US" sz="1400" i="1" spc="-10" dirty="0" err="1">
                <a:solidFill>
                  <a:srgbClr val="D30602"/>
                </a:solidFill>
                <a:latin typeface="Verdana"/>
                <a:cs typeface="Verdana"/>
              </a:rPr>
              <a:t>khả</a:t>
            </a:r>
            <a:r>
              <a:rPr lang="en-US" sz="1400" i="1" spc="-10" dirty="0">
                <a:solidFill>
                  <a:srgbClr val="D30602"/>
                </a:solidFill>
                <a:latin typeface="Verdana"/>
                <a:cs typeface="Verdana"/>
              </a:rPr>
              <a:t> </a:t>
            </a:r>
            <a:r>
              <a:rPr lang="en-US" sz="1400" i="1" spc="-10" dirty="0" err="1">
                <a:solidFill>
                  <a:srgbClr val="D30602"/>
                </a:solidFill>
                <a:latin typeface="Verdana"/>
                <a:cs typeface="Verdana"/>
              </a:rPr>
              <a:t>năng</a:t>
            </a:r>
            <a:r>
              <a:rPr lang="vi-VN" sz="1400" i="1" spc="50" dirty="0">
                <a:solidFill>
                  <a:srgbClr val="D30602"/>
                </a:solidFill>
                <a:latin typeface="Verdana"/>
                <a:cs typeface="Verdana"/>
              </a:rPr>
              <a:t> </a:t>
            </a:r>
            <a:r>
              <a:rPr lang="vi-VN" sz="1400" i="1" spc="130" dirty="0">
                <a:solidFill>
                  <a:srgbClr val="D30602"/>
                </a:solidFill>
                <a:latin typeface="Verdana"/>
                <a:cs typeface="Verdana"/>
              </a:rPr>
              <a:t>mua</a:t>
            </a:r>
            <a:r>
              <a:rPr lang="vi-VN" sz="1400" i="1" spc="-160" dirty="0">
                <a:solidFill>
                  <a:srgbClr val="D30602"/>
                </a:solidFill>
                <a:latin typeface="Verdana"/>
                <a:cs typeface="Verdana"/>
              </a:rPr>
              <a:t> </a:t>
            </a:r>
            <a:r>
              <a:rPr lang="en-US" sz="1400" i="1" spc="-160" dirty="0">
                <a:solidFill>
                  <a:srgbClr val="D30602"/>
                </a:solidFill>
                <a:latin typeface="Verdana"/>
                <a:cs typeface="Verdana"/>
              </a:rPr>
              <a:t>B</a:t>
            </a:r>
            <a:endParaRPr lang="vi-VN" sz="1400" dirty="0">
              <a:solidFill>
                <a:srgbClr val="D30602"/>
              </a:solidFill>
              <a:latin typeface="Verdana"/>
              <a:cs typeface="Verdana"/>
            </a:endParaRPr>
          </a:p>
        </p:txBody>
      </p:sp>
      <p:sp>
        <p:nvSpPr>
          <p:cNvPr id="12" name="Rectangle: Rounded Corners 11">
            <a:extLst>
              <a:ext uri="{FF2B5EF4-FFF2-40B4-BE49-F238E27FC236}">
                <a16:creationId xmlns:a16="http://schemas.microsoft.com/office/drawing/2014/main" id="{2664E012-E52B-07AC-399C-A860F7CD1D1D}"/>
              </a:ext>
            </a:extLst>
          </p:cNvPr>
          <p:cNvSpPr/>
          <p:nvPr/>
        </p:nvSpPr>
        <p:spPr>
          <a:xfrm>
            <a:off x="4453605" y="4818759"/>
            <a:ext cx="1668517"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marR="370205">
              <a:lnSpc>
                <a:spcPct val="100600"/>
              </a:lnSpc>
              <a:spcBef>
                <a:spcPts val="125"/>
              </a:spcBef>
            </a:pPr>
            <a:r>
              <a:rPr lang="en-US" sz="1400">
                <a:solidFill>
                  <a:srgbClr val="D30602"/>
                </a:solidFill>
                <a:latin typeface="Verdana"/>
                <a:cs typeface="Verdana"/>
              </a:rPr>
              <a:t>Apriori</a:t>
            </a:r>
            <a:r>
              <a:rPr lang="en-US" sz="1400" spc="35">
                <a:solidFill>
                  <a:srgbClr val="D30602"/>
                </a:solidFill>
                <a:latin typeface="Verdana"/>
                <a:cs typeface="Verdana"/>
              </a:rPr>
              <a:t> </a:t>
            </a:r>
            <a:r>
              <a:rPr lang="en-US" sz="1400" spc="-40">
                <a:solidFill>
                  <a:srgbClr val="D30602"/>
                </a:solidFill>
                <a:latin typeface="Verdana"/>
                <a:cs typeface="Verdana"/>
              </a:rPr>
              <a:t>alg. </a:t>
            </a:r>
          </a:p>
          <a:p>
            <a:pPr marL="12700" marR="370205">
              <a:lnSpc>
                <a:spcPct val="100600"/>
              </a:lnSpc>
              <a:spcBef>
                <a:spcPts val="125"/>
              </a:spcBef>
            </a:pPr>
            <a:r>
              <a:rPr lang="en-US" sz="1400">
                <a:solidFill>
                  <a:srgbClr val="D30602"/>
                </a:solidFill>
                <a:latin typeface="Verdana"/>
                <a:cs typeface="Verdana"/>
              </a:rPr>
              <a:t>Aclat</a:t>
            </a:r>
            <a:r>
              <a:rPr lang="en-US" sz="1400" spc="45">
                <a:solidFill>
                  <a:srgbClr val="D30602"/>
                </a:solidFill>
                <a:latin typeface="Verdana"/>
                <a:cs typeface="Verdana"/>
              </a:rPr>
              <a:t> </a:t>
            </a:r>
            <a:r>
              <a:rPr lang="en-US" sz="1400" spc="-20">
                <a:solidFill>
                  <a:srgbClr val="D30602"/>
                </a:solidFill>
                <a:latin typeface="Verdana"/>
                <a:cs typeface="Verdana"/>
              </a:rPr>
              <a:t>alg.</a:t>
            </a:r>
            <a:endParaRPr lang="en-US" sz="1400">
              <a:solidFill>
                <a:srgbClr val="D30602"/>
              </a:solidFill>
              <a:latin typeface="Verdana"/>
              <a:cs typeface="Verdana"/>
            </a:endParaRPr>
          </a:p>
          <a:p>
            <a:pPr marL="12700" marR="5080">
              <a:lnSpc>
                <a:spcPct val="100600"/>
              </a:lnSpc>
            </a:pPr>
            <a:r>
              <a:rPr lang="en-US" sz="1400">
                <a:solidFill>
                  <a:srgbClr val="D30602"/>
                </a:solidFill>
                <a:latin typeface="Verdana"/>
                <a:cs typeface="Verdana"/>
              </a:rPr>
              <a:t>Carma</a:t>
            </a:r>
            <a:r>
              <a:rPr lang="en-US" sz="1400" spc="40">
                <a:solidFill>
                  <a:srgbClr val="D30602"/>
                </a:solidFill>
                <a:latin typeface="Verdana"/>
                <a:cs typeface="Verdana"/>
              </a:rPr>
              <a:t> </a:t>
            </a:r>
            <a:r>
              <a:rPr lang="en-US" sz="1400" spc="-20">
                <a:solidFill>
                  <a:srgbClr val="D30602"/>
                </a:solidFill>
                <a:latin typeface="Verdana"/>
                <a:cs typeface="Verdana"/>
              </a:rPr>
              <a:t>alg. </a:t>
            </a:r>
          </a:p>
          <a:p>
            <a:pPr marL="12700" marR="5080">
              <a:lnSpc>
                <a:spcPct val="100600"/>
              </a:lnSpc>
            </a:pPr>
            <a:r>
              <a:rPr lang="en-US" sz="1400" spc="45">
                <a:solidFill>
                  <a:srgbClr val="D30602"/>
                </a:solidFill>
                <a:latin typeface="Verdana"/>
                <a:cs typeface="Verdana"/>
              </a:rPr>
              <a:t>Sequence</a:t>
            </a:r>
            <a:r>
              <a:rPr lang="en-US" sz="1400" spc="-145">
                <a:solidFill>
                  <a:srgbClr val="D30602"/>
                </a:solidFill>
                <a:latin typeface="Verdana"/>
                <a:cs typeface="Verdana"/>
              </a:rPr>
              <a:t> </a:t>
            </a:r>
            <a:r>
              <a:rPr lang="en-US" sz="1400" spc="-30">
                <a:solidFill>
                  <a:srgbClr val="D30602"/>
                </a:solidFill>
                <a:latin typeface="Verdana"/>
                <a:cs typeface="Verdana"/>
              </a:rPr>
              <a:t>alg.</a:t>
            </a:r>
            <a:endParaRPr lang="en-US" sz="1400">
              <a:solidFill>
                <a:srgbClr val="D30602"/>
              </a:solidFill>
              <a:latin typeface="Verdana"/>
              <a:cs typeface="Verdana"/>
            </a:endParaRPr>
          </a:p>
        </p:txBody>
      </p:sp>
      <p:sp>
        <p:nvSpPr>
          <p:cNvPr id="13" name="Rectangle: Rounded Corners 12">
            <a:extLst>
              <a:ext uri="{FF2B5EF4-FFF2-40B4-BE49-F238E27FC236}">
                <a16:creationId xmlns:a16="http://schemas.microsoft.com/office/drawing/2014/main" id="{AF76D4C9-5986-6226-8DDD-592CB7C55CC4}"/>
              </a:ext>
            </a:extLst>
          </p:cNvPr>
          <p:cNvSpPr/>
          <p:nvPr/>
        </p:nvSpPr>
        <p:spPr>
          <a:xfrm>
            <a:off x="828062" y="4691743"/>
            <a:ext cx="5294060" cy="1239719"/>
          </a:xfrm>
          <a:prstGeom prst="roundRect">
            <a:avLst/>
          </a:prstGeom>
          <a:noFill/>
          <a:ln>
            <a:solidFill>
              <a:srgbClr val="D306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940AA1F3-2811-8C7C-935F-6B9B9A0BB20C}"/>
              </a:ext>
            </a:extLst>
          </p:cNvPr>
          <p:cNvSpPr>
            <a:spLocks/>
          </p:cNvSpPr>
          <p:nvPr/>
        </p:nvSpPr>
        <p:spPr>
          <a:xfrm>
            <a:off x="6815055" y="3410783"/>
            <a:ext cx="1937059"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vi-VN" sz="1400" b="1" spc="-70">
                <a:solidFill>
                  <a:srgbClr val="40A340"/>
                </a:solidFill>
                <a:latin typeface="Verdana"/>
                <a:cs typeface="Verdana"/>
              </a:rPr>
              <a:t>Classification</a:t>
            </a:r>
            <a:endParaRPr lang="vi-VN" sz="1400">
              <a:latin typeface="Verdana"/>
              <a:cs typeface="Verdana"/>
            </a:endParaRPr>
          </a:p>
          <a:p>
            <a:pPr marL="12700" marR="5080">
              <a:lnSpc>
                <a:spcPct val="100600"/>
              </a:lnSpc>
              <a:spcBef>
                <a:spcPts val="60"/>
              </a:spcBef>
            </a:pPr>
            <a:r>
              <a:rPr lang="vi-VN" sz="1400" i="1" spc="60">
                <a:solidFill>
                  <a:srgbClr val="40A340"/>
                </a:solidFill>
                <a:latin typeface="Verdana"/>
                <a:cs typeface="Verdana"/>
              </a:rPr>
              <a:t>Biến</a:t>
            </a:r>
            <a:r>
              <a:rPr lang="vi-VN" sz="1400" i="1" spc="-160">
                <a:solidFill>
                  <a:srgbClr val="40A340"/>
                </a:solidFill>
                <a:latin typeface="Verdana"/>
                <a:cs typeface="Verdana"/>
              </a:rPr>
              <a:t> </a:t>
            </a:r>
            <a:r>
              <a:rPr lang="vi-VN" sz="1400" i="1" spc="105">
                <a:solidFill>
                  <a:srgbClr val="40A340"/>
                </a:solidFill>
                <a:latin typeface="Verdana"/>
                <a:cs typeface="Verdana"/>
              </a:rPr>
              <a:t>đầu</a:t>
            </a:r>
            <a:r>
              <a:rPr lang="vi-VN" sz="1400" i="1" spc="-155">
                <a:solidFill>
                  <a:srgbClr val="40A340"/>
                </a:solidFill>
                <a:latin typeface="Verdana"/>
                <a:cs typeface="Verdana"/>
              </a:rPr>
              <a:t> </a:t>
            </a:r>
            <a:r>
              <a:rPr lang="vi-VN" sz="1400" i="1" spc="50">
                <a:solidFill>
                  <a:srgbClr val="40A340"/>
                </a:solidFill>
                <a:latin typeface="Verdana"/>
                <a:cs typeface="Verdana"/>
              </a:rPr>
              <a:t>ra</a:t>
            </a:r>
            <a:r>
              <a:rPr lang="vi-VN" sz="1400" i="1" spc="-155">
                <a:solidFill>
                  <a:srgbClr val="40A340"/>
                </a:solidFill>
                <a:latin typeface="Verdana"/>
                <a:cs typeface="Verdana"/>
              </a:rPr>
              <a:t> </a:t>
            </a:r>
            <a:r>
              <a:rPr lang="vi-VN" sz="1400" i="1" spc="65">
                <a:solidFill>
                  <a:srgbClr val="40A340"/>
                </a:solidFill>
                <a:latin typeface="Verdana"/>
                <a:cs typeface="Verdana"/>
              </a:rPr>
              <a:t>là</a:t>
            </a:r>
            <a:r>
              <a:rPr lang="vi-VN" sz="1400" i="1" spc="-160">
                <a:solidFill>
                  <a:srgbClr val="40A340"/>
                </a:solidFill>
                <a:latin typeface="Verdana"/>
                <a:cs typeface="Verdana"/>
              </a:rPr>
              <a:t> </a:t>
            </a:r>
            <a:r>
              <a:rPr lang="vi-VN" sz="1400" i="1" spc="-25">
                <a:solidFill>
                  <a:srgbClr val="40A340"/>
                </a:solidFill>
                <a:latin typeface="Verdana"/>
                <a:cs typeface="Verdana"/>
              </a:rPr>
              <a:t>lớp </a:t>
            </a:r>
            <a:r>
              <a:rPr lang="vi-VN" sz="1400" i="1" spc="95">
                <a:solidFill>
                  <a:srgbClr val="40A340"/>
                </a:solidFill>
                <a:latin typeface="Verdana"/>
                <a:cs typeface="Verdana"/>
              </a:rPr>
              <a:t>của</a:t>
            </a:r>
            <a:r>
              <a:rPr lang="vi-VN" sz="1400" i="1" spc="-90">
                <a:solidFill>
                  <a:srgbClr val="40A340"/>
                </a:solidFill>
                <a:latin typeface="Verdana"/>
                <a:cs typeface="Verdana"/>
              </a:rPr>
              <a:t> </a:t>
            </a:r>
            <a:r>
              <a:rPr lang="vi-VN" sz="1400" i="1">
                <a:solidFill>
                  <a:srgbClr val="40A340"/>
                </a:solidFill>
                <a:latin typeface="Verdana"/>
                <a:cs typeface="Verdana"/>
              </a:rPr>
              <a:t>đối</a:t>
            </a:r>
            <a:r>
              <a:rPr lang="vi-VN" sz="1400" i="1" spc="-85">
                <a:solidFill>
                  <a:srgbClr val="40A340"/>
                </a:solidFill>
                <a:latin typeface="Verdana"/>
                <a:cs typeface="Verdana"/>
              </a:rPr>
              <a:t> </a:t>
            </a:r>
            <a:r>
              <a:rPr lang="vi-VN" sz="1400" i="1" spc="35">
                <a:solidFill>
                  <a:srgbClr val="40A340"/>
                </a:solidFill>
                <a:latin typeface="Verdana"/>
                <a:cs typeface="Verdana"/>
              </a:rPr>
              <a:t>tượng</a:t>
            </a:r>
            <a:endParaRPr lang="vi-VN" sz="1400">
              <a:latin typeface="Verdana"/>
              <a:cs typeface="Verdana"/>
            </a:endParaRPr>
          </a:p>
        </p:txBody>
      </p:sp>
      <p:sp>
        <p:nvSpPr>
          <p:cNvPr id="15" name="Rectangle: Rounded Corners 14">
            <a:extLst>
              <a:ext uri="{FF2B5EF4-FFF2-40B4-BE49-F238E27FC236}">
                <a16:creationId xmlns:a16="http://schemas.microsoft.com/office/drawing/2014/main" id="{527F2015-6FCF-C951-A755-9B04FD44FA19}"/>
              </a:ext>
            </a:extLst>
          </p:cNvPr>
          <p:cNvSpPr/>
          <p:nvPr/>
        </p:nvSpPr>
        <p:spPr>
          <a:xfrm>
            <a:off x="10299395" y="3437450"/>
            <a:ext cx="2521131"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marR="163195">
              <a:lnSpc>
                <a:spcPct val="100600"/>
              </a:lnSpc>
              <a:spcBef>
                <a:spcPts val="125"/>
              </a:spcBef>
            </a:pPr>
            <a:r>
              <a:rPr lang="en-US" sz="1400">
                <a:solidFill>
                  <a:srgbClr val="40A340"/>
                </a:solidFill>
                <a:latin typeface="Verdana"/>
                <a:cs typeface="Verdana"/>
              </a:rPr>
              <a:t>Decision</a:t>
            </a:r>
            <a:r>
              <a:rPr lang="en-US" sz="1400" spc="195">
                <a:solidFill>
                  <a:srgbClr val="40A340"/>
                </a:solidFill>
                <a:latin typeface="Verdana"/>
                <a:cs typeface="Verdana"/>
              </a:rPr>
              <a:t> </a:t>
            </a:r>
            <a:r>
              <a:rPr lang="en-US" sz="1400" spc="-20">
                <a:solidFill>
                  <a:srgbClr val="40A340"/>
                </a:solidFill>
                <a:latin typeface="Verdana"/>
                <a:cs typeface="Verdana"/>
              </a:rPr>
              <a:t>trees </a:t>
            </a:r>
            <a:r>
              <a:rPr lang="en-US" sz="1400" spc="35">
                <a:solidFill>
                  <a:srgbClr val="40A340"/>
                </a:solidFill>
                <a:latin typeface="Verdana"/>
                <a:cs typeface="Verdana"/>
              </a:rPr>
              <a:t>Random forest</a:t>
            </a:r>
            <a:endParaRPr lang="en-US" sz="1400">
              <a:latin typeface="Verdana"/>
              <a:cs typeface="Verdana"/>
            </a:endParaRPr>
          </a:p>
          <a:p>
            <a:pPr marL="12700">
              <a:lnSpc>
                <a:spcPct val="100000"/>
              </a:lnSpc>
              <a:spcBef>
                <a:spcPts val="10"/>
              </a:spcBef>
            </a:pPr>
            <a:r>
              <a:rPr lang="en-US" sz="1400">
                <a:solidFill>
                  <a:srgbClr val="40A340"/>
                </a:solidFill>
                <a:latin typeface="Verdana"/>
                <a:cs typeface="Verdana"/>
              </a:rPr>
              <a:t>Neural</a:t>
            </a:r>
            <a:r>
              <a:rPr lang="en-US" sz="1400" spc="60">
                <a:solidFill>
                  <a:srgbClr val="40A340"/>
                </a:solidFill>
                <a:latin typeface="Verdana"/>
                <a:cs typeface="Verdana"/>
              </a:rPr>
              <a:t> </a:t>
            </a:r>
            <a:r>
              <a:rPr lang="en-US" sz="1400" spc="35">
                <a:solidFill>
                  <a:srgbClr val="40A340"/>
                </a:solidFill>
                <a:latin typeface="Verdana"/>
                <a:cs typeface="Verdana"/>
              </a:rPr>
              <a:t>network</a:t>
            </a:r>
            <a:endParaRPr lang="en-US" sz="1400">
              <a:latin typeface="Verdana"/>
              <a:cs typeface="Verdana"/>
            </a:endParaRPr>
          </a:p>
        </p:txBody>
      </p:sp>
      <p:sp>
        <p:nvSpPr>
          <p:cNvPr id="16" name="Rectangle: Rounded Corners 15">
            <a:extLst>
              <a:ext uri="{FF2B5EF4-FFF2-40B4-BE49-F238E27FC236}">
                <a16:creationId xmlns:a16="http://schemas.microsoft.com/office/drawing/2014/main" id="{6FF97E34-354A-3E28-01BB-4EDB40E6C11B}"/>
              </a:ext>
            </a:extLst>
          </p:cNvPr>
          <p:cNvSpPr/>
          <p:nvPr/>
        </p:nvSpPr>
        <p:spPr>
          <a:xfrm>
            <a:off x="6745553" y="3320140"/>
            <a:ext cx="5294060" cy="1239719"/>
          </a:xfrm>
          <a:prstGeom prst="roundRect">
            <a:avLst/>
          </a:prstGeom>
          <a:noFill/>
          <a:ln>
            <a:solidFill>
              <a:srgbClr val="70A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2D51DBC-457E-DD35-6265-8A689A831B53}"/>
              </a:ext>
            </a:extLst>
          </p:cNvPr>
          <p:cNvSpPr>
            <a:spLocks/>
          </p:cNvSpPr>
          <p:nvPr/>
        </p:nvSpPr>
        <p:spPr>
          <a:xfrm>
            <a:off x="6823762" y="4791093"/>
            <a:ext cx="1832571"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en-US" sz="1400" b="1" spc="-25">
                <a:solidFill>
                  <a:srgbClr val="40A340"/>
                </a:solidFill>
                <a:latin typeface="Verdana"/>
                <a:cs typeface="Verdana"/>
              </a:rPr>
              <a:t>Regression</a:t>
            </a:r>
            <a:endParaRPr lang="en-US" sz="1400">
              <a:latin typeface="Verdana"/>
              <a:cs typeface="Verdana"/>
            </a:endParaRPr>
          </a:p>
          <a:p>
            <a:pPr marL="12700" marR="5080">
              <a:lnSpc>
                <a:spcPct val="100600"/>
              </a:lnSpc>
              <a:spcBef>
                <a:spcPts val="60"/>
              </a:spcBef>
            </a:pPr>
            <a:r>
              <a:rPr lang="en-US" sz="1400" i="1" spc="60">
                <a:solidFill>
                  <a:srgbClr val="40A340"/>
                </a:solidFill>
                <a:latin typeface="Verdana"/>
                <a:cs typeface="Verdana"/>
              </a:rPr>
              <a:t>Biến</a:t>
            </a:r>
            <a:r>
              <a:rPr lang="en-US" sz="1400" i="1" spc="-160">
                <a:solidFill>
                  <a:srgbClr val="40A340"/>
                </a:solidFill>
                <a:latin typeface="Verdana"/>
                <a:cs typeface="Verdana"/>
              </a:rPr>
              <a:t> </a:t>
            </a:r>
            <a:r>
              <a:rPr lang="en-US" sz="1400" i="1" spc="105">
                <a:solidFill>
                  <a:srgbClr val="40A340"/>
                </a:solidFill>
                <a:latin typeface="Verdana"/>
                <a:cs typeface="Verdana"/>
              </a:rPr>
              <a:t>đầu</a:t>
            </a:r>
            <a:r>
              <a:rPr lang="en-US" sz="1400" i="1" spc="-160">
                <a:solidFill>
                  <a:srgbClr val="40A340"/>
                </a:solidFill>
                <a:latin typeface="Verdana"/>
                <a:cs typeface="Verdana"/>
              </a:rPr>
              <a:t> </a:t>
            </a:r>
            <a:r>
              <a:rPr lang="en-US" sz="1400" i="1" spc="50">
                <a:solidFill>
                  <a:srgbClr val="40A340"/>
                </a:solidFill>
                <a:latin typeface="Verdana"/>
                <a:cs typeface="Verdana"/>
              </a:rPr>
              <a:t>ra</a:t>
            </a:r>
            <a:r>
              <a:rPr lang="en-US" sz="1400" i="1" spc="-155">
                <a:solidFill>
                  <a:srgbClr val="40A340"/>
                </a:solidFill>
                <a:latin typeface="Verdana"/>
                <a:cs typeface="Verdana"/>
              </a:rPr>
              <a:t> </a:t>
            </a:r>
            <a:r>
              <a:rPr lang="en-US" sz="1400" i="1" spc="40">
                <a:solidFill>
                  <a:srgbClr val="40A340"/>
                </a:solidFill>
                <a:latin typeface="Verdana"/>
                <a:cs typeface="Verdana"/>
              </a:rPr>
              <a:t>là </a:t>
            </a:r>
            <a:r>
              <a:rPr lang="en-US" sz="1400" i="1" spc="75">
                <a:solidFill>
                  <a:srgbClr val="40A340"/>
                </a:solidFill>
                <a:latin typeface="Verdana"/>
                <a:cs typeface="Verdana"/>
              </a:rPr>
              <a:t>một</a:t>
            </a:r>
            <a:r>
              <a:rPr lang="en-US" sz="1400" i="1" spc="-155">
                <a:solidFill>
                  <a:srgbClr val="40A340"/>
                </a:solidFill>
                <a:latin typeface="Verdana"/>
                <a:cs typeface="Verdana"/>
              </a:rPr>
              <a:t> </a:t>
            </a:r>
            <a:r>
              <a:rPr lang="en-US" sz="1400" i="1" spc="85">
                <a:solidFill>
                  <a:srgbClr val="40A340"/>
                </a:solidFill>
                <a:latin typeface="Verdana"/>
                <a:cs typeface="Verdana"/>
              </a:rPr>
              <a:t>giá</a:t>
            </a:r>
            <a:r>
              <a:rPr lang="en-US" sz="1400" i="1" spc="-155">
                <a:solidFill>
                  <a:srgbClr val="40A340"/>
                </a:solidFill>
                <a:latin typeface="Verdana"/>
                <a:cs typeface="Verdana"/>
              </a:rPr>
              <a:t> </a:t>
            </a:r>
            <a:r>
              <a:rPr lang="en-US" sz="1400" i="1" spc="-10">
                <a:solidFill>
                  <a:srgbClr val="40A340"/>
                </a:solidFill>
                <a:latin typeface="Verdana"/>
                <a:cs typeface="Verdana"/>
              </a:rPr>
              <a:t>trị</a:t>
            </a:r>
            <a:r>
              <a:rPr lang="en-US" sz="1400" i="1" spc="-155">
                <a:solidFill>
                  <a:srgbClr val="40A340"/>
                </a:solidFill>
                <a:latin typeface="Verdana"/>
                <a:cs typeface="Verdana"/>
              </a:rPr>
              <a:t> </a:t>
            </a:r>
            <a:r>
              <a:rPr lang="en-US" sz="1400" i="1" spc="30">
                <a:solidFill>
                  <a:srgbClr val="40A340"/>
                </a:solidFill>
                <a:latin typeface="Verdana"/>
                <a:cs typeface="Verdana"/>
              </a:rPr>
              <a:t>biến </a:t>
            </a:r>
            <a:r>
              <a:rPr lang="en-US" sz="1400" i="1">
                <a:solidFill>
                  <a:srgbClr val="40A340"/>
                </a:solidFill>
                <a:latin typeface="Verdana"/>
                <a:cs typeface="Verdana"/>
              </a:rPr>
              <a:t>thiên</a:t>
            </a:r>
            <a:r>
              <a:rPr lang="en-US" sz="1400" i="1" spc="-50">
                <a:solidFill>
                  <a:srgbClr val="40A340"/>
                </a:solidFill>
                <a:latin typeface="Verdana"/>
                <a:cs typeface="Verdana"/>
              </a:rPr>
              <a:t> </a:t>
            </a:r>
            <a:r>
              <a:rPr lang="en-US" sz="1400" i="1" spc="-20">
                <a:solidFill>
                  <a:srgbClr val="40A340"/>
                </a:solidFill>
                <a:latin typeface="Verdana"/>
                <a:cs typeface="Verdana"/>
              </a:rPr>
              <a:t>vo</a:t>
            </a:r>
            <a:r>
              <a:rPr lang="en-US" sz="1400" i="1" spc="-45">
                <a:solidFill>
                  <a:srgbClr val="40A340"/>
                </a:solidFill>
                <a:latin typeface="Verdana"/>
                <a:cs typeface="Verdana"/>
              </a:rPr>
              <a:t> </a:t>
            </a:r>
            <a:r>
              <a:rPr lang="en-US" sz="1400" i="1" spc="80">
                <a:solidFill>
                  <a:srgbClr val="40A340"/>
                </a:solidFill>
                <a:latin typeface="Verdana"/>
                <a:cs typeface="Verdana"/>
              </a:rPr>
              <a:t>hạn</a:t>
            </a:r>
            <a:endParaRPr lang="en-US" sz="1400">
              <a:latin typeface="Verdana"/>
              <a:cs typeface="Verdana"/>
            </a:endParaRPr>
          </a:p>
        </p:txBody>
      </p:sp>
      <p:sp>
        <p:nvSpPr>
          <p:cNvPr id="18" name="Rectangle: Rounded Corners 17">
            <a:extLst>
              <a:ext uri="{FF2B5EF4-FFF2-40B4-BE49-F238E27FC236}">
                <a16:creationId xmlns:a16="http://schemas.microsoft.com/office/drawing/2014/main" id="{601C4399-D96F-3035-F10A-A0587382C5D7}"/>
              </a:ext>
            </a:extLst>
          </p:cNvPr>
          <p:cNvSpPr/>
          <p:nvPr/>
        </p:nvSpPr>
        <p:spPr>
          <a:xfrm>
            <a:off x="10159327" y="4816030"/>
            <a:ext cx="2521131" cy="100855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marR="5080">
              <a:lnSpc>
                <a:spcPct val="100600"/>
              </a:lnSpc>
              <a:spcBef>
                <a:spcPts val="125"/>
              </a:spcBef>
            </a:pPr>
            <a:r>
              <a:rPr lang="en-US" sz="1400" spc="-10">
                <a:solidFill>
                  <a:srgbClr val="40A340"/>
                </a:solidFill>
                <a:latin typeface="Verdana"/>
                <a:cs typeface="Verdana"/>
              </a:rPr>
              <a:t>Logistic regression Linear regression</a:t>
            </a:r>
            <a:endParaRPr lang="en-US" sz="1400">
              <a:latin typeface="Verdana"/>
              <a:cs typeface="Verdana"/>
            </a:endParaRPr>
          </a:p>
        </p:txBody>
      </p:sp>
      <p:sp>
        <p:nvSpPr>
          <p:cNvPr id="19" name="Rectangle: Rounded Corners 18">
            <a:extLst>
              <a:ext uri="{FF2B5EF4-FFF2-40B4-BE49-F238E27FC236}">
                <a16:creationId xmlns:a16="http://schemas.microsoft.com/office/drawing/2014/main" id="{70808F23-9976-61F1-7F68-8AA66749EF82}"/>
              </a:ext>
            </a:extLst>
          </p:cNvPr>
          <p:cNvSpPr/>
          <p:nvPr/>
        </p:nvSpPr>
        <p:spPr>
          <a:xfrm>
            <a:off x="6754260" y="4700450"/>
            <a:ext cx="5294060" cy="1239719"/>
          </a:xfrm>
          <a:prstGeom prst="roundRect">
            <a:avLst/>
          </a:prstGeom>
          <a:noFill/>
          <a:ln>
            <a:solidFill>
              <a:srgbClr val="70A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C7359DF-528A-D450-9549-92A824D3816F}"/>
              </a:ext>
            </a:extLst>
          </p:cNvPr>
          <p:cNvSpPr txBox="1"/>
          <p:nvPr/>
        </p:nvSpPr>
        <p:spPr>
          <a:xfrm>
            <a:off x="1517536" y="6056938"/>
            <a:ext cx="9681689" cy="646331"/>
          </a:xfrm>
          <a:prstGeom prst="rect">
            <a:avLst/>
          </a:prstGeom>
          <a:noFill/>
        </p:spPr>
        <p:txBody>
          <a:bodyPr wrap="none" rtlCol="0">
            <a:spAutoFit/>
          </a:bodyPr>
          <a:lstStyle/>
          <a:p>
            <a:pPr algn="ctr"/>
            <a:r>
              <a:rPr lang="en-US" dirty="0" err="1">
                <a:latin typeface="Tahoma" panose="020B0604030504040204" pitchFamily="34" charset="0"/>
                <a:ea typeface="Tahoma" panose="020B0604030504040204" pitchFamily="34" charset="0"/>
                <a:cs typeface="Tahoma" panose="020B0604030504040204" pitchFamily="34" charset="0"/>
              </a:rPr>
              <a:t>Đề</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tài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dự</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đoán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xếp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mì</a:t>
            </a:r>
            <a:r>
              <a:rPr lang="en-US" dirty="0">
                <a:latin typeface="Tahoma" panose="020B0604030504040204" pitchFamily="34" charset="0"/>
                <a:ea typeface="Tahoma" panose="020B0604030504040204" pitchFamily="34" charset="0"/>
                <a:cs typeface="Tahoma" panose="020B0604030504040204" pitchFamily="34" charset="0"/>
              </a:rPr>
              <a:t> ramen </a:t>
            </a:r>
            <a:r>
              <a:rPr lang="en-US" dirty="0" err="1">
                <a:latin typeface="Tahoma" panose="020B0604030504040204" pitchFamily="34" charset="0"/>
                <a:ea typeface="Tahoma" panose="020B0604030504040204" pitchFamily="34" charset="0"/>
                <a:cs typeface="Tahoma" panose="020B0604030504040204" pitchFamily="34" charset="0"/>
              </a:rPr>
              <a:t>bằng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mô</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học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máy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chính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bài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toán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học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giám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sát</a:t>
            </a:r>
            <a:r>
              <a:rPr lang="en-US" dirty="0">
                <a:latin typeface="Tahoma" panose="020B0604030504040204" pitchFamily="34" charset="0"/>
                <a:ea typeface="Tahoma" panose="020B0604030504040204" pitchFamily="34" charset="0"/>
                <a:cs typeface="Tahoma" panose="020B0604030504040204" pitchFamily="34" charset="0"/>
              </a:rPr>
              <a:t>, </a:t>
            </a:r>
          </a:p>
          <a:p>
            <a:pPr algn="ctr"/>
            <a:r>
              <a:rPr lang="en-US" dirty="0">
                <a:latin typeface="Tahoma" panose="020B0604030504040204" pitchFamily="34" charset="0"/>
                <a:ea typeface="Tahoma" panose="020B0604030504040204" pitchFamily="34" charset="0"/>
                <a:cs typeface="Tahoma" panose="020B0604030504040204" pitchFamily="34" charset="0"/>
              </a:rPr>
              <a:t>do </a:t>
            </a:r>
            <a:r>
              <a:rPr lang="en-US" dirty="0" err="1">
                <a:latin typeface="Tahoma" panose="020B0604030504040204" pitchFamily="34" charset="0"/>
                <a:ea typeface="Tahoma" panose="020B0604030504040204" pitchFamily="34" charset="0"/>
                <a:cs typeface="Tahoma" panose="020B0604030504040204" pitchFamily="34" charset="0"/>
              </a:rPr>
              <a:t>đó</a:t>
            </a:r>
            <a:r>
              <a:rPr lang="en-US" dirty="0">
                <a:latin typeface="Tahoma" panose="020B0604030504040204" pitchFamily="34" charset="0"/>
                <a:ea typeface="Tahoma" panose="020B0604030504040204" pitchFamily="34" charset="0"/>
                <a:cs typeface="Tahoma" panose="020B0604030504040204" pitchFamily="34" charset="0"/>
              </a:rPr>
              <a:t> ta </a:t>
            </a:r>
            <a:r>
              <a:rPr lang="en-US" dirty="0" err="1">
                <a:latin typeface="Tahoma" panose="020B0604030504040204" pitchFamily="34" charset="0"/>
                <a:ea typeface="Tahoma" panose="020B0604030504040204" pitchFamily="34" charset="0"/>
                <a:cs typeface="Tahoma" panose="020B0604030504040204" pitchFamily="34" charset="0"/>
              </a:rPr>
              <a:t>sẽ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tập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trung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loại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học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máy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này</a:t>
            </a:r>
            <a:r>
              <a:rPr lang="en-US" dirty="0">
                <a:latin typeface="Tahoma" panose="020B0604030504040204" pitchFamily="34" charset="0"/>
                <a:ea typeface="Tahoma" panose="020B0604030504040204" pitchFamily="34" charset="0"/>
                <a:cs typeface="Tahoma" panose="020B0604030504040204" pitchFamily="34" charset="0"/>
              </a:rPr>
              <a:t>.</a:t>
            </a:r>
          </a:p>
        </p:txBody>
      </p:sp>
      <p:cxnSp>
        <p:nvCxnSpPr>
          <p:cNvPr id="21" name="Straight Arrow Connector 20">
            <a:extLst>
              <a:ext uri="{FF2B5EF4-FFF2-40B4-BE49-F238E27FC236}">
                <a16:creationId xmlns:a16="http://schemas.microsoft.com/office/drawing/2014/main" id="{3AC6A181-729C-C4B6-0A51-6A50843D85A4}"/>
              </a:ext>
            </a:extLst>
          </p:cNvPr>
          <p:cNvCxnSpPr>
            <a:stCxn id="5" idx="2"/>
            <a:endCxn id="6" idx="3"/>
          </p:cNvCxnSpPr>
          <p:nvPr/>
        </p:nvCxnSpPr>
        <p:spPr>
          <a:xfrm flipH="1">
            <a:off x="4598126" y="1755771"/>
            <a:ext cx="1012548" cy="84701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32A8D56-F57D-F56C-DE00-40D547E6CF02}"/>
              </a:ext>
            </a:extLst>
          </p:cNvPr>
          <p:cNvCxnSpPr>
            <a:stCxn id="5" idx="2"/>
            <a:endCxn id="7" idx="1"/>
          </p:cNvCxnSpPr>
          <p:nvPr/>
        </p:nvCxnSpPr>
        <p:spPr>
          <a:xfrm>
            <a:off x="5610674" y="1755771"/>
            <a:ext cx="1147176" cy="84701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33769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C70B62-15AD-37CD-D942-3462E0093DF9}"/>
              </a:ext>
            </a:extLst>
          </p:cNvPr>
          <p:cNvSpPr txBox="1"/>
          <p:nvPr/>
        </p:nvSpPr>
        <p:spPr>
          <a:xfrm>
            <a:off x="653731" y="-389958"/>
            <a:ext cx="5237392" cy="120814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400" b="1" kern="1200" dirty="0">
                <a:solidFill>
                  <a:srgbClr val="FF0000"/>
                </a:solidFill>
                <a:latin typeface="Tahoma" panose="020B0604030504040204" pitchFamily="34" charset="0"/>
                <a:ea typeface="Tahoma" panose="020B0604030504040204" pitchFamily="34" charset="0"/>
                <a:cs typeface="Tahoma" panose="020B0604030504040204" pitchFamily="34" charset="0"/>
              </a:rPr>
              <a:t>KỸ THUẬT DÙNG CHO BÀI TOÁN </a:t>
            </a:r>
          </a:p>
        </p:txBody>
      </p:sp>
      <p:sp>
        <p:nvSpPr>
          <p:cNvPr id="5" name="Rectangle 1">
            <a:extLst>
              <a:ext uri="{FF2B5EF4-FFF2-40B4-BE49-F238E27FC236}">
                <a16:creationId xmlns:a16="http://schemas.microsoft.com/office/drawing/2014/main" id="{1F59EBEA-D80C-3858-1D38-172AA1B6E68A}"/>
              </a:ext>
            </a:extLst>
          </p:cNvPr>
          <p:cNvSpPr>
            <a:spLocks noChangeArrowheads="1"/>
          </p:cNvSpPr>
          <p:nvPr/>
        </p:nvSpPr>
        <p:spPr bwMode="auto">
          <a:xfrm>
            <a:off x="360219" y="1667349"/>
            <a:ext cx="3933306" cy="120814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ts val="1000"/>
              </a:spcBef>
              <a:spcAft>
                <a:spcPct val="0"/>
              </a:spcAft>
              <a:buClrTx/>
              <a:buSzTx/>
              <a:tabLst/>
            </a:pP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Hồi</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quy</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Logistic (Logistic Regression) </a:t>
            </a:r>
            <a:endParaRPr kumimoji="0" lang="en-US" altLang="en-US" sz="2000" b="0"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6" name="Picture 5" descr="A diagram of a graph&#10;&#10;Description automatically generated">
            <a:extLst>
              <a:ext uri="{FF2B5EF4-FFF2-40B4-BE49-F238E27FC236}">
                <a16:creationId xmlns:a16="http://schemas.microsoft.com/office/drawing/2014/main" id="{5370A67E-555A-70BC-4C0B-DC47268C822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98" r="6139"/>
          <a:stretch/>
        </p:blipFill>
        <p:spPr bwMode="auto">
          <a:xfrm>
            <a:off x="360219" y="2710913"/>
            <a:ext cx="3673911" cy="2730274"/>
          </a:xfrm>
          <a:prstGeom prst="rect">
            <a:avLst/>
          </a:prstGeom>
          <a:noFill/>
          <a:extLst>
            <a:ext uri="{53640926-AAD7-44D8-BBD7-CCE9431645EC}">
              <a14:shadowObscured xmlns:a14="http://schemas.microsoft.com/office/drawing/2010/main"/>
            </a:ext>
          </a:extLst>
        </p:spPr>
      </p:pic>
      <p:sp>
        <p:nvSpPr>
          <p:cNvPr id="7" name="Slide Number Placeholder 4">
            <a:extLst>
              <a:ext uri="{FF2B5EF4-FFF2-40B4-BE49-F238E27FC236}">
                <a16:creationId xmlns:a16="http://schemas.microsoft.com/office/drawing/2014/main" id="{0DFE299F-CDA2-0826-F16A-9B32D7BBBBAC}"/>
              </a:ext>
            </a:extLst>
          </p:cNvPr>
          <p:cNvSpPr>
            <a:spLocks noGrp="1"/>
          </p:cNvSpPr>
          <p:nvPr>
            <p:ph type="sldNum" idx="12"/>
          </p:nvPr>
        </p:nvSpPr>
        <p:spPr>
          <a:xfrm>
            <a:off x="9836265" y="5867192"/>
            <a:ext cx="1787699" cy="365125"/>
          </a:xfrm>
        </p:spPr>
        <p:txBody>
          <a:bodyPr vert="horz" lIns="91440" tIns="45720" rIns="91440" bIns="45720" rtlCol="0" anchor="ctr">
            <a:normAutofit/>
          </a:bodyPr>
          <a:lstStyle/>
          <a:p>
            <a:pPr lvl="0" indent="0">
              <a:spcBef>
                <a:spcPts val="0"/>
              </a:spcBef>
              <a:spcAft>
                <a:spcPts val="600"/>
              </a:spcAft>
              <a:buNone/>
            </a:pPr>
            <a:fld id="{00000000-1234-1234-1234-123412341234}" type="slidenum">
              <a:rPr lang="en-US">
                <a:solidFill>
                  <a:schemeClr val="tx1">
                    <a:lumMod val="50000"/>
                    <a:lumOff val="50000"/>
                  </a:schemeClr>
                </a:solidFill>
              </a:rPr>
              <a:pPr lvl="0" indent="0">
                <a:spcBef>
                  <a:spcPts val="0"/>
                </a:spcBef>
                <a:spcAft>
                  <a:spcPts val="600"/>
                </a:spcAft>
                <a:buNone/>
              </a:pPr>
              <a:t>6</a:t>
            </a:fld>
            <a:endParaRPr lang="en-US">
              <a:solidFill>
                <a:schemeClr val="tx1">
                  <a:lumMod val="50000"/>
                  <a:lumOff val="50000"/>
                </a:schemeClr>
              </a:solidFill>
            </a:endParaRPr>
          </a:p>
        </p:txBody>
      </p:sp>
      <p:sp>
        <p:nvSpPr>
          <p:cNvPr id="8" name="Rectangle 1">
            <a:extLst>
              <a:ext uri="{FF2B5EF4-FFF2-40B4-BE49-F238E27FC236}">
                <a16:creationId xmlns:a16="http://schemas.microsoft.com/office/drawing/2014/main" id="{079C2D80-F541-F5CF-AF49-CAA4AB7A2876}"/>
              </a:ext>
            </a:extLst>
          </p:cNvPr>
          <p:cNvSpPr>
            <a:spLocks noChangeArrowheads="1"/>
          </p:cNvSpPr>
          <p:nvPr/>
        </p:nvSpPr>
        <p:spPr bwMode="auto">
          <a:xfrm>
            <a:off x="4414335" y="1609233"/>
            <a:ext cx="3382699" cy="100241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ts val="1000"/>
              </a:spcBef>
              <a:spcAft>
                <a:spcPct val="0"/>
              </a:spcAft>
              <a:buClrTx/>
              <a:buSzTx/>
              <a:tabLst/>
            </a:pP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Cây</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quyết</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định</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(Decision Tree Classifier)</a:t>
            </a:r>
            <a:endParaRPr kumimoji="0" lang="en-US" altLang="en-US" sz="2000" b="0"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9" name="Picture 8" descr="Basic structure of a decision tree. All decision trees are built... |  Download Scientific Diagram">
            <a:extLst>
              <a:ext uri="{FF2B5EF4-FFF2-40B4-BE49-F238E27FC236}">
                <a16:creationId xmlns:a16="http://schemas.microsoft.com/office/drawing/2014/main" id="{5BDA705F-6A39-F7CB-951F-8F74D36799E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3950" y="2751417"/>
            <a:ext cx="3783991" cy="2649266"/>
          </a:xfrm>
          <a:prstGeom prst="rect">
            <a:avLst/>
          </a:prstGeom>
          <a:noFill/>
          <a:ln>
            <a:noFill/>
          </a:ln>
        </p:spPr>
      </p:pic>
      <p:pic>
        <p:nvPicPr>
          <p:cNvPr id="10" name="Picture 9" descr="A diagram of a tree&#10;&#10;Description automatically generated">
            <a:extLst>
              <a:ext uri="{FF2B5EF4-FFF2-40B4-BE49-F238E27FC236}">
                <a16:creationId xmlns:a16="http://schemas.microsoft.com/office/drawing/2014/main" id="{0382C8C8-A983-9C3D-A307-5D2AA636AA72}"/>
              </a:ext>
            </a:extLst>
          </p:cNvPr>
          <p:cNvPicPr>
            <a:picLocks noChangeAspect="1"/>
          </p:cNvPicPr>
          <p:nvPr/>
        </p:nvPicPr>
        <p:blipFill>
          <a:blip r:embed="rId5"/>
          <a:stretch>
            <a:fillRect/>
          </a:stretch>
        </p:blipFill>
        <p:spPr>
          <a:xfrm>
            <a:off x="7974827" y="2875490"/>
            <a:ext cx="4050232" cy="2696587"/>
          </a:xfrm>
          <a:prstGeom prst="rect">
            <a:avLst/>
          </a:prstGeom>
        </p:spPr>
      </p:pic>
      <p:sp>
        <p:nvSpPr>
          <p:cNvPr id="11" name="Rectangle 1">
            <a:extLst>
              <a:ext uri="{FF2B5EF4-FFF2-40B4-BE49-F238E27FC236}">
                <a16:creationId xmlns:a16="http://schemas.microsoft.com/office/drawing/2014/main" id="{4CB0F057-FBC4-DBE3-CC5B-92251DCF769A}"/>
              </a:ext>
            </a:extLst>
          </p:cNvPr>
          <p:cNvSpPr>
            <a:spLocks noChangeArrowheads="1"/>
          </p:cNvSpPr>
          <p:nvPr/>
        </p:nvSpPr>
        <p:spPr bwMode="auto">
          <a:xfrm>
            <a:off x="8289450" y="1667348"/>
            <a:ext cx="3933306" cy="120814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ts val="1000"/>
              </a:spcBef>
              <a:spcAft>
                <a:spcPct val="0"/>
              </a:spcAft>
              <a:buClrTx/>
              <a:buSzTx/>
              <a:tabLst/>
            </a:pP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Rừng</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ngẫu</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kern="1200" cap="none" normalizeH="0" baseline="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nhiên</a:t>
            </a:r>
            <a:r>
              <a:rPr kumimoji="0" lang="en-US" altLang="en-US" sz="2000" b="1"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(Random Forest Classifier)</a:t>
            </a:r>
            <a:endParaRPr kumimoji="0" lang="en-US" altLang="en-US" sz="2000" b="0" i="0" u="none" strike="noStrike" kern="1200" cap="none" normalizeH="0" baseline="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27C3BBC0-FE4A-BB5D-E4B9-6AF6023D342B}"/>
              </a:ext>
            </a:extLst>
          </p:cNvPr>
          <p:cNvSpPr/>
          <p:nvPr/>
        </p:nvSpPr>
        <p:spPr>
          <a:xfrm>
            <a:off x="4113950" y="1469460"/>
            <a:ext cx="45719" cy="47628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D298B3-AB05-2CDD-3F4C-935DCE3B2206}"/>
              </a:ext>
            </a:extLst>
          </p:cNvPr>
          <p:cNvSpPr/>
          <p:nvPr/>
        </p:nvSpPr>
        <p:spPr>
          <a:xfrm>
            <a:off x="7837466" y="1448863"/>
            <a:ext cx="45719" cy="47628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7968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5635" y="204239"/>
            <a:ext cx="8114166" cy="461665"/>
          </a:xfrm>
          <a:prstGeom prst="rect">
            <a:avLst/>
          </a:prstGeom>
          <a:noFill/>
        </p:spPr>
        <p:txBody>
          <a:bodyPr wrap="square" rtlCol="0">
            <a:spAutoFit/>
          </a:bodyPr>
          <a:lstStyle/>
          <a:p>
            <a:r>
              <a:rPr lang="en-US" sz="2400" b="1" dirty="0">
                <a:solidFill>
                  <a:srgbClr val="FF0000"/>
                </a:solidFill>
                <a:latin typeface="Tahoma" panose="020B0604030504040204" pitchFamily="34" charset="0"/>
                <a:ea typeface="Tahoma" panose="020B0604030504040204" pitchFamily="34" charset="0"/>
                <a:cs typeface="Tahoma" panose="020B0604030504040204" pitchFamily="34" charset="0"/>
              </a:rPr>
              <a:t> XÂY DỰNG MÔ HÌNH </a:t>
            </a:r>
          </a:p>
        </p:txBody>
      </p:sp>
      <p:sp>
        <p:nvSpPr>
          <p:cNvPr id="2" name="TextBox 1"/>
          <p:cNvSpPr txBox="1"/>
          <p:nvPr/>
        </p:nvSpPr>
        <p:spPr>
          <a:xfrm>
            <a:off x="715947" y="939306"/>
            <a:ext cx="1176925" cy="400110"/>
          </a:xfrm>
          <a:prstGeom prst="rect">
            <a:avLst/>
          </a:prstGeom>
          <a:noFill/>
        </p:spPr>
        <p:txBody>
          <a:bodyPr wrap="none" rtlCol="0">
            <a:spAutoFit/>
          </a:bodyPr>
          <a:lstStyle/>
          <a:p>
            <a:r>
              <a:rPr lang="en-US" sz="2000" b="1" dirty="0" err="1">
                <a:solidFill>
                  <a:srgbClr val="0070C0"/>
                </a:solidFill>
                <a:latin typeface="Tahoma" panose="020B0604030504040204" pitchFamily="34" charset="0"/>
                <a:ea typeface="Tahoma" panose="020B0604030504040204" pitchFamily="34" charset="0"/>
                <a:cs typeface="Tahoma" panose="020B0604030504040204" pitchFamily="34" charset="0"/>
              </a:rPr>
              <a:t>Dữ</a:t>
            </a:r>
            <a:r>
              <a:rPr lang="en-US" sz="20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rgbClr val="0070C0"/>
                </a:solidFill>
                <a:latin typeface="Tahoma" panose="020B0604030504040204" pitchFamily="34" charset="0"/>
                <a:ea typeface="Tahoma" panose="020B0604030504040204" pitchFamily="34" charset="0"/>
                <a:cs typeface="Tahoma" panose="020B0604030504040204" pitchFamily="34" charset="0"/>
              </a:rPr>
              <a:t>Liệu</a:t>
            </a:r>
            <a:endParaRPr lang="en-US" sz="20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420131" y="1612818"/>
            <a:ext cx="3779819" cy="3488134"/>
          </a:xfrm>
          <a:prstGeom prst="rect">
            <a:avLst/>
          </a:prstGeom>
          <a:noFill/>
        </p:spPr>
        <p:txBody>
          <a:bodyPr wrap="square" rtlCol="0">
            <a:spAutoFit/>
          </a:bodyPr>
          <a:lstStyle/>
          <a:p>
            <a:pPr algn="just">
              <a:spcBef>
                <a:spcPts val="1000"/>
              </a:spcBef>
            </a:pPr>
            <a:r>
              <a:rPr lang="vi-VN" sz="1400" dirty="0">
                <a:effectLst/>
                <a:latin typeface="Tahoma" panose="020B0604030504040204" pitchFamily="34" charset="0"/>
                <a:ea typeface="Tahoma" panose="020B0604030504040204" pitchFamily="34" charset="0"/>
                <a:cs typeface="Tahoma" panose="020B0604030504040204" pitchFamily="34" charset="0"/>
              </a:rPr>
              <a:t>Bộ dữ liệu được tổng hợp bởi trang </a:t>
            </a:r>
            <a:r>
              <a:rPr lang="vi-VN" sz="1400" b="1" u="sng" dirty="0">
                <a:solidFill>
                  <a:srgbClr val="0000FF"/>
                </a:solidFill>
                <a:effectLst/>
                <a:latin typeface="Tahoma" panose="020B0604030504040204" pitchFamily="34" charset="0"/>
                <a:ea typeface="Tahoma" panose="020B0604030504040204" pitchFamily="34" charset="0"/>
                <a:cs typeface="Tahoma" panose="020B0604030504040204" pitchFamily="34" charset="0"/>
                <a:hlinkClick r:id="rId3"/>
              </a:rPr>
              <a:t>THE RAMEN RATER</a:t>
            </a:r>
            <a:r>
              <a:rPr lang="vi-VN" sz="1400" u="sng" dirty="0">
                <a:solidFill>
                  <a:srgbClr val="0000FF"/>
                </a:solidFill>
                <a:effectLst/>
                <a:latin typeface="Tahoma" panose="020B0604030504040204" pitchFamily="34" charset="0"/>
                <a:ea typeface="Tahoma" panose="020B0604030504040204" pitchFamily="34" charset="0"/>
                <a:cs typeface="Tahoma" panose="020B0604030504040204" pitchFamily="34" charset="0"/>
              </a:rPr>
              <a:t>. </a:t>
            </a:r>
            <a:endParaRPr lang="en-US" sz="1400" u="sng" dirty="0">
              <a:solidFill>
                <a:srgbClr val="0000FF"/>
              </a:solidFill>
              <a:effectLst/>
              <a:latin typeface="Tahoma" panose="020B0604030504040204" pitchFamily="34" charset="0"/>
              <a:ea typeface="Tahoma" panose="020B0604030504040204" pitchFamily="34" charset="0"/>
              <a:cs typeface="Tahoma" panose="020B0604030504040204" pitchFamily="34" charset="0"/>
            </a:endParaRPr>
          </a:p>
          <a:p>
            <a:pPr algn="just">
              <a:spcBef>
                <a:spcPts val="1000"/>
              </a:spcBef>
            </a:pPr>
            <a:r>
              <a:rPr lang="vi-VN" sz="1400" dirty="0">
                <a:effectLst/>
                <a:latin typeface="Tahoma" panose="020B0604030504040204" pitchFamily="34" charset="0"/>
                <a:ea typeface="Tahoma" panose="020B0604030504040204" pitchFamily="34" charset="0"/>
                <a:cs typeface="Tahoma" panose="020B0604030504040204" pitchFamily="34" charset="0"/>
              </a:rPr>
              <a:t>Dữ liệu bao gồm 7 cột thuộc tính bao gồm</a:t>
            </a:r>
            <a:r>
              <a:rPr lang="en-US" sz="1400" dirty="0">
                <a:effectLst/>
                <a:latin typeface="Tahoma" panose="020B0604030504040204" pitchFamily="34" charset="0"/>
                <a:ea typeface="Tahoma" panose="020B0604030504040204" pitchFamily="34" charset="0"/>
                <a:cs typeface="Tahoma" panose="020B0604030504040204" pitchFamily="34" charset="0"/>
              </a:rPr>
              <a:t>:</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Reviews #: </a:t>
            </a:r>
            <a:r>
              <a:rPr lang="en-US" sz="1400" dirty="0" err="1">
                <a:effectLst/>
                <a:latin typeface="Tahoma" panose="020B0604030504040204" pitchFamily="34" charset="0"/>
                <a:ea typeface="Tahoma" panose="020B0604030504040204" pitchFamily="34" charset="0"/>
                <a:cs typeface="Tahoma" panose="020B0604030504040204" pitchFamily="34" charset="0"/>
              </a:rPr>
              <a:t>Mã</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đánh</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giá</a:t>
            </a:r>
            <a:r>
              <a:rPr lang="en-US" sz="1400" dirty="0">
                <a:effectLst/>
                <a:latin typeface="Tahoma" panose="020B0604030504040204" pitchFamily="34" charset="0"/>
                <a:ea typeface="Tahoma" panose="020B0604030504040204" pitchFamily="34" charset="0"/>
                <a:cs typeface="Tahoma" panose="020B0604030504040204" pitchFamily="34" charset="0"/>
              </a:rPr>
              <a:t> </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Brand: </a:t>
            </a:r>
            <a:r>
              <a:rPr lang="en-US" sz="1400" dirty="0" err="1">
                <a:effectLst/>
                <a:latin typeface="Tahoma" panose="020B0604030504040204" pitchFamily="34" charset="0"/>
                <a:ea typeface="Tahoma" panose="020B0604030504040204" pitchFamily="34" charset="0"/>
                <a:cs typeface="Tahoma" panose="020B0604030504040204" pitchFamily="34" charset="0"/>
              </a:rPr>
              <a:t>Nhãn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hiệu</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sản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xuất</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món</a:t>
            </a:r>
            <a:r>
              <a:rPr lang="en-US" sz="1400" dirty="0">
                <a:effectLst/>
                <a:latin typeface="Tahoma" panose="020B0604030504040204" pitchFamily="34" charset="0"/>
                <a:ea typeface="Tahoma" panose="020B0604030504040204" pitchFamily="34" charset="0"/>
                <a:cs typeface="Tahoma" panose="020B0604030504040204" pitchFamily="34" charset="0"/>
              </a:rPr>
              <a:t> ramen </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Style: </a:t>
            </a:r>
            <a:r>
              <a:rPr lang="en-US" sz="1400" dirty="0" err="1">
                <a:effectLst/>
                <a:latin typeface="Tahoma" panose="020B0604030504040204" pitchFamily="34" charset="0"/>
                <a:ea typeface="Tahoma" panose="020B0604030504040204" pitchFamily="34" charset="0"/>
                <a:cs typeface="Tahoma" panose="020B0604030504040204" pitchFamily="34" charset="0"/>
              </a:rPr>
              <a:t>Kiểu</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đóng</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gói</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của</a:t>
            </a:r>
            <a:r>
              <a:rPr lang="en-US" sz="1400" dirty="0">
                <a:effectLst/>
                <a:latin typeface="Tahoma" panose="020B0604030504040204" pitchFamily="34" charset="0"/>
                <a:ea typeface="Tahoma" panose="020B0604030504040204" pitchFamily="34" charset="0"/>
                <a:cs typeface="Tahoma" panose="020B0604030504040204" pitchFamily="34" charset="0"/>
              </a:rPr>
              <a:t> Ramen ['</a:t>
            </a:r>
            <a:r>
              <a:rPr lang="en-US" sz="1400" dirty="0" err="1">
                <a:effectLst/>
                <a:latin typeface="Tahoma" panose="020B0604030504040204" pitchFamily="34" charset="0"/>
                <a:ea typeface="Tahoma" panose="020B0604030504040204" pitchFamily="34" charset="0"/>
                <a:cs typeface="Tahoma" panose="020B0604030504040204" pitchFamily="34" charset="0"/>
              </a:rPr>
              <a:t>Cup','Box','Tray','Bowl','Pack</a:t>
            </a:r>
            <a:r>
              <a:rPr lang="en-US" sz="1400" dirty="0">
                <a:effectLst/>
                <a:latin typeface="Tahoma" panose="020B0604030504040204" pitchFamily="34" charset="0"/>
                <a:ea typeface="Tahoma" panose="020B0604030504040204" pitchFamily="34" charset="0"/>
                <a:cs typeface="Tahoma" panose="020B0604030504040204" pitchFamily="34" charset="0"/>
              </a:rPr>
              <a:t>']</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Variety: </a:t>
            </a:r>
            <a:r>
              <a:rPr lang="en-US" sz="1400" dirty="0" err="1">
                <a:effectLst/>
                <a:latin typeface="Tahoma" panose="020B0604030504040204" pitchFamily="34" charset="0"/>
                <a:ea typeface="Tahoma" panose="020B0604030504040204" pitchFamily="34" charset="0"/>
                <a:cs typeface="Tahoma" panose="020B0604030504040204" pitchFamily="34" charset="0"/>
              </a:rPr>
              <a:t>Tên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của</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loại</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mì</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cùng</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với</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nhãn</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hiệu</a:t>
            </a:r>
            <a:r>
              <a:rPr lang="en-US" sz="1400" dirty="0">
                <a:effectLst/>
                <a:latin typeface="Tahoma" panose="020B0604030504040204" pitchFamily="34" charset="0"/>
                <a:ea typeface="Tahoma" panose="020B0604030504040204" pitchFamily="34" charset="0"/>
                <a:cs typeface="Tahoma" panose="020B0604030504040204" pitchFamily="34" charset="0"/>
              </a:rPr>
              <a:t> </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Country: </a:t>
            </a:r>
            <a:r>
              <a:rPr lang="en-US" sz="1400" dirty="0" err="1">
                <a:effectLst/>
                <a:latin typeface="Tahoma" panose="020B0604030504040204" pitchFamily="34" charset="0"/>
                <a:ea typeface="Tahoma" panose="020B0604030504040204" pitchFamily="34" charset="0"/>
                <a:cs typeface="Tahoma" panose="020B0604030504040204" pitchFamily="34" charset="0"/>
              </a:rPr>
              <a:t>Quốc</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gia</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xuất</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xứ</a:t>
            </a:r>
            <a:r>
              <a:rPr lang="en-US" sz="1400" dirty="0">
                <a:effectLst/>
                <a:latin typeface="Tahoma" panose="020B0604030504040204" pitchFamily="34" charset="0"/>
                <a:ea typeface="Tahoma" panose="020B0604030504040204" pitchFamily="34" charset="0"/>
                <a:cs typeface="Tahoma" panose="020B0604030504040204" pitchFamily="34" charset="0"/>
              </a:rPr>
              <a:t> </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Ratings: </a:t>
            </a:r>
            <a:r>
              <a:rPr lang="en-US" sz="1400" dirty="0" err="1">
                <a:effectLst/>
                <a:latin typeface="Tahoma" panose="020B0604030504040204" pitchFamily="34" charset="0"/>
                <a:ea typeface="Tahoma" panose="020B0604030504040204" pitchFamily="34" charset="0"/>
                <a:cs typeface="Tahoma" panose="020B0604030504040204" pitchFamily="34" charset="0"/>
              </a:rPr>
              <a:t>Đánh</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giá</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trên</a:t>
            </a:r>
            <a:r>
              <a:rPr lang="en-US" sz="1400" dirty="0">
                <a:effectLst/>
                <a:latin typeface="Tahoma" panose="020B0604030504040204" pitchFamily="34" charset="0"/>
                <a:ea typeface="Tahoma" panose="020B0604030504040204" pitchFamily="34" charset="0"/>
                <a:cs typeface="Tahoma" panose="020B0604030504040204" pitchFamily="34" charset="0"/>
              </a:rPr>
              <a:t> thang </a:t>
            </a:r>
            <a:r>
              <a:rPr lang="en-US" sz="1400" dirty="0" err="1">
                <a:effectLst/>
                <a:latin typeface="Tahoma" panose="020B0604030504040204" pitchFamily="34" charset="0"/>
                <a:ea typeface="Tahoma" panose="020B0604030504040204" pitchFamily="34" charset="0"/>
                <a:cs typeface="Tahoma" panose="020B0604030504040204" pitchFamily="34" charset="0"/>
              </a:rPr>
              <a:t>điểm</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từ</a:t>
            </a:r>
            <a:r>
              <a:rPr lang="en-US" sz="1400" dirty="0">
                <a:effectLst/>
                <a:latin typeface="Tahoma" panose="020B0604030504040204" pitchFamily="34" charset="0"/>
                <a:ea typeface="Tahoma" panose="020B0604030504040204" pitchFamily="34" charset="0"/>
                <a:cs typeface="Tahoma" panose="020B0604030504040204" pitchFamily="34" charset="0"/>
              </a:rPr>
              <a:t> 1-5 </a:t>
            </a:r>
          </a:p>
          <a:p>
            <a:pPr marL="342900" lvl="0" indent="-342900" algn="just">
              <a:spcBef>
                <a:spcPts val="1000"/>
              </a:spcBef>
              <a:tabLst>
                <a:tab pos="457200" algn="l"/>
              </a:tabLst>
            </a:pPr>
            <a:r>
              <a:rPr lang="en-US" sz="1400" dirty="0">
                <a:effectLst/>
                <a:latin typeface="Tahoma" panose="020B0604030504040204" pitchFamily="34" charset="0"/>
                <a:ea typeface="Tahoma" panose="020B0604030504040204" pitchFamily="34" charset="0"/>
                <a:cs typeface="Tahoma" panose="020B0604030504040204" pitchFamily="34" charset="0"/>
              </a:rPr>
              <a:t>T: Rank </a:t>
            </a:r>
            <a:r>
              <a:rPr lang="en-US" sz="1400" dirty="0" err="1">
                <a:effectLst/>
                <a:latin typeface="Tahoma" panose="020B0604030504040204" pitchFamily="34" charset="0"/>
                <a:ea typeface="Tahoma" panose="020B0604030504040204" pitchFamily="34" charset="0"/>
                <a:cs typeface="Tahoma" panose="020B0604030504040204" pitchFamily="34" charset="0"/>
              </a:rPr>
              <a:t>của</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loại</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mì</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trong</a:t>
            </a:r>
            <a:r>
              <a:rPr lang="en-US" sz="1400" dirty="0">
                <a:effectLst/>
                <a:latin typeface="Tahoma" panose="020B0604030504040204" pitchFamily="34" charset="0"/>
                <a:ea typeface="Tahoma" panose="020B0604030504040204" pitchFamily="34" charset="0"/>
                <a:cs typeface="Tahoma" panose="020B0604030504040204" pitchFamily="34" charset="0"/>
              </a:rPr>
              <a:t> 1 </a:t>
            </a:r>
            <a:r>
              <a:rPr lang="en-US" sz="1400" dirty="0" err="1">
                <a:effectLst/>
                <a:latin typeface="Tahoma" panose="020B0604030504040204" pitchFamily="34" charset="0"/>
                <a:ea typeface="Tahoma" panose="020B0604030504040204" pitchFamily="34" charset="0"/>
                <a:cs typeface="Tahoma" panose="020B0604030504040204" pitchFamily="34" charset="0"/>
              </a:rPr>
              <a:t>năm</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nhất</a:t>
            </a:r>
            <a:r>
              <a:rPr lang="en-US" sz="1400" dirty="0">
                <a:effectLst/>
                <a:latin typeface="Tahoma" panose="020B0604030504040204" pitchFamily="34" charset="0"/>
                <a:ea typeface="Tahoma" panose="020B0604030504040204" pitchFamily="34" charset="0"/>
                <a:cs typeface="Tahoma" panose="020B0604030504040204" pitchFamily="34" charset="0"/>
              </a:rPr>
              <a:t> </a:t>
            </a:r>
            <a:r>
              <a:rPr lang="en-US" sz="1400" dirty="0" err="1">
                <a:effectLst/>
                <a:latin typeface="Tahoma" panose="020B0604030504040204" pitchFamily="34" charset="0"/>
                <a:ea typeface="Tahoma" panose="020B0604030504040204" pitchFamily="34" charset="0"/>
                <a:cs typeface="Tahoma" panose="020B0604030504040204" pitchFamily="34" charset="0"/>
              </a:rPr>
              <a:t>định</a:t>
            </a:r>
            <a:endParaRPr lang="en-US" sz="1400" dirty="0">
              <a:effectLst/>
              <a:latin typeface="Tahoma" panose="020B0604030504040204" pitchFamily="34" charset="0"/>
              <a:ea typeface="Tahoma" panose="020B0604030504040204" pitchFamily="34" charset="0"/>
              <a:cs typeface="Tahoma" panose="020B0604030504040204" pitchFamily="34" charset="0"/>
            </a:endParaRPr>
          </a:p>
        </p:txBody>
      </p:sp>
      <p:pic>
        <p:nvPicPr>
          <p:cNvPr id="5" name="Picture 4" descr="A screenshot of a computer&#10;&#10;Description automatically generated">
            <a:extLst>
              <a:ext uri="{FF2B5EF4-FFF2-40B4-BE49-F238E27FC236}">
                <a16:creationId xmlns:a16="http://schemas.microsoft.com/office/drawing/2014/main" id="{4000253A-5C6C-3C56-2366-C33E38A85794}"/>
              </a:ext>
            </a:extLst>
          </p:cNvPr>
          <p:cNvPicPr>
            <a:picLocks noChangeAspect="1"/>
          </p:cNvPicPr>
          <p:nvPr/>
        </p:nvPicPr>
        <p:blipFill>
          <a:blip r:embed="rId4"/>
          <a:stretch>
            <a:fillRect/>
          </a:stretch>
        </p:blipFill>
        <p:spPr>
          <a:xfrm>
            <a:off x="4199950" y="1892609"/>
            <a:ext cx="7992050" cy="3072781"/>
          </a:xfrm>
          <a:prstGeom prst="rect">
            <a:avLst/>
          </a:prstGeom>
        </p:spPr>
      </p:pic>
    </p:spTree>
    <p:extLst>
      <p:ext uri="{BB962C8B-B14F-4D97-AF65-F5344CB8AC3E}">
        <p14:creationId xmlns:p14="http://schemas.microsoft.com/office/powerpoint/2010/main" val="1431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98862-58BD-3948-12BD-16579F5E938B}"/>
              </a:ext>
            </a:extLst>
          </p:cNvPr>
          <p:cNvSpPr>
            <a:spLocks noGrp="1"/>
          </p:cNvSpPr>
          <p:nvPr>
            <p:ph type="title"/>
          </p:nvPr>
        </p:nvSpPr>
        <p:spPr>
          <a:xfrm>
            <a:off x="702275" y="0"/>
            <a:ext cx="10515600" cy="1325563"/>
          </a:xfrm>
        </p:spPr>
        <p:txBody>
          <a:bodyPr>
            <a:normAutofit/>
          </a:bodyPr>
          <a:lstStyle/>
          <a:p>
            <a:r>
              <a:rPr lang="en-US" sz="2400" b="1">
                <a:solidFill>
                  <a:srgbClr val="FF0000"/>
                </a:solidFill>
                <a:latin typeface="Tahoma" panose="020B0604030504040204" pitchFamily="34" charset="0"/>
                <a:ea typeface="Tahoma" panose="020B0604030504040204" pitchFamily="34" charset="0"/>
                <a:cs typeface="Tahoma" panose="020B0604030504040204" pitchFamily="34" charset="0"/>
              </a:rPr>
              <a:t>LÀM SẠCH DỮ LIỆU</a:t>
            </a:r>
          </a:p>
        </p:txBody>
      </p:sp>
      <p:sp>
        <p:nvSpPr>
          <p:cNvPr id="10" name="TextBox 9">
            <a:extLst>
              <a:ext uri="{FF2B5EF4-FFF2-40B4-BE49-F238E27FC236}">
                <a16:creationId xmlns:a16="http://schemas.microsoft.com/office/drawing/2014/main" id="{09E21A4C-7643-5FC7-F3DF-50E998709B45}"/>
              </a:ext>
            </a:extLst>
          </p:cNvPr>
          <p:cNvSpPr txBox="1"/>
          <p:nvPr/>
        </p:nvSpPr>
        <p:spPr>
          <a:xfrm>
            <a:off x="714630" y="838069"/>
            <a:ext cx="6524368" cy="1477328"/>
          </a:xfrm>
          <a:prstGeom prst="rect">
            <a:avLst/>
          </a:prstGeom>
          <a:noFill/>
        </p:spPr>
        <p:txBody>
          <a:bodyPr wrap="square" rtlCol="0">
            <a:spAutoFit/>
          </a:bodyPr>
          <a:lstStyle/>
          <a:p>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Cần</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bổ</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sung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thuộc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tính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bổ</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sung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giá</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trị</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thiếu</a:t>
            </a:r>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a:p>
            <a:r>
              <a:rPr lang="en-US" err="1">
                <a:latin typeface="Tahoma" panose="020B0604030504040204" pitchFamily="34" charset="0"/>
                <a:ea typeface="Tahoma" panose="020B0604030504040204" pitchFamily="34" charset="0"/>
                <a:cs typeface="Tahoma" panose="020B0604030504040204" pitchFamily="34" charset="0"/>
              </a:rPr>
              <a:t>Bổ</a:t>
            </a:r>
            <a:r>
              <a:rPr lang="en-US">
                <a:latin typeface="Tahoma" panose="020B0604030504040204" pitchFamily="34" charset="0"/>
                <a:ea typeface="Tahoma" panose="020B0604030504040204" pitchFamily="34" charset="0"/>
                <a:cs typeface="Tahoma" panose="020B0604030504040204" pitchFamily="34" charset="0"/>
              </a:rPr>
              <a:t> sung </a:t>
            </a:r>
            <a:r>
              <a:rPr lang="en-US" err="1">
                <a:latin typeface="Tahoma" panose="020B0604030504040204" pitchFamily="34" charset="0"/>
                <a:ea typeface="Tahoma" panose="020B0604030504040204" pitchFamily="34" charset="0"/>
                <a:cs typeface="Tahoma" panose="020B0604030504040204" pitchFamily="34" charset="0"/>
              </a:rPr>
              <a:t>thuộc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tính</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giá</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trị</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thiếu</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bằng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cách</a:t>
            </a:r>
            <a:r>
              <a:rPr lang="en-US">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trích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xuất</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thông</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tin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từ</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thuộc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tính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phụ</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“Variety”.</a:t>
            </a:r>
          </a:p>
          <a:p>
            <a:endParaRPr lang="en-US" b="1">
              <a:latin typeface="Tahoma" panose="020B0604030504040204" pitchFamily="34" charset="0"/>
              <a:ea typeface="Tahoma" panose="020B0604030504040204" pitchFamily="34" charset="0"/>
              <a:cs typeface="Tahoma" panose="020B0604030504040204" pitchFamily="34" charset="0"/>
            </a:endParaRPr>
          </a:p>
          <a:p>
            <a:endParaRPr lang="en-US" b="1">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948C3B06-CE30-E6E5-3124-25BC5AB06292}"/>
              </a:ext>
            </a:extLst>
          </p:cNvPr>
          <p:cNvSpPr txBox="1"/>
          <p:nvPr/>
        </p:nvSpPr>
        <p:spPr>
          <a:xfrm>
            <a:off x="4953094" y="3429000"/>
            <a:ext cx="3191132" cy="1428596"/>
          </a:xfrm>
          <a:prstGeom prst="rect">
            <a:avLst/>
          </a:prstGeom>
          <a:noFill/>
        </p:spPr>
        <p:txBody>
          <a:bodyPr wrap="square">
            <a:spAutoFit/>
          </a:bodyPr>
          <a:lstStyle/>
          <a:p>
            <a:pPr marL="12700">
              <a:spcBef>
                <a:spcPts val="310"/>
              </a:spcBef>
            </a:pPr>
            <a:r>
              <a:rPr lang="en-US" b="1" err="1">
                <a:solidFill>
                  <a:srgbClr val="003DA7"/>
                </a:solidFill>
                <a:latin typeface="Tahoma"/>
                <a:cs typeface="Tahoma"/>
              </a:rPr>
              <a:t>Vị</a:t>
            </a:r>
            <a:r>
              <a:rPr lang="en-US" b="1">
                <a:solidFill>
                  <a:srgbClr val="003DA7"/>
                </a:solidFill>
                <a:latin typeface="Tahoma"/>
                <a:cs typeface="Tahoma"/>
              </a:rPr>
              <a:t> Cay (</a:t>
            </a:r>
            <a:r>
              <a:rPr lang="en-US" b="1" err="1">
                <a:solidFill>
                  <a:srgbClr val="003DA7"/>
                </a:solidFill>
                <a:latin typeface="Tahoma"/>
                <a:cs typeface="Tahoma"/>
              </a:rPr>
              <a:t>IsSpicy</a:t>
            </a:r>
            <a:r>
              <a:rPr lang="en-US" b="1">
                <a:solidFill>
                  <a:srgbClr val="003DA7"/>
                </a:solidFill>
                <a:latin typeface="Tahoma"/>
                <a:cs typeface="Tahoma"/>
              </a:rPr>
              <a:t>)</a:t>
            </a:r>
            <a:endParaRPr lang="vi-VN" b="1">
              <a:latin typeface="Tahoma"/>
              <a:cs typeface="Tahoma"/>
            </a:endParaRPr>
          </a:p>
          <a:p>
            <a:pPr marL="12700" marR="5080">
              <a:lnSpc>
                <a:spcPts val="2850"/>
              </a:lnSpc>
              <a:spcBef>
                <a:spcPts val="130"/>
              </a:spcBef>
            </a:pPr>
            <a:r>
              <a:rPr lang="en-US" b="1" err="1">
                <a:solidFill>
                  <a:srgbClr val="003DA7"/>
                </a:solidFill>
                <a:latin typeface="Tahoma"/>
                <a:cs typeface="Tahoma"/>
              </a:rPr>
              <a:t>Vị</a:t>
            </a:r>
            <a:r>
              <a:rPr lang="en-US" b="1">
                <a:solidFill>
                  <a:srgbClr val="003DA7"/>
                </a:solidFill>
                <a:latin typeface="Tahoma"/>
                <a:cs typeface="Tahoma"/>
              </a:rPr>
              <a:t> </a:t>
            </a:r>
            <a:r>
              <a:rPr lang="en-US" b="1" err="1">
                <a:solidFill>
                  <a:srgbClr val="003DA7"/>
                </a:solidFill>
                <a:latin typeface="Tahoma"/>
                <a:cs typeface="Tahoma"/>
              </a:rPr>
              <a:t>Bò</a:t>
            </a:r>
            <a:r>
              <a:rPr lang="en-US" b="1">
                <a:solidFill>
                  <a:srgbClr val="003DA7"/>
                </a:solidFill>
                <a:latin typeface="Tahoma"/>
                <a:cs typeface="Tahoma"/>
              </a:rPr>
              <a:t> (</a:t>
            </a:r>
            <a:r>
              <a:rPr lang="en-US" b="1" err="1">
                <a:solidFill>
                  <a:srgbClr val="003DA7"/>
                </a:solidFill>
                <a:latin typeface="Tahoma"/>
                <a:cs typeface="Tahoma"/>
              </a:rPr>
              <a:t>HasBeef</a:t>
            </a:r>
            <a:r>
              <a:rPr lang="en-US" b="1">
                <a:solidFill>
                  <a:srgbClr val="003DA7"/>
                </a:solidFill>
                <a:latin typeface="Tahoma"/>
                <a:cs typeface="Tahoma"/>
              </a:rPr>
              <a:t>)</a:t>
            </a:r>
          </a:p>
          <a:p>
            <a:pPr marL="12700" marR="5080">
              <a:lnSpc>
                <a:spcPts val="2850"/>
              </a:lnSpc>
              <a:spcBef>
                <a:spcPts val="130"/>
              </a:spcBef>
            </a:pPr>
            <a:r>
              <a:rPr lang="en-US" b="1" err="1">
                <a:solidFill>
                  <a:srgbClr val="003DA7"/>
                </a:solidFill>
                <a:latin typeface="Tahoma"/>
                <a:cs typeface="Tahoma"/>
              </a:rPr>
              <a:t>Vị</a:t>
            </a:r>
            <a:r>
              <a:rPr lang="en-US" b="1">
                <a:solidFill>
                  <a:srgbClr val="003DA7"/>
                </a:solidFill>
                <a:latin typeface="Tahoma"/>
                <a:cs typeface="Tahoma"/>
              </a:rPr>
              <a:t> </a:t>
            </a:r>
            <a:r>
              <a:rPr lang="en-US" b="1" err="1">
                <a:solidFill>
                  <a:srgbClr val="003DA7"/>
                </a:solidFill>
                <a:latin typeface="Tahoma"/>
                <a:cs typeface="Tahoma"/>
              </a:rPr>
              <a:t>Gà</a:t>
            </a:r>
            <a:r>
              <a:rPr lang="en-US" b="1">
                <a:solidFill>
                  <a:srgbClr val="003DA7"/>
                </a:solidFill>
                <a:latin typeface="Tahoma"/>
                <a:cs typeface="Tahoma"/>
              </a:rPr>
              <a:t> (</a:t>
            </a:r>
            <a:r>
              <a:rPr lang="en-US" b="1" err="1">
                <a:solidFill>
                  <a:srgbClr val="003DA7"/>
                </a:solidFill>
                <a:latin typeface="Tahoma"/>
                <a:cs typeface="Tahoma"/>
              </a:rPr>
              <a:t>HasChicken</a:t>
            </a:r>
            <a:r>
              <a:rPr lang="en-US" b="1">
                <a:solidFill>
                  <a:srgbClr val="003DA7"/>
                </a:solidFill>
                <a:latin typeface="Tahoma"/>
                <a:cs typeface="Tahoma"/>
              </a:rPr>
              <a:t>)</a:t>
            </a:r>
            <a:endParaRPr lang="vi-VN" b="1">
              <a:latin typeface="Tahoma"/>
              <a:cs typeface="Tahoma"/>
            </a:endParaRPr>
          </a:p>
          <a:p>
            <a:pPr marL="12700">
              <a:spcBef>
                <a:spcPts val="80"/>
              </a:spcBef>
            </a:pPr>
            <a:r>
              <a:rPr lang="en-US" b="1" err="1">
                <a:solidFill>
                  <a:srgbClr val="003DA7"/>
                </a:solidFill>
                <a:latin typeface="Tahoma"/>
                <a:cs typeface="Tahoma"/>
              </a:rPr>
              <a:t>Vị</a:t>
            </a:r>
            <a:r>
              <a:rPr lang="en-US" b="1">
                <a:solidFill>
                  <a:srgbClr val="003DA7"/>
                </a:solidFill>
                <a:latin typeface="Tahoma"/>
                <a:cs typeface="Tahoma"/>
              </a:rPr>
              <a:t> </a:t>
            </a:r>
            <a:r>
              <a:rPr lang="en-US" b="1" err="1">
                <a:solidFill>
                  <a:srgbClr val="003DA7"/>
                </a:solidFill>
                <a:latin typeface="Tahoma"/>
                <a:cs typeface="Tahoma"/>
              </a:rPr>
              <a:t>Hải</a:t>
            </a:r>
            <a:r>
              <a:rPr lang="en-US" b="1">
                <a:solidFill>
                  <a:srgbClr val="003DA7"/>
                </a:solidFill>
                <a:latin typeface="Tahoma"/>
                <a:cs typeface="Tahoma"/>
              </a:rPr>
              <a:t> </a:t>
            </a:r>
            <a:r>
              <a:rPr lang="en-US" b="1" err="1">
                <a:solidFill>
                  <a:srgbClr val="003DA7"/>
                </a:solidFill>
                <a:latin typeface="Tahoma"/>
                <a:cs typeface="Tahoma"/>
              </a:rPr>
              <a:t>sản</a:t>
            </a:r>
            <a:r>
              <a:rPr lang="en-US" b="1">
                <a:solidFill>
                  <a:srgbClr val="003DA7"/>
                </a:solidFill>
                <a:latin typeface="Tahoma"/>
                <a:cs typeface="Tahoma"/>
              </a:rPr>
              <a:t> (</a:t>
            </a:r>
            <a:r>
              <a:rPr lang="en-US" b="1" err="1">
                <a:solidFill>
                  <a:srgbClr val="003DA7"/>
                </a:solidFill>
                <a:latin typeface="Tahoma"/>
                <a:cs typeface="Tahoma"/>
              </a:rPr>
              <a:t>HasSeafoods</a:t>
            </a:r>
            <a:r>
              <a:rPr lang="en-US" b="1">
                <a:solidFill>
                  <a:srgbClr val="003DA7"/>
                </a:solidFill>
                <a:latin typeface="Tahoma"/>
                <a:cs typeface="Tahoma"/>
              </a:rPr>
              <a:t>)</a:t>
            </a:r>
            <a:endParaRPr lang="vi-VN" b="1">
              <a:latin typeface="Tahoma"/>
              <a:cs typeface="Tahoma"/>
            </a:endParaRPr>
          </a:p>
        </p:txBody>
      </p:sp>
      <p:pic>
        <p:nvPicPr>
          <p:cNvPr id="14" name="Picture 13">
            <a:extLst>
              <a:ext uri="{FF2B5EF4-FFF2-40B4-BE49-F238E27FC236}">
                <a16:creationId xmlns:a16="http://schemas.microsoft.com/office/drawing/2014/main" id="{297617FD-F7E3-3D3D-2C9F-32BF6360B865}"/>
              </a:ext>
            </a:extLst>
          </p:cNvPr>
          <p:cNvPicPr>
            <a:picLocks noChangeAspect="1"/>
          </p:cNvPicPr>
          <p:nvPr/>
        </p:nvPicPr>
        <p:blipFill rotWithShape="1">
          <a:blip r:embed="rId3"/>
          <a:srcRect r="22764" b="34425"/>
          <a:stretch/>
        </p:blipFill>
        <p:spPr>
          <a:xfrm>
            <a:off x="702275" y="2400424"/>
            <a:ext cx="4159843" cy="2142180"/>
          </a:xfrm>
          <a:prstGeom prst="rect">
            <a:avLst/>
          </a:prstGeom>
        </p:spPr>
      </p:pic>
      <p:sp>
        <p:nvSpPr>
          <p:cNvPr id="15" name="Arrow: Right 14">
            <a:extLst>
              <a:ext uri="{FF2B5EF4-FFF2-40B4-BE49-F238E27FC236}">
                <a16:creationId xmlns:a16="http://schemas.microsoft.com/office/drawing/2014/main" id="{4D7CAC8E-CCC1-742E-E127-3010F716DF66}"/>
              </a:ext>
            </a:extLst>
          </p:cNvPr>
          <p:cNvSpPr/>
          <p:nvPr/>
        </p:nvSpPr>
        <p:spPr>
          <a:xfrm>
            <a:off x="5218011" y="2822298"/>
            <a:ext cx="1144688" cy="2765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C1B888E-B1A5-CE9B-2835-D776187A78B5}"/>
              </a:ext>
            </a:extLst>
          </p:cNvPr>
          <p:cNvPicPr>
            <a:picLocks noChangeAspect="1"/>
          </p:cNvPicPr>
          <p:nvPr/>
        </p:nvPicPr>
        <p:blipFill>
          <a:blip r:embed="rId4"/>
          <a:stretch>
            <a:fillRect/>
          </a:stretch>
        </p:blipFill>
        <p:spPr>
          <a:xfrm>
            <a:off x="8384302" y="1909107"/>
            <a:ext cx="3516536" cy="3508021"/>
          </a:xfrm>
          <a:prstGeom prst="rect">
            <a:avLst/>
          </a:prstGeom>
        </p:spPr>
      </p:pic>
    </p:spTree>
    <p:extLst>
      <p:ext uri="{BB962C8B-B14F-4D97-AF65-F5344CB8AC3E}">
        <p14:creationId xmlns:p14="http://schemas.microsoft.com/office/powerpoint/2010/main" val="544370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98862-58BD-3948-12BD-16579F5E938B}"/>
              </a:ext>
            </a:extLst>
          </p:cNvPr>
          <p:cNvSpPr>
            <a:spLocks noGrp="1"/>
          </p:cNvSpPr>
          <p:nvPr>
            <p:ph type="title"/>
          </p:nvPr>
        </p:nvSpPr>
        <p:spPr>
          <a:xfrm>
            <a:off x="702275" y="0"/>
            <a:ext cx="10515600" cy="1325563"/>
          </a:xfrm>
        </p:spPr>
        <p:txBody>
          <a:bodyPr>
            <a:normAutofit/>
          </a:bodyPr>
          <a:lstStyle/>
          <a:p>
            <a:r>
              <a:rPr lang="en-US" sz="2400" b="1">
                <a:solidFill>
                  <a:srgbClr val="FF0000"/>
                </a:solidFill>
                <a:latin typeface="Tahoma" panose="020B0604030504040204" pitchFamily="34" charset="0"/>
                <a:ea typeface="Tahoma" panose="020B0604030504040204" pitchFamily="34" charset="0"/>
                <a:cs typeface="Tahoma" panose="020B0604030504040204" pitchFamily="34" charset="0"/>
              </a:rPr>
              <a:t>LÀM SẠCH DỮ LIỆU </a:t>
            </a:r>
          </a:p>
        </p:txBody>
      </p:sp>
      <p:sp>
        <p:nvSpPr>
          <p:cNvPr id="10" name="TextBox 9">
            <a:extLst>
              <a:ext uri="{FF2B5EF4-FFF2-40B4-BE49-F238E27FC236}">
                <a16:creationId xmlns:a16="http://schemas.microsoft.com/office/drawing/2014/main" id="{09E21A4C-7643-5FC7-F3DF-50E998709B45}"/>
              </a:ext>
            </a:extLst>
          </p:cNvPr>
          <p:cNvSpPr txBox="1"/>
          <p:nvPr/>
        </p:nvSpPr>
        <p:spPr>
          <a:xfrm>
            <a:off x="714630" y="838069"/>
            <a:ext cx="6524368" cy="1477328"/>
          </a:xfrm>
          <a:prstGeom prst="rect">
            <a:avLst/>
          </a:prstGeom>
          <a:noFill/>
        </p:spPr>
        <p:txBody>
          <a:bodyPr wrap="square" rtlCol="0">
            <a:spAutoFit/>
          </a:bodyPr>
          <a:lstStyle/>
          <a:p>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Cần</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bổ</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sung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thuộc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tính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bổ</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sung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giá</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trị</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thiếu</a:t>
            </a:r>
            <a:endParaRPr lang="en-US" b="1">
              <a:solidFill>
                <a:srgbClr val="0070C0"/>
              </a:solidFill>
              <a:latin typeface="Tahoma" panose="020B0604030504040204" pitchFamily="34" charset="0"/>
              <a:ea typeface="Tahoma" panose="020B0604030504040204" pitchFamily="34" charset="0"/>
              <a:cs typeface="Tahoma" panose="020B0604030504040204" pitchFamily="34" charset="0"/>
            </a:endParaRPr>
          </a:p>
          <a:p>
            <a:r>
              <a:rPr lang="en-US" err="1">
                <a:latin typeface="Tahoma" panose="020B0604030504040204" pitchFamily="34" charset="0"/>
                <a:ea typeface="Tahoma" panose="020B0604030504040204" pitchFamily="34" charset="0"/>
                <a:cs typeface="Tahoma" panose="020B0604030504040204" pitchFamily="34" charset="0"/>
              </a:rPr>
              <a:t>Bổ</a:t>
            </a:r>
            <a:r>
              <a:rPr lang="en-US">
                <a:latin typeface="Tahoma" panose="020B0604030504040204" pitchFamily="34" charset="0"/>
                <a:ea typeface="Tahoma" panose="020B0604030504040204" pitchFamily="34" charset="0"/>
                <a:cs typeface="Tahoma" panose="020B0604030504040204" pitchFamily="34" charset="0"/>
              </a:rPr>
              <a:t> sung </a:t>
            </a:r>
            <a:r>
              <a:rPr lang="en-US" err="1">
                <a:latin typeface="Tahoma" panose="020B0604030504040204" pitchFamily="34" charset="0"/>
                <a:ea typeface="Tahoma" panose="020B0604030504040204" pitchFamily="34" charset="0"/>
                <a:cs typeface="Tahoma" panose="020B0604030504040204" pitchFamily="34" charset="0"/>
              </a:rPr>
              <a:t>thuộc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tính</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giá</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trị</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thiếu</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bằng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cách</a:t>
            </a:r>
            <a:r>
              <a:rPr lang="en-US">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lựa</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chọn</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đặc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trưng</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từ</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thuộc</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tính</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b="1" err="1">
                <a:solidFill>
                  <a:srgbClr val="0070C0"/>
                </a:solidFill>
                <a:latin typeface="Tahoma" panose="020B0604030504040204" pitchFamily="34" charset="0"/>
                <a:ea typeface="Tahoma" panose="020B0604030504040204" pitchFamily="34" charset="0"/>
                <a:cs typeface="Tahoma" panose="020B0604030504040204" pitchFamily="34" charset="0"/>
              </a:rPr>
              <a:t>phụ</a:t>
            </a:r>
            <a:r>
              <a:rPr lang="en-US" b="1">
                <a:solidFill>
                  <a:srgbClr val="0070C0"/>
                </a:solidFill>
                <a:latin typeface="Tahoma" panose="020B0604030504040204" pitchFamily="34" charset="0"/>
                <a:ea typeface="Tahoma" panose="020B0604030504040204" pitchFamily="34" charset="0"/>
                <a:cs typeface="Tahoma" panose="020B0604030504040204" pitchFamily="34" charset="0"/>
              </a:rPr>
              <a:t> “Brand”, “Country”, “Style”.</a:t>
            </a:r>
          </a:p>
          <a:p>
            <a:endParaRPr lang="en-US" b="1">
              <a:latin typeface="Tahoma" panose="020B0604030504040204" pitchFamily="34" charset="0"/>
              <a:ea typeface="Tahoma" panose="020B0604030504040204" pitchFamily="34" charset="0"/>
              <a:cs typeface="Tahoma" panose="020B0604030504040204" pitchFamily="34" charset="0"/>
            </a:endParaRPr>
          </a:p>
          <a:p>
            <a:endParaRPr lang="en-US" b="1">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948C3B06-CE30-E6E5-3124-25BC5AB06292}"/>
              </a:ext>
            </a:extLst>
          </p:cNvPr>
          <p:cNvSpPr txBox="1"/>
          <p:nvPr/>
        </p:nvSpPr>
        <p:spPr>
          <a:xfrm>
            <a:off x="5075993" y="4816912"/>
            <a:ext cx="3191132" cy="1093248"/>
          </a:xfrm>
          <a:prstGeom prst="rect">
            <a:avLst/>
          </a:prstGeom>
          <a:noFill/>
        </p:spPr>
        <p:txBody>
          <a:bodyPr wrap="square">
            <a:spAutoFit/>
          </a:bodyPr>
          <a:lstStyle/>
          <a:p>
            <a:pPr marL="12700">
              <a:spcBef>
                <a:spcPts val="310"/>
              </a:spcBef>
            </a:pPr>
            <a:r>
              <a:rPr lang="en-US" b="1" err="1">
                <a:solidFill>
                  <a:srgbClr val="003DA7"/>
                </a:solidFill>
                <a:latin typeface="Tahoma"/>
                <a:cs typeface="Tahoma"/>
              </a:rPr>
              <a:t>from_’Brand</a:t>
            </a:r>
            <a:r>
              <a:rPr lang="en-US" b="1">
                <a:solidFill>
                  <a:srgbClr val="003DA7"/>
                </a:solidFill>
                <a:latin typeface="Tahoma"/>
                <a:cs typeface="Tahoma"/>
              </a:rPr>
              <a:t>’ </a:t>
            </a:r>
            <a:endParaRPr lang="vi-VN" b="1">
              <a:latin typeface="Tahoma"/>
              <a:cs typeface="Tahoma"/>
            </a:endParaRPr>
          </a:p>
          <a:p>
            <a:pPr marL="12700" marR="5080">
              <a:lnSpc>
                <a:spcPts val="2850"/>
              </a:lnSpc>
              <a:spcBef>
                <a:spcPts val="130"/>
              </a:spcBef>
            </a:pPr>
            <a:r>
              <a:rPr lang="en-US" b="1" err="1">
                <a:solidFill>
                  <a:srgbClr val="003DA7"/>
                </a:solidFill>
                <a:latin typeface="Tahoma"/>
                <a:cs typeface="Tahoma"/>
              </a:rPr>
              <a:t>With_’Style</a:t>
            </a:r>
            <a:r>
              <a:rPr lang="en-US" b="1">
                <a:solidFill>
                  <a:srgbClr val="003DA7"/>
                </a:solidFill>
                <a:latin typeface="Tahoma"/>
                <a:cs typeface="Tahoma"/>
              </a:rPr>
              <a:t>’ </a:t>
            </a:r>
          </a:p>
          <a:p>
            <a:pPr marL="12700" marR="5080">
              <a:lnSpc>
                <a:spcPts val="2850"/>
              </a:lnSpc>
              <a:spcBef>
                <a:spcPts val="130"/>
              </a:spcBef>
            </a:pPr>
            <a:r>
              <a:rPr lang="en-US" b="1" err="1">
                <a:solidFill>
                  <a:srgbClr val="003DA7"/>
                </a:solidFill>
                <a:latin typeface="Tahoma"/>
                <a:cs typeface="Tahoma"/>
              </a:rPr>
              <a:t>In_’Country</a:t>
            </a:r>
            <a:r>
              <a:rPr lang="en-US" b="1">
                <a:solidFill>
                  <a:srgbClr val="003DA7"/>
                </a:solidFill>
                <a:latin typeface="Tahoma"/>
                <a:cs typeface="Tahoma"/>
              </a:rPr>
              <a:t>’ </a:t>
            </a:r>
            <a:endParaRPr lang="vi-VN" b="1">
              <a:latin typeface="Tahoma"/>
              <a:cs typeface="Tahoma"/>
            </a:endParaRPr>
          </a:p>
        </p:txBody>
      </p:sp>
      <p:sp>
        <p:nvSpPr>
          <p:cNvPr id="15" name="Arrow: Right 14">
            <a:extLst>
              <a:ext uri="{FF2B5EF4-FFF2-40B4-BE49-F238E27FC236}">
                <a16:creationId xmlns:a16="http://schemas.microsoft.com/office/drawing/2014/main" id="{4D7CAC8E-CCC1-742E-E127-3010F716DF66}"/>
              </a:ext>
            </a:extLst>
          </p:cNvPr>
          <p:cNvSpPr/>
          <p:nvPr/>
        </p:nvSpPr>
        <p:spPr>
          <a:xfrm rot="19964380">
            <a:off x="5020489" y="3094743"/>
            <a:ext cx="1665845" cy="2033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BFFA197-2A88-F81A-077F-F51CC8D08046}"/>
              </a:ext>
            </a:extLst>
          </p:cNvPr>
          <p:cNvPicPr>
            <a:picLocks noChangeAspect="1"/>
          </p:cNvPicPr>
          <p:nvPr/>
        </p:nvPicPr>
        <p:blipFill>
          <a:blip r:embed="rId3"/>
          <a:stretch>
            <a:fillRect/>
          </a:stretch>
        </p:blipFill>
        <p:spPr>
          <a:xfrm>
            <a:off x="569065" y="2619984"/>
            <a:ext cx="4143953" cy="2086266"/>
          </a:xfrm>
          <a:prstGeom prst="rect">
            <a:avLst/>
          </a:prstGeom>
        </p:spPr>
      </p:pic>
      <p:pic>
        <p:nvPicPr>
          <p:cNvPr id="23" name="Picture 22">
            <a:extLst>
              <a:ext uri="{FF2B5EF4-FFF2-40B4-BE49-F238E27FC236}">
                <a16:creationId xmlns:a16="http://schemas.microsoft.com/office/drawing/2014/main" id="{4FC695A9-7D92-FBF9-73B6-B3CAF75A8782}"/>
              </a:ext>
            </a:extLst>
          </p:cNvPr>
          <p:cNvPicPr>
            <a:picLocks noChangeAspect="1"/>
          </p:cNvPicPr>
          <p:nvPr/>
        </p:nvPicPr>
        <p:blipFill>
          <a:blip r:embed="rId4"/>
          <a:stretch>
            <a:fillRect/>
          </a:stretch>
        </p:blipFill>
        <p:spPr>
          <a:xfrm>
            <a:off x="6978189" y="4273911"/>
            <a:ext cx="4020111" cy="543001"/>
          </a:xfrm>
          <a:prstGeom prst="rect">
            <a:avLst/>
          </a:prstGeom>
        </p:spPr>
      </p:pic>
      <p:pic>
        <p:nvPicPr>
          <p:cNvPr id="25" name="Picture 24">
            <a:extLst>
              <a:ext uri="{FF2B5EF4-FFF2-40B4-BE49-F238E27FC236}">
                <a16:creationId xmlns:a16="http://schemas.microsoft.com/office/drawing/2014/main" id="{D6ACF7D6-DF9F-6DD2-FD26-A707ED37B176}"/>
              </a:ext>
            </a:extLst>
          </p:cNvPr>
          <p:cNvPicPr>
            <a:picLocks noChangeAspect="1"/>
          </p:cNvPicPr>
          <p:nvPr/>
        </p:nvPicPr>
        <p:blipFill>
          <a:blip r:embed="rId5"/>
          <a:stretch>
            <a:fillRect/>
          </a:stretch>
        </p:blipFill>
        <p:spPr>
          <a:xfrm>
            <a:off x="6978189" y="3512188"/>
            <a:ext cx="5058481" cy="314369"/>
          </a:xfrm>
          <a:prstGeom prst="rect">
            <a:avLst/>
          </a:prstGeom>
        </p:spPr>
      </p:pic>
      <p:pic>
        <p:nvPicPr>
          <p:cNvPr id="29" name="Picture 28">
            <a:extLst>
              <a:ext uri="{FF2B5EF4-FFF2-40B4-BE49-F238E27FC236}">
                <a16:creationId xmlns:a16="http://schemas.microsoft.com/office/drawing/2014/main" id="{94D550E7-8AD3-9986-7B90-D7F4577002D4}"/>
              </a:ext>
            </a:extLst>
          </p:cNvPr>
          <p:cNvPicPr>
            <a:picLocks noChangeAspect="1"/>
          </p:cNvPicPr>
          <p:nvPr/>
        </p:nvPicPr>
        <p:blipFill>
          <a:blip r:embed="rId6"/>
          <a:stretch>
            <a:fillRect/>
          </a:stretch>
        </p:blipFill>
        <p:spPr>
          <a:xfrm>
            <a:off x="6978189" y="2522354"/>
            <a:ext cx="4763165" cy="438211"/>
          </a:xfrm>
          <a:prstGeom prst="rect">
            <a:avLst/>
          </a:prstGeom>
        </p:spPr>
      </p:pic>
      <p:sp>
        <p:nvSpPr>
          <p:cNvPr id="30" name="Arrow: Right 29">
            <a:extLst>
              <a:ext uri="{FF2B5EF4-FFF2-40B4-BE49-F238E27FC236}">
                <a16:creationId xmlns:a16="http://schemas.microsoft.com/office/drawing/2014/main" id="{A951D38D-3280-671C-C513-ACD7AF7B23D8}"/>
              </a:ext>
            </a:extLst>
          </p:cNvPr>
          <p:cNvSpPr/>
          <p:nvPr/>
        </p:nvSpPr>
        <p:spPr>
          <a:xfrm>
            <a:off x="5174612" y="3614213"/>
            <a:ext cx="1665845" cy="2033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7A238C90-5582-04E5-02EA-516F4C08C53E}"/>
              </a:ext>
            </a:extLst>
          </p:cNvPr>
          <p:cNvSpPr/>
          <p:nvPr/>
        </p:nvSpPr>
        <p:spPr>
          <a:xfrm rot="1429701">
            <a:off x="5035639" y="4091300"/>
            <a:ext cx="1665845" cy="2033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0931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9104</TotalTime>
  <Words>2106</Words>
  <Application>Microsoft Office PowerPoint</Application>
  <PresentationFormat>Widescreen</PresentationFormat>
  <Paragraphs>202</Paragraphs>
  <Slides>15</Slides>
  <Notes>15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Aptos</vt:lpstr>
      <vt:lpstr>Arial</vt:lpstr>
      <vt:lpstr>Calibri</vt:lpstr>
      <vt:lpstr>Calibri Light</vt:lpstr>
      <vt:lpstr>Cambria Math</vt:lpstr>
      <vt:lpstr>inter-bold</vt:lpstr>
      <vt:lpstr>inter-regular</vt:lpstr>
      <vt:lpstr>Tahoma</vt:lpstr>
      <vt:lpstr>Times New Roman</vt:lpstr>
      <vt:lpstr>Trebuchet MS</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LÀM SẠCH DỮ LIỆU</vt:lpstr>
      <vt:lpstr>LÀM SẠCH DỮ LIỆU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phat</dc:creator>
  <cp:lastModifiedBy>Tan Nguyen</cp:lastModifiedBy>
  <cp:revision>85</cp:revision>
  <dcterms:created xsi:type="dcterms:W3CDTF">2024-01-24T08:26:12Z</dcterms:created>
  <dcterms:modified xsi:type="dcterms:W3CDTF">2024-07-23T06:01:23Z</dcterms:modified>
</cp:coreProperties>
</file>