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</p:sldIdLst>
  <p:sldSz cx="10058400" cy="7772400"/>
  <p:notesSz cx="6858000" cy="9144000"/>
  <p:embeddedFontLst>
    <p:embeddedFont>
      <p:font typeface="Tw Cen MT" panose="020B0602020104020603" pitchFamily="34" charset="0"/>
      <p:regular r:id="rId4"/>
      <p:bold r:id="rId5"/>
      <p:italic r:id="rId6"/>
      <p:boldItalic r:id="rId7"/>
    </p:embeddedFont>
    <p:embeddedFont>
      <p:font typeface="Wingdings 2" panose="05020102010507070707" pitchFamily="18" charset="2"/>
      <p:regular r:id="rId8"/>
    </p:embeddedFont>
  </p:embeddedFont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67170"/>
            <a:ext cx="10058400" cy="10052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10" name="Rectangle 9"/>
          <p:cNvSpPr/>
          <p:nvPr/>
        </p:nvSpPr>
        <p:spPr>
          <a:xfrm>
            <a:off x="-10058" y="6860438"/>
            <a:ext cx="2474366" cy="8083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11" name="Rectangle 10"/>
          <p:cNvSpPr/>
          <p:nvPr/>
        </p:nvSpPr>
        <p:spPr>
          <a:xfrm>
            <a:off x="2595067" y="6850075"/>
            <a:ext cx="7463333" cy="8083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98420" y="6856709"/>
            <a:ext cx="7166610" cy="777240"/>
          </a:xfrm>
        </p:spPr>
        <p:txBody>
          <a:bodyPr anchor="ctr"/>
          <a:lstStyle>
            <a:lvl1pPr marL="0" indent="0" algn="l">
              <a:buNone/>
              <a:defRPr sz="3080">
                <a:solidFill>
                  <a:srgbClr val="FFFFFF"/>
                </a:solidFill>
              </a:defRPr>
            </a:lvl1pPr>
            <a:lvl2pPr marL="502908" indent="0" algn="ctr">
              <a:buNone/>
            </a:lvl2pPr>
            <a:lvl3pPr marL="1005815" indent="0" algn="ctr">
              <a:buNone/>
            </a:lvl3pPr>
            <a:lvl4pPr marL="1508722" indent="0" algn="ctr">
              <a:buNone/>
            </a:lvl4pPr>
            <a:lvl5pPr marL="2011630" indent="0" algn="ctr">
              <a:buNone/>
            </a:lvl5pPr>
            <a:lvl6pPr marL="2514537" indent="0" algn="ctr">
              <a:buNone/>
            </a:lvl6pPr>
            <a:lvl7pPr marL="3017445" indent="0" algn="ctr">
              <a:buNone/>
            </a:lvl7pPr>
            <a:lvl8pPr marL="3520352" indent="0" algn="ctr">
              <a:buNone/>
            </a:lvl8pPr>
            <a:lvl9pPr marL="402325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3820" y="6877859"/>
            <a:ext cx="2263140" cy="777240"/>
          </a:xfrm>
        </p:spPr>
        <p:txBody>
          <a:bodyPr>
            <a:noAutofit/>
          </a:bodyPr>
          <a:lstStyle>
            <a:lvl1pPr algn="ctr">
              <a:defRPr sz="2200">
                <a:solidFill>
                  <a:srgbClr val="FFFFFF"/>
                </a:solidFill>
              </a:defRPr>
            </a:lvl1pPr>
            <a:extLst/>
          </a:lstStyle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93932" y="268078"/>
            <a:ext cx="6454140" cy="413808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801100" y="259080"/>
            <a:ext cx="922020" cy="431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598420" y="3540761"/>
            <a:ext cx="7124700" cy="3080173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3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BB49-6B83-43DD-BE09-A5DA526DD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1588"/>
            <a:ext cx="7543800" cy="27066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14746-8182-44C2-80BE-37E973E0E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3050"/>
            <a:ext cx="7543800" cy="1876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486A-02AF-4D4E-9896-8A8266F2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3290-7F94-4A4A-8968-5EB50EF3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FDD1-38D8-428A-A0E1-7FFD2B4B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6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70560" y="2043854"/>
            <a:ext cx="8968740" cy="4951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752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1" y="3108962"/>
            <a:ext cx="7835424" cy="1896322"/>
          </a:xfrm>
        </p:spPr>
        <p:txBody>
          <a:bodyPr anchor="t"/>
          <a:lstStyle>
            <a:lvl1pPr>
              <a:buNone/>
              <a:defRPr sz="3080">
                <a:solidFill>
                  <a:schemeClr val="tx2"/>
                </a:solidFill>
              </a:defRPr>
            </a:lvl1pPr>
            <a:lvl2pPr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27200"/>
            <a:ext cx="10058400" cy="12954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8" name="Rectangle 7"/>
          <p:cNvSpPr/>
          <p:nvPr/>
        </p:nvSpPr>
        <p:spPr>
          <a:xfrm>
            <a:off x="0" y="1813560"/>
            <a:ext cx="1424940" cy="11226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9" name="Rectangle 8"/>
          <p:cNvSpPr/>
          <p:nvPr/>
        </p:nvSpPr>
        <p:spPr>
          <a:xfrm>
            <a:off x="1508760" y="1813560"/>
            <a:ext cx="8549640" cy="11226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1813560"/>
            <a:ext cx="8382000" cy="1122680"/>
          </a:xfrm>
        </p:spPr>
        <p:txBody>
          <a:bodyPr/>
          <a:lstStyle>
            <a:lvl1pPr algn="l">
              <a:buNone/>
              <a:defRPr sz="484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986282"/>
            <a:ext cx="1424940" cy="795233"/>
          </a:xfrm>
        </p:spPr>
        <p:txBody>
          <a:bodyPr>
            <a:noAutofit/>
          </a:bodyPr>
          <a:lstStyle>
            <a:lvl1pPr>
              <a:defRPr sz="2640">
                <a:solidFill>
                  <a:srgbClr val="FFFFFF"/>
                </a:solidFill>
              </a:defRPr>
            </a:lvl1pPr>
            <a:extLst/>
          </a:lstStyle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0560" y="2043856"/>
            <a:ext cx="4274820" cy="49392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329391" y="2043853"/>
            <a:ext cx="4274820" cy="4939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13" y="178477"/>
            <a:ext cx="8968740" cy="1519936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70560" y="2901058"/>
            <a:ext cx="4274820" cy="397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280660" y="2901058"/>
            <a:ext cx="4274820" cy="397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70560" y="2058568"/>
            <a:ext cx="4274820" cy="801421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2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5280660" y="2058568"/>
            <a:ext cx="4274820" cy="801421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2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47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5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7081520"/>
            <a:ext cx="586740" cy="431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178477"/>
            <a:ext cx="8968740" cy="1519936"/>
          </a:xfrm>
        </p:spPr>
        <p:txBody>
          <a:bodyPr anchor="b"/>
          <a:lstStyle>
            <a:lvl1pPr algn="l">
              <a:buNone/>
              <a:defRPr sz="462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159001"/>
            <a:ext cx="1760220" cy="4721013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100"/>
              </a:spcAft>
              <a:buNone/>
              <a:defRPr sz="1980"/>
            </a:lvl1pPr>
            <a:lvl2pPr>
              <a:buNone/>
              <a:defRPr sz="1320"/>
            </a:lvl2pPr>
            <a:lvl3pPr>
              <a:buNone/>
              <a:defRPr sz="1100"/>
            </a:lvl3pPr>
            <a:lvl4pPr>
              <a:buNone/>
              <a:defRPr sz="990"/>
            </a:lvl4pPr>
            <a:lvl5pPr>
              <a:buNone/>
              <a:defRPr sz="99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98420" y="2159000"/>
            <a:ext cx="7040880" cy="483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3436" y="0"/>
            <a:ext cx="8344965" cy="5167782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52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220" y="6217920"/>
            <a:ext cx="8046720" cy="777240"/>
          </a:xfrm>
        </p:spPr>
        <p:txBody>
          <a:bodyPr/>
          <a:lstStyle>
            <a:lvl1pPr marL="0" indent="0">
              <a:buFontTx/>
              <a:buNone/>
              <a:defRPr sz="1870"/>
            </a:lvl1pPr>
            <a:lvl2pPr>
              <a:buFontTx/>
              <a:buNone/>
              <a:defRPr sz="1320"/>
            </a:lvl2pPr>
            <a:lvl3pPr>
              <a:buFontTx/>
              <a:buNone/>
              <a:defRPr sz="1100"/>
            </a:lvl3pPr>
            <a:lvl4pPr>
              <a:buFontTx/>
              <a:buNone/>
              <a:defRPr sz="990"/>
            </a:lvl4pPr>
            <a:lvl5pPr>
              <a:buFontTx/>
              <a:buNone/>
              <a:defRPr sz="99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0058" y="5181600"/>
            <a:ext cx="10058400" cy="10052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9" name="Rectangle 8"/>
          <p:cNvSpPr/>
          <p:nvPr/>
        </p:nvSpPr>
        <p:spPr>
          <a:xfrm>
            <a:off x="-10058" y="5285232"/>
            <a:ext cx="1609344" cy="8083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10" name="Rectangle 9"/>
          <p:cNvSpPr/>
          <p:nvPr/>
        </p:nvSpPr>
        <p:spPr>
          <a:xfrm>
            <a:off x="1699870" y="5274869"/>
            <a:ext cx="8348472" cy="80833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220" y="5354320"/>
            <a:ext cx="8046720" cy="690880"/>
          </a:xfrm>
        </p:spPr>
        <p:txBody>
          <a:bodyPr anchor="ctr"/>
          <a:lstStyle>
            <a:lvl1pPr algn="l">
              <a:buNone/>
              <a:defRPr sz="308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92580" y="1"/>
            <a:ext cx="110642" cy="77827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873240" y="7081521"/>
            <a:ext cx="2933700" cy="413808"/>
          </a:xfrm>
        </p:spPr>
        <p:txBody>
          <a:bodyPr rtlCol="0"/>
          <a:lstStyle/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289550"/>
            <a:ext cx="1592580" cy="752056"/>
          </a:xfrm>
        </p:spPr>
        <p:txBody>
          <a:bodyPr rtlCol="0"/>
          <a:lstStyle>
            <a:lvl1pPr>
              <a:defRPr sz="3080"/>
            </a:lvl1pPr>
            <a:extLst/>
          </a:lstStyle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60220" y="7081302"/>
            <a:ext cx="5029200" cy="413808"/>
          </a:xfrm>
        </p:spPr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73913" y="2043854"/>
            <a:ext cx="8968740" cy="489949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705600" y="7081521"/>
            <a:ext cx="2933700" cy="41380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540">
                <a:solidFill>
                  <a:schemeClr val="tx2"/>
                </a:solidFill>
              </a:defRPr>
            </a:lvl1pPr>
            <a:extLst/>
          </a:lstStyle>
          <a:p>
            <a:fld id="{9D2D7409-FF93-4332-B238-89061FB45BB7}" type="datetimeFigureOut">
              <a:rPr lang="en-US" smtClean="0"/>
              <a:t>03/04/2019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70563" y="7081302"/>
            <a:ext cx="5963192" cy="413808"/>
          </a:xfrm>
          <a:prstGeom prst="rect">
            <a:avLst/>
          </a:prstGeom>
        </p:spPr>
        <p:txBody>
          <a:bodyPr vert="horz" anchor="ctr"/>
          <a:lstStyle>
            <a:lvl1pPr algn="r">
              <a:defRPr sz="154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654924"/>
            <a:ext cx="10058400" cy="3627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8" name="Rectangle 7"/>
          <p:cNvSpPr/>
          <p:nvPr/>
        </p:nvSpPr>
        <p:spPr>
          <a:xfrm>
            <a:off x="0" y="1706740"/>
            <a:ext cx="586740" cy="259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9" name="Rectangle 8"/>
          <p:cNvSpPr/>
          <p:nvPr/>
        </p:nvSpPr>
        <p:spPr>
          <a:xfrm>
            <a:off x="649605" y="1706740"/>
            <a:ext cx="9408795" cy="2590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98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697746"/>
            <a:ext cx="586740" cy="277073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540" b="1">
                <a:solidFill>
                  <a:srgbClr val="FFFFFF"/>
                </a:solidFill>
              </a:defRPr>
            </a:lvl1pPr>
            <a:extLst/>
          </a:lstStyle>
          <a:p>
            <a:fld id="{59FB2DDF-A8A4-40E6-B49B-FA2B59E94F1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70560" y="178477"/>
            <a:ext cx="8968740" cy="1519936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7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l" rtl="0" eaLnBrk="1" latinLnBrk="0" hangingPunct="1">
        <a:spcBef>
          <a:spcPct val="0"/>
        </a:spcBef>
        <a:buNone/>
        <a:defRPr sz="462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52035" indent="-352035" algn="l" rtl="0" eaLnBrk="1" latinLnBrk="0" hangingPunct="1">
        <a:spcBef>
          <a:spcPts val="770"/>
        </a:spcBef>
        <a:buClr>
          <a:schemeClr val="accent2"/>
        </a:buClr>
        <a:buSzPct val="60000"/>
        <a:buFont typeface="Wingdings"/>
        <a:buChar char=""/>
        <a:defRPr sz="3190" kern="1200">
          <a:solidFill>
            <a:schemeClr val="tx1"/>
          </a:solidFill>
          <a:latin typeface="+mn-lt"/>
          <a:ea typeface="+mn-ea"/>
          <a:cs typeface="+mn-cs"/>
        </a:defRPr>
      </a:lvl1pPr>
      <a:lvl2pPr marL="704071" indent="-301745" algn="l" rtl="0" eaLnBrk="1" latinLnBrk="0" hangingPunct="1">
        <a:spcBef>
          <a:spcPts val="605"/>
        </a:spcBef>
        <a:buClr>
          <a:schemeClr val="accent1"/>
        </a:buClr>
        <a:buSzPct val="70000"/>
        <a:buFont typeface="Wingdings 2"/>
        <a:buChar char=""/>
        <a:defRPr sz="286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15" indent="-251453" algn="l" rtl="0" eaLnBrk="1" latinLnBrk="0" hangingPunct="1">
        <a:spcBef>
          <a:spcPts val="550"/>
        </a:spcBef>
        <a:buClr>
          <a:schemeClr val="accent2"/>
        </a:buClr>
        <a:buSzPct val="75000"/>
        <a:buFont typeface="Wingdings"/>
        <a:buChar char=""/>
        <a:defRPr sz="253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22" indent="-251453" algn="l" rtl="0" eaLnBrk="1" latinLnBrk="0" hangingPunct="1">
        <a:spcBef>
          <a:spcPts val="440"/>
        </a:spcBef>
        <a:buClr>
          <a:schemeClr val="accent3"/>
        </a:buClr>
        <a:buSzPct val="75000"/>
        <a:buFont typeface="Wingdings"/>
        <a:buChar char="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30" indent="-251453" algn="l" rtl="0" eaLnBrk="1" latinLnBrk="0" hangingPunct="1">
        <a:spcBef>
          <a:spcPts val="440"/>
        </a:spcBef>
        <a:buClr>
          <a:schemeClr val="accent4"/>
        </a:buClr>
        <a:buSzPct val="65000"/>
        <a:buFont typeface="Wingdings"/>
        <a:buChar char="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313374" indent="-251453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98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5119" indent="-251453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98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863" indent="-251453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98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218607" indent="-251453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98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0290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05815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0872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1163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017445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52035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02325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F7DF-1269-43C2-9194-C794C7060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962612"/>
            <a:ext cx="7543800" cy="1015663"/>
          </a:xfrm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C1FE7-79A2-4333-8CAC-40F66A1DD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CDAAB-4071-458F-AA7C-8AF52C2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AB708-0725-4FDC-A809-5DB5D58C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DDF-A8A4-40E6-B49B-FA2B59E94F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FF30-C55F-4DA5-B8C6-85013EC4E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962612"/>
            <a:ext cx="7543800" cy="1015663"/>
          </a:xfrm>
        </p:spPr>
        <p:txBody>
          <a:bodyPr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FCE67-9229-432F-9E89-F5D707AE6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37860-5761-4596-94A1-1B87F2CD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674B-71AB-4AAB-B609-19EA0C40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2DDF-A8A4-40E6-B49B-FA2B59E94F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9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Wingdings 2</vt:lpstr>
      <vt:lpstr>Tw Cen MT</vt:lpstr>
      <vt:lpstr>Wingdings</vt:lpstr>
      <vt:lpstr>WidescreenPresentation16x9</vt:lpstr>
      <vt:lpstr>C</vt:lpstr>
      <vt:lpstr>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Thái Minh Tân</dc:creator>
  <cp:lastModifiedBy>Thái Minh Tân</cp:lastModifiedBy>
  <cp:revision>1</cp:revision>
  <dcterms:created xsi:type="dcterms:W3CDTF">2019-04-03T16:05:56Z</dcterms:created>
  <dcterms:modified xsi:type="dcterms:W3CDTF">2019-04-03T16:05:57Z</dcterms:modified>
</cp:coreProperties>
</file>