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10058400" cy="7772400"/>
  <p:notesSz cx="6858000" cy="9144000"/>
  <p:embeddedFontLst>
    <p:embeddedFont>
      <p:font typeface="Trebuchet MS" panose="020B0603020202020204" pitchFamily="34" charset="0"/>
      <p:regular r:id="rId3"/>
      <p:bold r:id="rId4"/>
      <p:italic r:id="rId5"/>
      <p:boldItalic r:id="rId6"/>
    </p:embeddedFont>
  </p:embeddedFont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502920" y="6115616"/>
            <a:ext cx="8908132" cy="863600"/>
          </a:xfrm>
        </p:spPr>
        <p:txBody>
          <a:bodyPr/>
          <a:lstStyle>
            <a:lvl1pPr marL="0" indent="0" algn="r">
              <a:buNone/>
              <a:defRPr sz="1155"/>
            </a:lvl1pPr>
            <a:lvl2pPr marL="377190" indent="0" algn="ctr">
              <a:buNone/>
            </a:lvl2pPr>
            <a:lvl3pPr marL="754380" indent="0" algn="ctr">
              <a:buNone/>
            </a:lvl3pPr>
            <a:lvl4pPr marL="1131570" indent="0" algn="ctr">
              <a:buNone/>
            </a:lvl4pPr>
            <a:lvl5pPr marL="1508760" indent="0" algn="ctr">
              <a:buNone/>
            </a:lvl5pPr>
            <a:lvl6pPr marL="1885950" indent="0" algn="ctr">
              <a:buNone/>
            </a:lvl6pPr>
            <a:lvl7pPr marL="2263140" indent="0" algn="ctr">
              <a:buNone/>
            </a:lvl7pPr>
            <a:lvl8pPr marL="2640330" indent="0" algn="ctr">
              <a:buNone/>
            </a:lvl8pPr>
            <a:lvl9pPr marL="301752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6490" y="2240211"/>
            <a:ext cx="2246651" cy="60452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9442461" y="2240214"/>
            <a:ext cx="607695" cy="61531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</p:grpSp>
      <p:sp>
        <p:nvSpPr>
          <p:cNvPr id="24" name="Oval 28"/>
          <p:cNvSpPr/>
          <p:nvPr/>
        </p:nvSpPr>
        <p:spPr>
          <a:xfrm>
            <a:off x="9429750" y="6844030"/>
            <a:ext cx="167640" cy="17272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85" dirty="0"/>
          </a:p>
        </p:txBody>
      </p:sp>
      <p:sp>
        <p:nvSpPr>
          <p:cNvPr id="23" name="Oval 28"/>
          <p:cNvSpPr/>
          <p:nvPr/>
        </p:nvSpPr>
        <p:spPr>
          <a:xfrm>
            <a:off x="9429750" y="7167880"/>
            <a:ext cx="167640" cy="17272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85"/>
          </a:p>
        </p:txBody>
      </p:sp>
      <p:sp>
        <p:nvSpPr>
          <p:cNvPr id="5" name="Oval 28"/>
          <p:cNvSpPr/>
          <p:nvPr/>
        </p:nvSpPr>
        <p:spPr>
          <a:xfrm>
            <a:off x="9429750" y="6207125"/>
            <a:ext cx="167640" cy="17272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85"/>
          </a:p>
        </p:txBody>
      </p:sp>
      <p:sp>
        <p:nvSpPr>
          <p:cNvPr id="14" name="Oval 28"/>
          <p:cNvSpPr/>
          <p:nvPr/>
        </p:nvSpPr>
        <p:spPr>
          <a:xfrm>
            <a:off x="9429750" y="6520180"/>
            <a:ext cx="167640" cy="17272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85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263142" y="318866"/>
            <a:ext cx="7160163" cy="440436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594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</p:spTree>
    <p:extLst>
      <p:ext uri="{BB962C8B-B14F-4D97-AF65-F5344CB8AC3E}">
        <p14:creationId xmlns:p14="http://schemas.microsoft.com/office/powerpoint/2010/main" val="165791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4BE2-6807-4816-BD48-43162611B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1588"/>
            <a:ext cx="7543800" cy="2706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5316B-94A8-4A98-A86E-36E80AD83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3050"/>
            <a:ext cx="7543800" cy="1876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D748-D0E7-4C4A-8FC0-F469B04D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BBB2-9300-4581-9990-5EB58872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349EA-77D5-40E3-A05F-3C502076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67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51460" y="1899920"/>
            <a:ext cx="9052560" cy="1295400"/>
          </a:xfrm>
        </p:spPr>
        <p:txBody>
          <a:bodyPr rtlCol="0" anchor="ctr">
            <a:normAutofit/>
          </a:bodyPr>
          <a:lstStyle>
            <a:lvl1pPr>
              <a:defRPr kumimoji="0" sz="396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500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51460" y="518160"/>
            <a:ext cx="9052560" cy="12954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51460" y="1899920"/>
            <a:ext cx="9052560" cy="1295400"/>
          </a:xfrm>
        </p:spPr>
        <p:txBody>
          <a:bodyPr rtlCol="0" anchor="ctr"/>
          <a:lstStyle>
            <a:lvl1pPr algn="ctr">
              <a:buFontTx/>
              <a:buNone/>
              <a:defRPr kumimoji="0" sz="396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</p:spTree>
    <p:extLst>
      <p:ext uri="{BB962C8B-B14F-4D97-AF65-F5344CB8AC3E}">
        <p14:creationId xmlns:p14="http://schemas.microsoft.com/office/powerpoint/2010/main" val="962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51460" y="518160"/>
            <a:ext cx="9052560" cy="12954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51460" y="1899920"/>
            <a:ext cx="9052560" cy="1295400"/>
          </a:xfrm>
        </p:spPr>
        <p:txBody>
          <a:bodyPr rtlCol="0" anchor="ctr"/>
          <a:lstStyle>
            <a:lvl1pPr algn="ctr">
              <a:buFontTx/>
              <a:buNone/>
              <a:defRPr kumimoji="0" sz="396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2011680" y="3540760"/>
            <a:ext cx="5615940" cy="224536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/>
              <a:t>Click to add detail to the answer</a:t>
            </a:r>
          </a:p>
        </p:txBody>
      </p:sp>
    </p:spTree>
    <p:extLst>
      <p:ext uri="{BB962C8B-B14F-4D97-AF65-F5344CB8AC3E}">
        <p14:creationId xmlns:p14="http://schemas.microsoft.com/office/powerpoint/2010/main" val="13035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51460" y="518160"/>
            <a:ext cx="9052560" cy="12954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8" name="Answer Base"/>
          <p:cNvSpPr txBox="1"/>
          <p:nvPr/>
        </p:nvSpPr>
        <p:spPr>
          <a:xfrm>
            <a:off x="201168" y="1899920"/>
            <a:ext cx="9153144" cy="20726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594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594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594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/>
        </p:nvSpPr>
        <p:spPr>
          <a:xfrm>
            <a:off x="201168" y="1899923"/>
            <a:ext cx="9153144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594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594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sz="1485" dirty="0"/>
          </a:p>
        </p:txBody>
      </p:sp>
    </p:spTree>
    <p:extLst>
      <p:ext uri="{BB962C8B-B14F-4D97-AF65-F5344CB8AC3E}">
        <p14:creationId xmlns:p14="http://schemas.microsoft.com/office/powerpoint/2010/main" val="251069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51460" y="518160"/>
            <a:ext cx="9052560" cy="12954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9" name="Answer Base"/>
          <p:cNvSpPr txBox="1"/>
          <p:nvPr/>
        </p:nvSpPr>
        <p:spPr>
          <a:xfrm>
            <a:off x="251460" y="1813561"/>
            <a:ext cx="9052560" cy="14664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594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594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594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/>
        </p:nvSpPr>
        <p:spPr>
          <a:xfrm>
            <a:off x="251460" y="1813563"/>
            <a:ext cx="905256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94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594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594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sz="1485" dirty="0"/>
          </a:p>
        </p:txBody>
      </p:sp>
    </p:spTree>
    <p:extLst>
      <p:ext uri="{BB962C8B-B14F-4D97-AF65-F5344CB8AC3E}">
        <p14:creationId xmlns:p14="http://schemas.microsoft.com/office/powerpoint/2010/main" val="33682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754380" y="259080"/>
            <a:ext cx="8465820" cy="155448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/>
        </p:nvSpPr>
        <p:spPr>
          <a:xfrm>
            <a:off x="502920" y="2331722"/>
            <a:ext cx="754380" cy="406265"/>
          </a:xfrm>
          <a:prstGeom prst="rect">
            <a:avLst/>
          </a:prstGeom>
          <a:noFill/>
        </p:spPr>
        <p:txBody>
          <a:bodyPr wrap="square" tIns="75438" bIns="75438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5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57300" y="544068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an incorrect answer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466344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an incorrect answer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257300" y="388620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an incorrect answer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257300" y="310896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an incorrect answer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257300" y="233172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920" y="3069020"/>
            <a:ext cx="754380" cy="406265"/>
          </a:xfrm>
          <a:prstGeom prst="rect">
            <a:avLst/>
          </a:prstGeom>
          <a:noFill/>
        </p:spPr>
        <p:txBody>
          <a:bodyPr wrap="square" tIns="75438" bIns="75438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5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" y="3886202"/>
            <a:ext cx="754380" cy="406265"/>
          </a:xfrm>
          <a:prstGeom prst="rect">
            <a:avLst/>
          </a:prstGeom>
          <a:noFill/>
        </p:spPr>
        <p:txBody>
          <a:bodyPr wrap="square" tIns="75438" bIns="75438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5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" y="4663442"/>
            <a:ext cx="754380" cy="406265"/>
          </a:xfrm>
          <a:prstGeom prst="rect">
            <a:avLst/>
          </a:prstGeom>
          <a:noFill/>
        </p:spPr>
        <p:txBody>
          <a:bodyPr wrap="square" tIns="75438" bIns="75438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5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" y="5440682"/>
            <a:ext cx="754380" cy="406265"/>
          </a:xfrm>
          <a:prstGeom prst="rect">
            <a:avLst/>
          </a:prstGeom>
          <a:noFill/>
        </p:spPr>
        <p:txBody>
          <a:bodyPr wrap="square" tIns="75438" bIns="75438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5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9553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5840" y="233172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05840" y="336804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5840" y="440436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05840" y="544068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5840" y="647700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5280660" y="233172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5280660" y="336804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5280660" y="440436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5280660" y="544068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5280660" y="647700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4274820" y="2590800"/>
            <a:ext cx="1005840" cy="207264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4274820" y="3627120"/>
            <a:ext cx="1005840" cy="207264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4274820" y="3627120"/>
            <a:ext cx="1005840" cy="103632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4274820" y="5699760"/>
            <a:ext cx="1005840" cy="103632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4274820" y="2590800"/>
            <a:ext cx="1005840" cy="414528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7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1005840" y="518160"/>
            <a:ext cx="8465820" cy="12954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1005840" y="2159001"/>
            <a:ext cx="8214360" cy="4783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7376160" y="7081520"/>
            <a:ext cx="2011680" cy="367030"/>
          </a:xfrm>
          <a:prstGeom prst="rect">
            <a:avLst/>
          </a:prstGeom>
        </p:spPr>
        <p:txBody>
          <a:bodyPr vert="horz" anchor="ctr"/>
          <a:lstStyle>
            <a:lvl1pPr>
              <a:defRPr sz="907"/>
            </a:lvl1pPr>
            <a:extLst/>
          </a:lstStyle>
          <a:p>
            <a:fld id="{D28A9B51-E615-4604-B89A-E2B33F7F9A7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502920" y="7081520"/>
            <a:ext cx="3586975" cy="367030"/>
          </a:xfrm>
          <a:prstGeom prst="rect">
            <a:avLst/>
          </a:prstGeom>
        </p:spPr>
        <p:txBody>
          <a:bodyPr vert="horz"/>
          <a:lstStyle>
            <a:lvl1pPr>
              <a:defRPr sz="99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586431" y="6971244"/>
            <a:ext cx="471970" cy="518160"/>
          </a:xfrm>
          <a:prstGeom prst="rect">
            <a:avLst/>
          </a:prstGeom>
        </p:spPr>
        <p:txBody>
          <a:bodyPr vert="horz" anchor="ctr"/>
          <a:lstStyle>
            <a:lvl1pPr>
              <a:defRPr sz="990"/>
            </a:lvl1pPr>
            <a:extLst/>
          </a:lstStyle>
          <a:p>
            <a:fld id="{9341B264-062B-4159-A27C-83C556FACAB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2711" y="2266950"/>
            <a:ext cx="146685" cy="60452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9442461" y="2266953"/>
            <a:ext cx="607695" cy="61531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85"/>
            </a:p>
          </p:txBody>
        </p:sp>
      </p:grpSp>
      <p:sp>
        <p:nvSpPr>
          <p:cNvPr id="23" name="Oval 28"/>
          <p:cNvSpPr/>
          <p:nvPr/>
        </p:nvSpPr>
        <p:spPr>
          <a:xfrm>
            <a:off x="9429750" y="7167880"/>
            <a:ext cx="167640" cy="17272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85"/>
          </a:p>
        </p:txBody>
      </p:sp>
    </p:spTree>
    <p:extLst>
      <p:ext uri="{BB962C8B-B14F-4D97-AF65-F5344CB8AC3E}">
        <p14:creationId xmlns:p14="http://schemas.microsoft.com/office/powerpoint/2010/main" val="5190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sz="297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282893" indent="-282893" algn="l" rtl="0" eaLnBrk="1" latinLnBrk="0" hangingPunct="1">
        <a:spcBef>
          <a:spcPct val="20000"/>
        </a:spcBef>
        <a:buChar char="•"/>
        <a:defRPr sz="1650">
          <a:solidFill>
            <a:schemeClr val="tx1"/>
          </a:solidFill>
          <a:latin typeface="+mn-lt"/>
          <a:ea typeface="+mn-ea"/>
          <a:cs typeface="+mn-cs"/>
        </a:defRPr>
      </a:lvl1pPr>
      <a:lvl2pPr marL="612934" indent="-235744" algn="l" rtl="0" eaLnBrk="1" latinLnBrk="0" hangingPunct="1">
        <a:spcBef>
          <a:spcPct val="20000"/>
        </a:spcBef>
        <a:buChar char="–"/>
        <a:defRPr sz="165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rtl="0" eaLnBrk="1" latinLnBrk="0" hangingPunct="1">
        <a:spcBef>
          <a:spcPct val="20000"/>
        </a:spcBef>
        <a:buChar char="•"/>
        <a:defRPr sz="165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rtl="0" eaLnBrk="1" latinLnBrk="0" hangingPunct="1">
        <a:spcBef>
          <a:spcPct val="20000"/>
        </a:spcBef>
        <a:buChar char="–"/>
        <a:defRPr sz="165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rtl="0" eaLnBrk="1" latinLnBrk="0" hangingPunct="1">
        <a:spcBef>
          <a:spcPct val="20000"/>
        </a:spcBef>
        <a:buChar char="»"/>
        <a:defRPr sz="165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rtl="0" eaLnBrk="1" latinLnBrk="0" hangingPunct="1">
        <a:spcBef>
          <a:spcPct val="20000"/>
        </a:spcBef>
        <a:buChar char="•"/>
        <a:defRPr sz="165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rtl="0" eaLnBrk="1" latinLnBrk="0" hangingPunct="1">
        <a:spcBef>
          <a:spcPct val="20000"/>
        </a:spcBef>
        <a:buChar char="•"/>
        <a:defRPr sz="165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rtl="0" eaLnBrk="1" latinLnBrk="0" hangingPunct="1">
        <a:spcBef>
          <a:spcPct val="20000"/>
        </a:spcBef>
        <a:buChar char="•"/>
        <a:defRPr sz="165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rtl="0" eaLnBrk="1" latinLnBrk="0" hangingPunct="1">
        <a:spcBef>
          <a:spcPct val="20000"/>
        </a:spcBef>
        <a:buChar char="•"/>
        <a:defRPr sz="165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7719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75438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13157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50876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88595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26314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264033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01752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C30A-5619-4D54-8895-0865139C2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962612"/>
            <a:ext cx="7543800" cy="1015663"/>
          </a:xfrm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A8505-B8E3-4B86-8A40-E6CB0C55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C0D3-0D1A-45F5-B87A-8B8BED32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0356E-58FC-44CF-96C1-5DC184D6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B264-062B-4159-A27C-83C556FACA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1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Trebuchet MS</vt:lpstr>
      <vt:lpstr>QuizShow</vt:lpstr>
      <vt:lpstr>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Thái Minh Tân</dc:creator>
  <cp:lastModifiedBy>Thái Minh Tân</cp:lastModifiedBy>
  <cp:revision>1</cp:revision>
  <dcterms:created xsi:type="dcterms:W3CDTF">2019-04-03T16:02:38Z</dcterms:created>
  <dcterms:modified xsi:type="dcterms:W3CDTF">2019-04-03T16:02:40Z</dcterms:modified>
</cp:coreProperties>
</file>