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576103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74" y="-1002"/>
      </p:cViewPr>
      <p:guideLst>
        <p:guide orient="horz" pos="1816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Tantofish\Desktop\&#26032;&#22686;%20Microsoft%20Excel%20&#24037;&#20316;&#34920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Tantofish\Desktop\&#26032;&#22686;%20Microsoft%20Excel%20&#24037;&#20316;&#34920;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Tantofish\Desktop\&#26032;&#22686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0378463032598"/>
          <c:y val="6.7842096626828663E-2"/>
          <c:w val="0.80778745527845086"/>
          <c:h val="0.64741141732283469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Smoothed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工作表1!$B$2:$B$200</c:f>
              <c:numCache>
                <c:formatCode>General</c:formatCode>
                <c:ptCount val="199"/>
                <c:pt idx="0">
                  <c:v>14.1332</c:v>
                </c:pt>
                <c:pt idx="1">
                  <c:v>12.9664</c:v>
                </c:pt>
                <c:pt idx="2">
                  <c:v>12.8825</c:v>
                </c:pt>
                <c:pt idx="3">
                  <c:v>13.410299999999999</c:v>
                </c:pt>
                <c:pt idx="4">
                  <c:v>13.491300000000001</c:v>
                </c:pt>
                <c:pt idx="5">
                  <c:v>14.767799999999999</c:v>
                </c:pt>
                <c:pt idx="6">
                  <c:v>13.633100000000001</c:v>
                </c:pt>
                <c:pt idx="7">
                  <c:v>13.441000000000001</c:v>
                </c:pt>
                <c:pt idx="8">
                  <c:v>14.1341</c:v>
                </c:pt>
                <c:pt idx="9">
                  <c:v>13.381500000000001</c:v>
                </c:pt>
                <c:pt idx="10">
                  <c:v>12.811</c:v>
                </c:pt>
                <c:pt idx="11">
                  <c:v>13.220599999999999</c:v>
                </c:pt>
                <c:pt idx="12">
                  <c:v>13.521100000000001</c:v>
                </c:pt>
                <c:pt idx="13">
                  <c:v>13.413600000000001</c:v>
                </c:pt>
                <c:pt idx="14">
                  <c:v>12.4428</c:v>
                </c:pt>
                <c:pt idx="15">
                  <c:v>16.234200000000001</c:v>
                </c:pt>
                <c:pt idx="16">
                  <c:v>16.553799999999999</c:v>
                </c:pt>
                <c:pt idx="17">
                  <c:v>10.482900000000001</c:v>
                </c:pt>
                <c:pt idx="18">
                  <c:v>10.0726</c:v>
                </c:pt>
                <c:pt idx="19">
                  <c:v>8.9738399999999992</c:v>
                </c:pt>
                <c:pt idx="20">
                  <c:v>7.7648900000000003</c:v>
                </c:pt>
                <c:pt idx="21">
                  <c:v>7.4121100000000002</c:v>
                </c:pt>
                <c:pt idx="22">
                  <c:v>7.4327899999999998</c:v>
                </c:pt>
                <c:pt idx="23">
                  <c:v>7.8184500000000003</c:v>
                </c:pt>
                <c:pt idx="24">
                  <c:v>6.9639199999999999</c:v>
                </c:pt>
                <c:pt idx="25">
                  <c:v>6.5922200000000002</c:v>
                </c:pt>
                <c:pt idx="26">
                  <c:v>4.7849700000000004</c:v>
                </c:pt>
                <c:pt idx="27">
                  <c:v>4.4080399999999997</c:v>
                </c:pt>
                <c:pt idx="28">
                  <c:v>3.5396000000000001</c:v>
                </c:pt>
                <c:pt idx="29">
                  <c:v>2.9676999999999998</c:v>
                </c:pt>
                <c:pt idx="30">
                  <c:v>1.06562</c:v>
                </c:pt>
                <c:pt idx="31">
                  <c:v>-0.15421799999999999</c:v>
                </c:pt>
                <c:pt idx="32">
                  <c:v>-1.5278</c:v>
                </c:pt>
                <c:pt idx="33">
                  <c:v>-3.5884800000000001</c:v>
                </c:pt>
                <c:pt idx="34">
                  <c:v>-5.4813999999999998</c:v>
                </c:pt>
                <c:pt idx="35">
                  <c:v>-7.5606499999999999</c:v>
                </c:pt>
                <c:pt idx="36">
                  <c:v>-9.2864699999999996</c:v>
                </c:pt>
                <c:pt idx="37">
                  <c:v>-10.4717</c:v>
                </c:pt>
                <c:pt idx="38">
                  <c:v>-11.3485</c:v>
                </c:pt>
                <c:pt idx="39">
                  <c:v>-13.083399999999999</c:v>
                </c:pt>
                <c:pt idx="40">
                  <c:v>-13.0365</c:v>
                </c:pt>
                <c:pt idx="41">
                  <c:v>-13.522</c:v>
                </c:pt>
                <c:pt idx="42">
                  <c:v>-14.1188</c:v>
                </c:pt>
                <c:pt idx="43">
                  <c:v>-15.433999999999999</c:v>
                </c:pt>
                <c:pt idx="44">
                  <c:v>-14.167299999999999</c:v>
                </c:pt>
                <c:pt idx="45">
                  <c:v>-17.059999999999999</c:v>
                </c:pt>
                <c:pt idx="46">
                  <c:v>-18.393999999999998</c:v>
                </c:pt>
                <c:pt idx="47">
                  <c:v>-19.758400000000002</c:v>
                </c:pt>
                <c:pt idx="48">
                  <c:v>-20.9071</c:v>
                </c:pt>
                <c:pt idx="49">
                  <c:v>-20.232500000000002</c:v>
                </c:pt>
                <c:pt idx="50">
                  <c:v>-20.369499999999999</c:v>
                </c:pt>
                <c:pt idx="51">
                  <c:v>-20.5151</c:v>
                </c:pt>
                <c:pt idx="52">
                  <c:v>-20.997900000000001</c:v>
                </c:pt>
                <c:pt idx="53">
                  <c:v>-21.0352</c:v>
                </c:pt>
                <c:pt idx="54">
                  <c:v>-22.055900000000001</c:v>
                </c:pt>
                <c:pt idx="55">
                  <c:v>-21.151</c:v>
                </c:pt>
                <c:pt idx="56">
                  <c:v>-23.393999999999998</c:v>
                </c:pt>
                <c:pt idx="57">
                  <c:v>-23.956099999999999</c:v>
                </c:pt>
                <c:pt idx="58">
                  <c:v>-24.680900000000001</c:v>
                </c:pt>
                <c:pt idx="59">
                  <c:v>-24.028099999999998</c:v>
                </c:pt>
                <c:pt idx="60">
                  <c:v>-23.7102</c:v>
                </c:pt>
                <c:pt idx="61">
                  <c:v>-23.151900000000001</c:v>
                </c:pt>
                <c:pt idx="62">
                  <c:v>-22.020600000000002</c:v>
                </c:pt>
                <c:pt idx="63">
                  <c:v>-22.339500000000001</c:v>
                </c:pt>
                <c:pt idx="64">
                  <c:v>-21.047899999999998</c:v>
                </c:pt>
                <c:pt idx="65">
                  <c:v>-23.358599999999999</c:v>
                </c:pt>
                <c:pt idx="66">
                  <c:v>-21.781400000000001</c:v>
                </c:pt>
                <c:pt idx="67">
                  <c:v>-22.851400000000002</c:v>
                </c:pt>
                <c:pt idx="68">
                  <c:v>-21.952100000000002</c:v>
                </c:pt>
                <c:pt idx="69">
                  <c:v>-22.4587</c:v>
                </c:pt>
                <c:pt idx="70">
                  <c:v>-21.5884</c:v>
                </c:pt>
                <c:pt idx="71">
                  <c:v>-21.256</c:v>
                </c:pt>
                <c:pt idx="72">
                  <c:v>-22.0854</c:v>
                </c:pt>
                <c:pt idx="73">
                  <c:v>-22.498000000000001</c:v>
                </c:pt>
                <c:pt idx="74">
                  <c:v>-22.6858</c:v>
                </c:pt>
                <c:pt idx="75">
                  <c:v>-22.495000000000001</c:v>
                </c:pt>
                <c:pt idx="76">
                  <c:v>-22.383400000000002</c:v>
                </c:pt>
                <c:pt idx="77">
                  <c:v>-22.129899999999999</c:v>
                </c:pt>
                <c:pt idx="78">
                  <c:v>-24.857700000000001</c:v>
                </c:pt>
                <c:pt idx="79">
                  <c:v>-20.8704</c:v>
                </c:pt>
                <c:pt idx="80">
                  <c:v>-21.265000000000001</c:v>
                </c:pt>
                <c:pt idx="81">
                  <c:v>-22.332100000000001</c:v>
                </c:pt>
                <c:pt idx="82">
                  <c:v>-21.578499999999998</c:v>
                </c:pt>
                <c:pt idx="83">
                  <c:v>-21.188800000000001</c:v>
                </c:pt>
                <c:pt idx="84">
                  <c:v>-21.059799999999999</c:v>
                </c:pt>
                <c:pt idx="85">
                  <c:v>-21.960599999999999</c:v>
                </c:pt>
                <c:pt idx="86">
                  <c:v>-21.947099999999999</c:v>
                </c:pt>
                <c:pt idx="87">
                  <c:v>-21.7014</c:v>
                </c:pt>
                <c:pt idx="88">
                  <c:v>-20.702400000000001</c:v>
                </c:pt>
                <c:pt idx="89">
                  <c:v>-21.8706</c:v>
                </c:pt>
                <c:pt idx="90">
                  <c:v>-24.113399999999999</c:v>
                </c:pt>
                <c:pt idx="91">
                  <c:v>-23.159400000000002</c:v>
                </c:pt>
                <c:pt idx="92">
                  <c:v>-22.581199999999999</c:v>
                </c:pt>
                <c:pt idx="93">
                  <c:v>-22.025500000000001</c:v>
                </c:pt>
                <c:pt idx="94">
                  <c:v>-23.500599999999999</c:v>
                </c:pt>
                <c:pt idx="95">
                  <c:v>-24.674800000000001</c:v>
                </c:pt>
                <c:pt idx="96">
                  <c:v>-24.2121</c:v>
                </c:pt>
                <c:pt idx="97">
                  <c:v>-24.3248</c:v>
                </c:pt>
                <c:pt idx="98">
                  <c:v>-25.5</c:v>
                </c:pt>
                <c:pt idx="99">
                  <c:v>-27.3645</c:v>
                </c:pt>
                <c:pt idx="100">
                  <c:v>-27.4177</c:v>
                </c:pt>
                <c:pt idx="101">
                  <c:v>-29.830300000000001</c:v>
                </c:pt>
                <c:pt idx="102">
                  <c:v>-28.3794</c:v>
                </c:pt>
                <c:pt idx="103">
                  <c:v>-27.4696</c:v>
                </c:pt>
                <c:pt idx="104">
                  <c:v>-29.208200000000001</c:v>
                </c:pt>
                <c:pt idx="105">
                  <c:v>-28.642499999999998</c:v>
                </c:pt>
                <c:pt idx="106">
                  <c:v>-29.5808</c:v>
                </c:pt>
                <c:pt idx="107">
                  <c:v>-29.750800000000002</c:v>
                </c:pt>
                <c:pt idx="108">
                  <c:v>-30.516500000000001</c:v>
                </c:pt>
                <c:pt idx="109">
                  <c:v>-29.241700000000002</c:v>
                </c:pt>
                <c:pt idx="110">
                  <c:v>-30.877800000000001</c:v>
                </c:pt>
                <c:pt idx="111">
                  <c:v>-33.589599999999997</c:v>
                </c:pt>
                <c:pt idx="112">
                  <c:v>-32.680900000000001</c:v>
                </c:pt>
                <c:pt idx="113">
                  <c:v>-39.574199999999998</c:v>
                </c:pt>
                <c:pt idx="114">
                  <c:v>-36.008099999999999</c:v>
                </c:pt>
                <c:pt idx="115">
                  <c:v>-34.710500000000003</c:v>
                </c:pt>
                <c:pt idx="116">
                  <c:v>-38.513100000000001</c:v>
                </c:pt>
                <c:pt idx="117">
                  <c:v>-38.503900000000002</c:v>
                </c:pt>
                <c:pt idx="118">
                  <c:v>-39.7712</c:v>
                </c:pt>
                <c:pt idx="119">
                  <c:v>-43.822899999999997</c:v>
                </c:pt>
                <c:pt idx="120">
                  <c:v>-43.469299999999997</c:v>
                </c:pt>
                <c:pt idx="121">
                  <c:v>-43.4148</c:v>
                </c:pt>
                <c:pt idx="122">
                  <c:v>-45.204799999999999</c:v>
                </c:pt>
                <c:pt idx="123">
                  <c:v>-46.857500000000002</c:v>
                </c:pt>
                <c:pt idx="124">
                  <c:v>-47.806800000000003</c:v>
                </c:pt>
                <c:pt idx="125">
                  <c:v>-49.072800000000001</c:v>
                </c:pt>
                <c:pt idx="126">
                  <c:v>-47.602400000000003</c:v>
                </c:pt>
                <c:pt idx="127">
                  <c:v>-47.388599999999997</c:v>
                </c:pt>
                <c:pt idx="128">
                  <c:v>-48.809399999999997</c:v>
                </c:pt>
                <c:pt idx="129">
                  <c:v>-47.529000000000003</c:v>
                </c:pt>
                <c:pt idx="130">
                  <c:v>-48.0169</c:v>
                </c:pt>
                <c:pt idx="131">
                  <c:v>-48.916499999999999</c:v>
                </c:pt>
                <c:pt idx="132">
                  <c:v>-50.142299999999999</c:v>
                </c:pt>
                <c:pt idx="133">
                  <c:v>-50.537500000000001</c:v>
                </c:pt>
                <c:pt idx="134">
                  <c:v>-48.235500000000002</c:v>
                </c:pt>
                <c:pt idx="135">
                  <c:v>-49.151899999999998</c:v>
                </c:pt>
                <c:pt idx="136">
                  <c:v>-49.838999999999999</c:v>
                </c:pt>
                <c:pt idx="137">
                  <c:v>-44.272500000000001</c:v>
                </c:pt>
                <c:pt idx="138">
                  <c:v>-49.754199999999997</c:v>
                </c:pt>
                <c:pt idx="139">
                  <c:v>-42.591700000000003</c:v>
                </c:pt>
                <c:pt idx="140">
                  <c:v>-48.962499999999999</c:v>
                </c:pt>
                <c:pt idx="141">
                  <c:v>-48.756</c:v>
                </c:pt>
                <c:pt idx="142">
                  <c:v>-51.125799999999998</c:v>
                </c:pt>
                <c:pt idx="143">
                  <c:v>-50.880899999999997</c:v>
                </c:pt>
                <c:pt idx="144">
                  <c:v>-48.596899999999998</c:v>
                </c:pt>
                <c:pt idx="145">
                  <c:v>-48.478200000000001</c:v>
                </c:pt>
                <c:pt idx="146">
                  <c:v>-48.380800000000001</c:v>
                </c:pt>
                <c:pt idx="147">
                  <c:v>-49.778599999999997</c:v>
                </c:pt>
                <c:pt idx="148">
                  <c:v>-49.409100000000002</c:v>
                </c:pt>
                <c:pt idx="149">
                  <c:v>-50.814999999999998</c:v>
                </c:pt>
                <c:pt idx="150">
                  <c:v>-51.001399999999997</c:v>
                </c:pt>
                <c:pt idx="151">
                  <c:v>-50.617899999999999</c:v>
                </c:pt>
                <c:pt idx="152">
                  <c:v>-50.230499999999999</c:v>
                </c:pt>
                <c:pt idx="153">
                  <c:v>-50.238500000000002</c:v>
                </c:pt>
                <c:pt idx="154">
                  <c:v>-49.630400000000002</c:v>
                </c:pt>
                <c:pt idx="155">
                  <c:v>-50.2943</c:v>
                </c:pt>
                <c:pt idx="156">
                  <c:v>-49.941299999999998</c:v>
                </c:pt>
                <c:pt idx="157">
                  <c:v>-50.337299999999999</c:v>
                </c:pt>
                <c:pt idx="158">
                  <c:v>-50.252600000000001</c:v>
                </c:pt>
                <c:pt idx="159">
                  <c:v>-50.0627</c:v>
                </c:pt>
                <c:pt idx="160">
                  <c:v>-48.618499999999997</c:v>
                </c:pt>
                <c:pt idx="161">
                  <c:v>-47.244999999999997</c:v>
                </c:pt>
                <c:pt idx="162">
                  <c:v>-46.8123</c:v>
                </c:pt>
                <c:pt idx="163">
                  <c:v>-47.433799999999998</c:v>
                </c:pt>
                <c:pt idx="164">
                  <c:v>-46.890599999999999</c:v>
                </c:pt>
                <c:pt idx="165">
                  <c:v>-45.550699999999999</c:v>
                </c:pt>
                <c:pt idx="166">
                  <c:v>-44.761600000000001</c:v>
                </c:pt>
                <c:pt idx="167">
                  <c:v>-46.883800000000001</c:v>
                </c:pt>
                <c:pt idx="168">
                  <c:v>-46.478000000000002</c:v>
                </c:pt>
                <c:pt idx="169">
                  <c:v>-46.093000000000004</c:v>
                </c:pt>
                <c:pt idx="170">
                  <c:v>-46.2241</c:v>
                </c:pt>
                <c:pt idx="171">
                  <c:v>-45.592100000000002</c:v>
                </c:pt>
                <c:pt idx="172">
                  <c:v>-46.8095</c:v>
                </c:pt>
                <c:pt idx="173">
                  <c:v>-46.995800000000003</c:v>
                </c:pt>
                <c:pt idx="174">
                  <c:v>-43.182400000000001</c:v>
                </c:pt>
                <c:pt idx="175">
                  <c:v>-46.403300000000002</c:v>
                </c:pt>
                <c:pt idx="176">
                  <c:v>-47.590400000000002</c:v>
                </c:pt>
                <c:pt idx="177">
                  <c:v>-46.059100000000001</c:v>
                </c:pt>
                <c:pt idx="178">
                  <c:v>-47.007300000000001</c:v>
                </c:pt>
                <c:pt idx="179">
                  <c:v>-44.293900000000001</c:v>
                </c:pt>
                <c:pt idx="180">
                  <c:v>-44.617199999999997</c:v>
                </c:pt>
                <c:pt idx="181">
                  <c:v>-45.474600000000002</c:v>
                </c:pt>
                <c:pt idx="182">
                  <c:v>-43.6494</c:v>
                </c:pt>
                <c:pt idx="183">
                  <c:v>-45.814300000000003</c:v>
                </c:pt>
                <c:pt idx="184">
                  <c:v>-46.689</c:v>
                </c:pt>
                <c:pt idx="185">
                  <c:v>-46.821800000000003</c:v>
                </c:pt>
                <c:pt idx="186">
                  <c:v>-46.882100000000001</c:v>
                </c:pt>
                <c:pt idx="187">
                  <c:v>-48.401600000000002</c:v>
                </c:pt>
                <c:pt idx="188">
                  <c:v>-50.147100000000002</c:v>
                </c:pt>
                <c:pt idx="189">
                  <c:v>-51.5777</c:v>
                </c:pt>
                <c:pt idx="190">
                  <c:v>-51.479199999999999</c:v>
                </c:pt>
                <c:pt idx="191">
                  <c:v>-54.856200000000001</c:v>
                </c:pt>
                <c:pt idx="192">
                  <c:v>-56.099299999999999</c:v>
                </c:pt>
                <c:pt idx="193">
                  <c:v>-58.192999999999998</c:v>
                </c:pt>
                <c:pt idx="194">
                  <c:v>-56.149500000000003</c:v>
                </c:pt>
                <c:pt idx="195">
                  <c:v>-55.604599999999998</c:v>
                </c:pt>
                <c:pt idx="196">
                  <c:v>-57.215600000000002</c:v>
                </c:pt>
                <c:pt idx="197">
                  <c:v>-60.076900000000002</c:v>
                </c:pt>
                <c:pt idx="198">
                  <c:v>-61.360799999999998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工作表1!$F$1</c:f>
              <c:strCache>
                <c:ptCount val="1"/>
                <c:pt idx="0">
                  <c:v>Ground Truth</c:v>
                </c:pt>
              </c:strCache>
            </c:strRef>
          </c:tx>
          <c:spPr>
            <a:ln w="19050">
              <a:solidFill>
                <a:schemeClr val="accent2">
                  <a:shade val="95000"/>
                  <a:satMod val="105000"/>
                  <a:alpha val="79000"/>
                </a:schemeClr>
              </a:solidFill>
            </a:ln>
          </c:spPr>
          <c:marker>
            <c:symbol val="none"/>
          </c:marker>
          <c:val>
            <c:numRef>
              <c:f>工作表1!$F$2:$F$200</c:f>
              <c:numCache>
                <c:formatCode>General</c:formatCode>
                <c:ptCount val="199"/>
                <c:pt idx="0">
                  <c:v>13.97</c:v>
                </c:pt>
                <c:pt idx="1">
                  <c:v>13.8386</c:v>
                </c:pt>
                <c:pt idx="2">
                  <c:v>12.9741</c:v>
                </c:pt>
                <c:pt idx="3">
                  <c:v>13.0456</c:v>
                </c:pt>
                <c:pt idx="4">
                  <c:v>13.0008</c:v>
                </c:pt>
                <c:pt idx="5">
                  <c:v>12.9239</c:v>
                </c:pt>
                <c:pt idx="6">
                  <c:v>11.978199999999999</c:v>
                </c:pt>
                <c:pt idx="7">
                  <c:v>11.848599999999999</c:v>
                </c:pt>
                <c:pt idx="8">
                  <c:v>12.1594</c:v>
                </c:pt>
                <c:pt idx="9">
                  <c:v>11.245200000000001</c:v>
                </c:pt>
                <c:pt idx="10">
                  <c:v>10.865</c:v>
                </c:pt>
                <c:pt idx="11">
                  <c:v>10.9329</c:v>
                </c:pt>
                <c:pt idx="12">
                  <c:v>9.7739700000000003</c:v>
                </c:pt>
                <c:pt idx="13">
                  <c:v>9.9515100000000007</c:v>
                </c:pt>
                <c:pt idx="14">
                  <c:v>9.1248500000000003</c:v>
                </c:pt>
                <c:pt idx="15">
                  <c:v>8.1850799999999992</c:v>
                </c:pt>
                <c:pt idx="16">
                  <c:v>8.3093800000000009</c:v>
                </c:pt>
                <c:pt idx="17">
                  <c:v>7.8028599999999999</c:v>
                </c:pt>
                <c:pt idx="18">
                  <c:v>5.9664400000000004</c:v>
                </c:pt>
                <c:pt idx="19">
                  <c:v>5.5604300000000002</c:v>
                </c:pt>
                <c:pt idx="20">
                  <c:v>5.6198899999999998</c:v>
                </c:pt>
                <c:pt idx="21">
                  <c:v>4.9858599999999997</c:v>
                </c:pt>
                <c:pt idx="22">
                  <c:v>4.4771000000000001</c:v>
                </c:pt>
                <c:pt idx="23">
                  <c:v>3.8946999999999998</c:v>
                </c:pt>
                <c:pt idx="24">
                  <c:v>3.4394499999999999</c:v>
                </c:pt>
                <c:pt idx="25">
                  <c:v>2.4583599999999999</c:v>
                </c:pt>
                <c:pt idx="26">
                  <c:v>2.8801600000000001</c:v>
                </c:pt>
                <c:pt idx="27">
                  <c:v>1.77389</c:v>
                </c:pt>
                <c:pt idx="28">
                  <c:v>0.83077500000000004</c:v>
                </c:pt>
                <c:pt idx="29">
                  <c:v>-0.44282300000000002</c:v>
                </c:pt>
                <c:pt idx="30">
                  <c:v>-2.0594800000000002</c:v>
                </c:pt>
                <c:pt idx="31">
                  <c:v>-3.6575199999999999</c:v>
                </c:pt>
                <c:pt idx="32">
                  <c:v>-6.2579200000000004</c:v>
                </c:pt>
                <c:pt idx="33">
                  <c:v>-7.1063900000000002</c:v>
                </c:pt>
                <c:pt idx="34">
                  <c:v>-8.5783000000000005</c:v>
                </c:pt>
                <c:pt idx="35">
                  <c:v>-9.7276500000000006</c:v>
                </c:pt>
                <c:pt idx="36">
                  <c:v>-11.7803</c:v>
                </c:pt>
                <c:pt idx="37">
                  <c:v>-13.712999999999999</c:v>
                </c:pt>
                <c:pt idx="38">
                  <c:v>-13.8375</c:v>
                </c:pt>
                <c:pt idx="39">
                  <c:v>-15.352499999999999</c:v>
                </c:pt>
                <c:pt idx="40">
                  <c:v>-15.972200000000001</c:v>
                </c:pt>
                <c:pt idx="41">
                  <c:v>-17.257200000000001</c:v>
                </c:pt>
                <c:pt idx="42">
                  <c:v>-17.9087</c:v>
                </c:pt>
                <c:pt idx="43">
                  <c:v>-19.279199999999999</c:v>
                </c:pt>
                <c:pt idx="44">
                  <c:v>-20.243400000000001</c:v>
                </c:pt>
                <c:pt idx="45">
                  <c:v>-21.299499999999998</c:v>
                </c:pt>
                <c:pt idx="46">
                  <c:v>-22.191800000000001</c:v>
                </c:pt>
                <c:pt idx="47">
                  <c:v>-23.122699999999998</c:v>
                </c:pt>
                <c:pt idx="48">
                  <c:v>-23.3629</c:v>
                </c:pt>
                <c:pt idx="49">
                  <c:v>-23.752400000000002</c:v>
                </c:pt>
                <c:pt idx="50">
                  <c:v>-23.647300000000001</c:v>
                </c:pt>
                <c:pt idx="51">
                  <c:v>-24.486499999999999</c:v>
                </c:pt>
                <c:pt idx="52">
                  <c:v>-24.6691</c:v>
                </c:pt>
                <c:pt idx="53">
                  <c:v>-24.321899999999999</c:v>
                </c:pt>
                <c:pt idx="54">
                  <c:v>-24.066800000000001</c:v>
                </c:pt>
                <c:pt idx="55">
                  <c:v>-24.288599999999999</c:v>
                </c:pt>
                <c:pt idx="56">
                  <c:v>-24.4344</c:v>
                </c:pt>
                <c:pt idx="57">
                  <c:v>-24.028099999999998</c:v>
                </c:pt>
                <c:pt idx="58">
                  <c:v>-23.950900000000001</c:v>
                </c:pt>
                <c:pt idx="59">
                  <c:v>-24.082000000000001</c:v>
                </c:pt>
                <c:pt idx="60">
                  <c:v>-23.915099999999999</c:v>
                </c:pt>
                <c:pt idx="61">
                  <c:v>-24.501300000000001</c:v>
                </c:pt>
                <c:pt idx="62">
                  <c:v>-24.941700000000001</c:v>
                </c:pt>
                <c:pt idx="63">
                  <c:v>-24.5946</c:v>
                </c:pt>
                <c:pt idx="64">
                  <c:v>-24.665700000000001</c:v>
                </c:pt>
                <c:pt idx="65">
                  <c:v>-24.829000000000001</c:v>
                </c:pt>
                <c:pt idx="66">
                  <c:v>-24.581399999999999</c:v>
                </c:pt>
                <c:pt idx="67">
                  <c:v>-24.664200000000001</c:v>
                </c:pt>
                <c:pt idx="68">
                  <c:v>-23.8706</c:v>
                </c:pt>
                <c:pt idx="69">
                  <c:v>-24.6358</c:v>
                </c:pt>
                <c:pt idx="70">
                  <c:v>-24.2545</c:v>
                </c:pt>
                <c:pt idx="71">
                  <c:v>-24.242599999999999</c:v>
                </c:pt>
                <c:pt idx="72">
                  <c:v>-23.169</c:v>
                </c:pt>
                <c:pt idx="73">
                  <c:v>-23.4587</c:v>
                </c:pt>
                <c:pt idx="74">
                  <c:v>-25.035799999999998</c:v>
                </c:pt>
                <c:pt idx="75">
                  <c:v>-23.839700000000001</c:v>
                </c:pt>
                <c:pt idx="76">
                  <c:v>-24.2669</c:v>
                </c:pt>
                <c:pt idx="77">
                  <c:v>-24.006900000000002</c:v>
                </c:pt>
                <c:pt idx="78">
                  <c:v>-24.436399999999999</c:v>
                </c:pt>
                <c:pt idx="79">
                  <c:v>-24.3507</c:v>
                </c:pt>
                <c:pt idx="80">
                  <c:v>-25.2806</c:v>
                </c:pt>
                <c:pt idx="81">
                  <c:v>-25.147500000000001</c:v>
                </c:pt>
                <c:pt idx="82">
                  <c:v>-25.044</c:v>
                </c:pt>
                <c:pt idx="83">
                  <c:v>-25.338699999999999</c:v>
                </c:pt>
                <c:pt idx="84">
                  <c:v>-25.6983</c:v>
                </c:pt>
                <c:pt idx="85">
                  <c:v>-26.6206</c:v>
                </c:pt>
                <c:pt idx="86">
                  <c:v>-25.5244</c:v>
                </c:pt>
                <c:pt idx="87">
                  <c:v>-27.134599999999999</c:v>
                </c:pt>
                <c:pt idx="88">
                  <c:v>-27.106300000000001</c:v>
                </c:pt>
                <c:pt idx="89">
                  <c:v>-28.017199999999999</c:v>
                </c:pt>
                <c:pt idx="90">
                  <c:v>-28.3672</c:v>
                </c:pt>
                <c:pt idx="91">
                  <c:v>-28.170500000000001</c:v>
                </c:pt>
                <c:pt idx="92">
                  <c:v>-28.455300000000001</c:v>
                </c:pt>
                <c:pt idx="93">
                  <c:v>-28.568100000000001</c:v>
                </c:pt>
                <c:pt idx="94">
                  <c:v>-28.657900000000001</c:v>
                </c:pt>
                <c:pt idx="95">
                  <c:v>-28.580100000000002</c:v>
                </c:pt>
                <c:pt idx="96">
                  <c:v>-29.323399999999999</c:v>
                </c:pt>
                <c:pt idx="97">
                  <c:v>-28.993200000000002</c:v>
                </c:pt>
                <c:pt idx="98">
                  <c:v>-30.027100000000001</c:v>
                </c:pt>
                <c:pt idx="99">
                  <c:v>-29.931699999999999</c:v>
                </c:pt>
                <c:pt idx="100">
                  <c:v>-30.218900000000001</c:v>
                </c:pt>
                <c:pt idx="101">
                  <c:v>-30.785799999999998</c:v>
                </c:pt>
                <c:pt idx="102">
                  <c:v>-31.2058</c:v>
                </c:pt>
                <c:pt idx="103">
                  <c:v>-31.780100000000001</c:v>
                </c:pt>
                <c:pt idx="104">
                  <c:v>-33.039099999999998</c:v>
                </c:pt>
                <c:pt idx="105">
                  <c:v>-32.975999999999999</c:v>
                </c:pt>
                <c:pt idx="106">
                  <c:v>-33.151499999999999</c:v>
                </c:pt>
                <c:pt idx="107">
                  <c:v>-33.110900000000001</c:v>
                </c:pt>
                <c:pt idx="108">
                  <c:v>-33.9129</c:v>
                </c:pt>
                <c:pt idx="109">
                  <c:v>-34.535299999999999</c:v>
                </c:pt>
                <c:pt idx="110">
                  <c:v>-35.077100000000002</c:v>
                </c:pt>
                <c:pt idx="111">
                  <c:v>-36.130299999999998</c:v>
                </c:pt>
                <c:pt idx="112">
                  <c:v>-36.297800000000002</c:v>
                </c:pt>
                <c:pt idx="113">
                  <c:v>-38.049599999999998</c:v>
                </c:pt>
                <c:pt idx="114">
                  <c:v>-37.622100000000003</c:v>
                </c:pt>
                <c:pt idx="115">
                  <c:v>-38.278500000000001</c:v>
                </c:pt>
                <c:pt idx="116">
                  <c:v>-38.234299999999998</c:v>
                </c:pt>
                <c:pt idx="117">
                  <c:v>-40.450800000000001</c:v>
                </c:pt>
                <c:pt idx="118">
                  <c:v>-41.021099999999997</c:v>
                </c:pt>
                <c:pt idx="119">
                  <c:v>-42.765599999999999</c:v>
                </c:pt>
                <c:pt idx="120">
                  <c:v>-43.236699999999999</c:v>
                </c:pt>
                <c:pt idx="121">
                  <c:v>-45.684399999999997</c:v>
                </c:pt>
                <c:pt idx="122">
                  <c:v>-46.286299999999997</c:v>
                </c:pt>
                <c:pt idx="123">
                  <c:v>-46.794800000000002</c:v>
                </c:pt>
                <c:pt idx="124">
                  <c:v>-46.597900000000003</c:v>
                </c:pt>
                <c:pt idx="125">
                  <c:v>-47.8947</c:v>
                </c:pt>
                <c:pt idx="126">
                  <c:v>-48.380800000000001</c:v>
                </c:pt>
                <c:pt idx="127">
                  <c:v>-47.469700000000003</c:v>
                </c:pt>
                <c:pt idx="128">
                  <c:v>-47.9861</c:v>
                </c:pt>
                <c:pt idx="129">
                  <c:v>-48.095100000000002</c:v>
                </c:pt>
                <c:pt idx="130">
                  <c:v>-47.298999999999999</c:v>
                </c:pt>
                <c:pt idx="131">
                  <c:v>-46.582000000000001</c:v>
                </c:pt>
                <c:pt idx="132">
                  <c:v>-48.126300000000001</c:v>
                </c:pt>
                <c:pt idx="133">
                  <c:v>-48.269500000000001</c:v>
                </c:pt>
                <c:pt idx="134">
                  <c:v>-47.871400000000001</c:v>
                </c:pt>
                <c:pt idx="135">
                  <c:v>-48.328099999999999</c:v>
                </c:pt>
                <c:pt idx="136">
                  <c:v>-48.688299999999998</c:v>
                </c:pt>
                <c:pt idx="137">
                  <c:v>-47.453099999999999</c:v>
                </c:pt>
                <c:pt idx="138">
                  <c:v>-48.820500000000003</c:v>
                </c:pt>
                <c:pt idx="139">
                  <c:v>-48.201799999999999</c:v>
                </c:pt>
                <c:pt idx="140">
                  <c:v>-48.915399999999998</c:v>
                </c:pt>
                <c:pt idx="141">
                  <c:v>-49.091500000000003</c:v>
                </c:pt>
                <c:pt idx="142">
                  <c:v>-49.377899999999997</c:v>
                </c:pt>
                <c:pt idx="143">
                  <c:v>-49.253</c:v>
                </c:pt>
                <c:pt idx="144">
                  <c:v>-49.83</c:v>
                </c:pt>
                <c:pt idx="145">
                  <c:v>-50.636800000000001</c:v>
                </c:pt>
                <c:pt idx="146">
                  <c:v>-50.900100000000002</c:v>
                </c:pt>
                <c:pt idx="147">
                  <c:v>-51.987900000000003</c:v>
                </c:pt>
                <c:pt idx="148">
                  <c:v>-52.137</c:v>
                </c:pt>
                <c:pt idx="149">
                  <c:v>-51.866799999999998</c:v>
                </c:pt>
                <c:pt idx="150">
                  <c:v>-51.844700000000003</c:v>
                </c:pt>
                <c:pt idx="151">
                  <c:v>-52.075099999999999</c:v>
                </c:pt>
                <c:pt idx="152">
                  <c:v>-51.929699999999997</c:v>
                </c:pt>
                <c:pt idx="153">
                  <c:v>-51.2303</c:v>
                </c:pt>
                <c:pt idx="154">
                  <c:v>-51.525199999999998</c:v>
                </c:pt>
                <c:pt idx="155">
                  <c:v>-51.613399999999999</c:v>
                </c:pt>
                <c:pt idx="156">
                  <c:v>-51.4726</c:v>
                </c:pt>
                <c:pt idx="157">
                  <c:v>-51.376100000000001</c:v>
                </c:pt>
                <c:pt idx="158">
                  <c:v>-50.825600000000001</c:v>
                </c:pt>
                <c:pt idx="159">
                  <c:v>-51.1569</c:v>
                </c:pt>
                <c:pt idx="160">
                  <c:v>-51.332799999999999</c:v>
                </c:pt>
                <c:pt idx="161">
                  <c:v>-50.888599999999997</c:v>
                </c:pt>
                <c:pt idx="162">
                  <c:v>-50.7</c:v>
                </c:pt>
                <c:pt idx="163">
                  <c:v>-50.172899999999998</c:v>
                </c:pt>
                <c:pt idx="164">
                  <c:v>-49.958599999999997</c:v>
                </c:pt>
                <c:pt idx="165">
                  <c:v>-49.5901</c:v>
                </c:pt>
                <c:pt idx="166">
                  <c:v>-49.679000000000002</c:v>
                </c:pt>
                <c:pt idx="167">
                  <c:v>-48.881300000000003</c:v>
                </c:pt>
                <c:pt idx="168">
                  <c:v>-49.074800000000003</c:v>
                </c:pt>
                <c:pt idx="169">
                  <c:v>-48.512900000000002</c:v>
                </c:pt>
                <c:pt idx="170">
                  <c:v>-48.452300000000001</c:v>
                </c:pt>
                <c:pt idx="171">
                  <c:v>-48.639000000000003</c:v>
                </c:pt>
                <c:pt idx="172">
                  <c:v>-48.015099999999997</c:v>
                </c:pt>
                <c:pt idx="173">
                  <c:v>-48.075899999999997</c:v>
                </c:pt>
                <c:pt idx="174">
                  <c:v>-47.950200000000002</c:v>
                </c:pt>
                <c:pt idx="175">
                  <c:v>-48.077800000000003</c:v>
                </c:pt>
                <c:pt idx="176">
                  <c:v>-47.945</c:v>
                </c:pt>
                <c:pt idx="177">
                  <c:v>-47.0974</c:v>
                </c:pt>
                <c:pt idx="178">
                  <c:v>-46.755600000000001</c:v>
                </c:pt>
                <c:pt idx="179">
                  <c:v>-46.828899999999997</c:v>
                </c:pt>
                <c:pt idx="180">
                  <c:v>-47.736600000000003</c:v>
                </c:pt>
                <c:pt idx="181">
                  <c:v>-47.798900000000003</c:v>
                </c:pt>
                <c:pt idx="182">
                  <c:v>-48.228400000000001</c:v>
                </c:pt>
                <c:pt idx="183">
                  <c:v>-49.239699999999999</c:v>
                </c:pt>
                <c:pt idx="184">
                  <c:v>-49.767299999999999</c:v>
                </c:pt>
                <c:pt idx="185">
                  <c:v>-50.084400000000002</c:v>
                </c:pt>
                <c:pt idx="186">
                  <c:v>-50.216700000000003</c:v>
                </c:pt>
                <c:pt idx="187">
                  <c:v>-51.519199999999998</c:v>
                </c:pt>
                <c:pt idx="188">
                  <c:v>-52.336799999999997</c:v>
                </c:pt>
                <c:pt idx="189">
                  <c:v>-53.467199999999998</c:v>
                </c:pt>
                <c:pt idx="190">
                  <c:v>-53.754399999999997</c:v>
                </c:pt>
                <c:pt idx="191">
                  <c:v>-55.213299999999997</c:v>
                </c:pt>
                <c:pt idx="192">
                  <c:v>-56.235700000000001</c:v>
                </c:pt>
                <c:pt idx="193">
                  <c:v>-56.224699999999999</c:v>
                </c:pt>
                <c:pt idx="194">
                  <c:v>-58.990299999999998</c:v>
                </c:pt>
                <c:pt idx="195">
                  <c:v>-60.395000000000003</c:v>
                </c:pt>
                <c:pt idx="196">
                  <c:v>-61.9086</c:v>
                </c:pt>
                <c:pt idx="197">
                  <c:v>-63.2622</c:v>
                </c:pt>
                <c:pt idx="198">
                  <c:v>-64.243600000000001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工作表1!$J$1</c:f>
              <c:strCache>
                <c:ptCount val="1"/>
                <c:pt idx="0">
                  <c:v>Unsmoothed</c:v>
                </c:pt>
              </c:strCache>
            </c:strRef>
          </c:tx>
          <c:spPr>
            <a:ln w="19050">
              <a:solidFill>
                <a:schemeClr val="accent3">
                  <a:shade val="95000"/>
                  <a:satMod val="105000"/>
                  <a:alpha val="80000"/>
                </a:schemeClr>
              </a:solidFill>
            </a:ln>
          </c:spPr>
          <c:marker>
            <c:symbol val="none"/>
          </c:marker>
          <c:val>
            <c:numRef>
              <c:f>工作表1!$J$2:$J$200</c:f>
              <c:numCache>
                <c:formatCode>General</c:formatCode>
                <c:ptCount val="199"/>
                <c:pt idx="0">
                  <c:v>13.4762</c:v>
                </c:pt>
                <c:pt idx="1">
                  <c:v>13.4762</c:v>
                </c:pt>
                <c:pt idx="2">
                  <c:v>13.4762</c:v>
                </c:pt>
                <c:pt idx="3">
                  <c:v>13.4762</c:v>
                </c:pt>
                <c:pt idx="4">
                  <c:v>14.9735</c:v>
                </c:pt>
                <c:pt idx="5">
                  <c:v>13.444599999999999</c:v>
                </c:pt>
                <c:pt idx="6">
                  <c:v>19.511199999999999</c:v>
                </c:pt>
                <c:pt idx="7">
                  <c:v>8.9420300000000008</c:v>
                </c:pt>
                <c:pt idx="8">
                  <c:v>10.456899999999999</c:v>
                </c:pt>
                <c:pt idx="9">
                  <c:v>8.9420300000000008</c:v>
                </c:pt>
                <c:pt idx="10">
                  <c:v>14.9735</c:v>
                </c:pt>
                <c:pt idx="11">
                  <c:v>14.938499999999999</c:v>
                </c:pt>
                <c:pt idx="12">
                  <c:v>14.9034</c:v>
                </c:pt>
                <c:pt idx="13">
                  <c:v>16.4709</c:v>
                </c:pt>
                <c:pt idx="14">
                  <c:v>14.938499999999999</c:v>
                </c:pt>
                <c:pt idx="15">
                  <c:v>20.913799999999998</c:v>
                </c:pt>
                <c:pt idx="16">
                  <c:v>20.913799999999998</c:v>
                </c:pt>
                <c:pt idx="17">
                  <c:v>8.9841099999999994</c:v>
                </c:pt>
                <c:pt idx="18">
                  <c:v>11.9788</c:v>
                </c:pt>
                <c:pt idx="19">
                  <c:v>7.4867600000000003</c:v>
                </c:pt>
                <c:pt idx="20">
                  <c:v>7.4867600000000003</c:v>
                </c:pt>
                <c:pt idx="21">
                  <c:v>5.9894100000000003</c:v>
                </c:pt>
                <c:pt idx="22">
                  <c:v>9.0261899999999997</c:v>
                </c:pt>
                <c:pt idx="23">
                  <c:v>12.0349</c:v>
                </c:pt>
                <c:pt idx="24">
                  <c:v>7.5042999999999997</c:v>
                </c:pt>
                <c:pt idx="25">
                  <c:v>7.4867600000000003</c:v>
                </c:pt>
                <c:pt idx="26">
                  <c:v>6.0034400000000003</c:v>
                </c:pt>
                <c:pt idx="27">
                  <c:v>7.5042999999999997</c:v>
                </c:pt>
                <c:pt idx="28">
                  <c:v>2.9946999999999999</c:v>
                </c:pt>
                <c:pt idx="29">
                  <c:v>-1.4938499999999999</c:v>
                </c:pt>
                <c:pt idx="30">
                  <c:v>-2.98068</c:v>
                </c:pt>
                <c:pt idx="31">
                  <c:v>-1.49034</c:v>
                </c:pt>
                <c:pt idx="32">
                  <c:v>-2.98068</c:v>
                </c:pt>
                <c:pt idx="33">
                  <c:v>-4.4604999999999997</c:v>
                </c:pt>
                <c:pt idx="34">
                  <c:v>-4.4447200000000002</c:v>
                </c:pt>
                <c:pt idx="35">
                  <c:v>-5.9262899999999998</c:v>
                </c:pt>
                <c:pt idx="36">
                  <c:v>-8.8683899999999998</c:v>
                </c:pt>
                <c:pt idx="37">
                  <c:v>-5.9122599999999998</c:v>
                </c:pt>
                <c:pt idx="38">
                  <c:v>-16.1816</c:v>
                </c:pt>
                <c:pt idx="39">
                  <c:v>-16.1816</c:v>
                </c:pt>
                <c:pt idx="40">
                  <c:v>-14.7105</c:v>
                </c:pt>
                <c:pt idx="41">
                  <c:v>-11.740399999999999</c:v>
                </c:pt>
                <c:pt idx="42">
                  <c:v>-13.1448</c:v>
                </c:pt>
                <c:pt idx="43">
                  <c:v>-14.6755</c:v>
                </c:pt>
                <c:pt idx="44">
                  <c:v>-10.199199999999999</c:v>
                </c:pt>
                <c:pt idx="45">
                  <c:v>-18.986899999999999</c:v>
                </c:pt>
                <c:pt idx="46">
                  <c:v>-16.065899999999999</c:v>
                </c:pt>
                <c:pt idx="47">
                  <c:v>-16.0273</c:v>
                </c:pt>
                <c:pt idx="48">
                  <c:v>-20.398399999999999</c:v>
                </c:pt>
                <c:pt idx="49">
                  <c:v>-24.709800000000001</c:v>
                </c:pt>
                <c:pt idx="50">
                  <c:v>-23.2563</c:v>
                </c:pt>
                <c:pt idx="51">
                  <c:v>-21.7502</c:v>
                </c:pt>
                <c:pt idx="52">
                  <c:v>-21.7502</c:v>
                </c:pt>
                <c:pt idx="53">
                  <c:v>-21.7502</c:v>
                </c:pt>
                <c:pt idx="54">
                  <c:v>-18.804600000000001</c:v>
                </c:pt>
                <c:pt idx="55">
                  <c:v>-21.645</c:v>
                </c:pt>
                <c:pt idx="56">
                  <c:v>-17.3581</c:v>
                </c:pt>
                <c:pt idx="57">
                  <c:v>-30.229299999999999</c:v>
                </c:pt>
                <c:pt idx="58">
                  <c:v>-27.3504</c:v>
                </c:pt>
                <c:pt idx="59">
                  <c:v>-21.592400000000001</c:v>
                </c:pt>
                <c:pt idx="60">
                  <c:v>-21.592400000000001</c:v>
                </c:pt>
                <c:pt idx="61">
                  <c:v>-21.592400000000001</c:v>
                </c:pt>
                <c:pt idx="62">
                  <c:v>-11.544</c:v>
                </c:pt>
                <c:pt idx="63">
                  <c:v>-23.0319</c:v>
                </c:pt>
                <c:pt idx="64">
                  <c:v>-21.592400000000001</c:v>
                </c:pt>
                <c:pt idx="65">
                  <c:v>-23.0319</c:v>
                </c:pt>
                <c:pt idx="66">
                  <c:v>-23.0319</c:v>
                </c:pt>
                <c:pt idx="67">
                  <c:v>-21.592400000000001</c:v>
                </c:pt>
                <c:pt idx="68">
                  <c:v>-21.592400000000001</c:v>
                </c:pt>
                <c:pt idx="69">
                  <c:v>-21.592400000000001</c:v>
                </c:pt>
                <c:pt idx="70">
                  <c:v>-23.0319</c:v>
                </c:pt>
                <c:pt idx="71">
                  <c:v>-18.759</c:v>
                </c:pt>
                <c:pt idx="72">
                  <c:v>-20.202000000000002</c:v>
                </c:pt>
                <c:pt idx="73">
                  <c:v>-20.202000000000002</c:v>
                </c:pt>
                <c:pt idx="74">
                  <c:v>-23.088000000000001</c:v>
                </c:pt>
                <c:pt idx="75">
                  <c:v>-24.530999999999999</c:v>
                </c:pt>
                <c:pt idx="76">
                  <c:v>-24.530999999999999</c:v>
                </c:pt>
                <c:pt idx="77">
                  <c:v>-24.530999999999999</c:v>
                </c:pt>
                <c:pt idx="78">
                  <c:v>-24.530999999999999</c:v>
                </c:pt>
                <c:pt idx="79">
                  <c:v>-24.590599999999998</c:v>
                </c:pt>
                <c:pt idx="80">
                  <c:v>-24.590599999999998</c:v>
                </c:pt>
                <c:pt idx="81">
                  <c:v>-24.530999999999999</c:v>
                </c:pt>
                <c:pt idx="82">
                  <c:v>-23.144100000000002</c:v>
                </c:pt>
                <c:pt idx="83">
                  <c:v>-23.200199999999999</c:v>
                </c:pt>
                <c:pt idx="84">
                  <c:v>-23.200199999999999</c:v>
                </c:pt>
                <c:pt idx="85">
                  <c:v>-26.1633</c:v>
                </c:pt>
                <c:pt idx="86">
                  <c:v>-26.1633</c:v>
                </c:pt>
                <c:pt idx="87">
                  <c:v>-26.1633</c:v>
                </c:pt>
                <c:pt idx="88">
                  <c:v>-23.3124</c:v>
                </c:pt>
                <c:pt idx="89">
                  <c:v>-23.424600000000002</c:v>
                </c:pt>
                <c:pt idx="90">
                  <c:v>-24.829000000000001</c:v>
                </c:pt>
                <c:pt idx="91">
                  <c:v>-24.8887</c:v>
                </c:pt>
                <c:pt idx="92">
                  <c:v>-20.496500000000001</c:v>
                </c:pt>
                <c:pt idx="93">
                  <c:v>-29.140499999999999</c:v>
                </c:pt>
                <c:pt idx="94">
                  <c:v>-29.280799999999999</c:v>
                </c:pt>
                <c:pt idx="95">
                  <c:v>-21.908000000000001</c:v>
                </c:pt>
                <c:pt idx="96">
                  <c:v>-27.95</c:v>
                </c:pt>
                <c:pt idx="97">
                  <c:v>-28.083200000000001</c:v>
                </c:pt>
                <c:pt idx="98">
                  <c:v>-28.083200000000001</c:v>
                </c:pt>
                <c:pt idx="99">
                  <c:v>-28.083200000000001</c:v>
                </c:pt>
                <c:pt idx="100">
                  <c:v>-25.186699999999998</c:v>
                </c:pt>
                <c:pt idx="101">
                  <c:v>-23.705200000000001</c:v>
                </c:pt>
                <c:pt idx="102">
                  <c:v>-31.113</c:v>
                </c:pt>
                <c:pt idx="103">
                  <c:v>-23.845400000000001</c:v>
                </c:pt>
                <c:pt idx="104">
                  <c:v>-22.3551</c:v>
                </c:pt>
                <c:pt idx="105">
                  <c:v>-22.302499999999998</c:v>
                </c:pt>
                <c:pt idx="106">
                  <c:v>-29.806799999999999</c:v>
                </c:pt>
                <c:pt idx="107">
                  <c:v>-29.876899999999999</c:v>
                </c:pt>
                <c:pt idx="108">
                  <c:v>-29.876899999999999</c:v>
                </c:pt>
                <c:pt idx="109">
                  <c:v>-29.876899999999999</c:v>
                </c:pt>
                <c:pt idx="110">
                  <c:v>-26.889199999999999</c:v>
                </c:pt>
                <c:pt idx="111">
                  <c:v>-34.277799999999999</c:v>
                </c:pt>
                <c:pt idx="112">
                  <c:v>-31.370799999999999</c:v>
                </c:pt>
                <c:pt idx="113">
                  <c:v>-42.7622</c:v>
                </c:pt>
                <c:pt idx="114">
                  <c:v>-34.439100000000003</c:v>
                </c:pt>
                <c:pt idx="115">
                  <c:v>-34.439100000000003</c:v>
                </c:pt>
                <c:pt idx="116">
                  <c:v>-35.936500000000002</c:v>
                </c:pt>
                <c:pt idx="117">
                  <c:v>-34.439100000000003</c:v>
                </c:pt>
                <c:pt idx="118">
                  <c:v>-41.925899999999999</c:v>
                </c:pt>
                <c:pt idx="119">
                  <c:v>-49.181199999999997</c:v>
                </c:pt>
                <c:pt idx="120">
                  <c:v>-41.925899999999999</c:v>
                </c:pt>
                <c:pt idx="121">
                  <c:v>-40.333799999999997</c:v>
                </c:pt>
                <c:pt idx="122">
                  <c:v>-43.3215</c:v>
                </c:pt>
                <c:pt idx="123">
                  <c:v>-46.417900000000003</c:v>
                </c:pt>
                <c:pt idx="124">
                  <c:v>-44.815399999999997</c:v>
                </c:pt>
                <c:pt idx="125">
                  <c:v>-47.803100000000001</c:v>
                </c:pt>
                <c:pt idx="126">
                  <c:v>-52.407299999999999</c:v>
                </c:pt>
                <c:pt idx="127">
                  <c:v>-49.412599999999998</c:v>
                </c:pt>
                <c:pt idx="128">
                  <c:v>-53.652200000000001</c:v>
                </c:pt>
                <c:pt idx="129">
                  <c:v>-52.407299999999999</c:v>
                </c:pt>
                <c:pt idx="130">
                  <c:v>-53.526000000000003</c:v>
                </c:pt>
                <c:pt idx="131">
                  <c:v>-54.818199999999997</c:v>
                </c:pt>
                <c:pt idx="132">
                  <c:v>-48.8919</c:v>
                </c:pt>
                <c:pt idx="133">
                  <c:v>-48.8919</c:v>
                </c:pt>
                <c:pt idx="134">
                  <c:v>-51.732300000000002</c:v>
                </c:pt>
                <c:pt idx="135">
                  <c:v>-54.428899999999999</c:v>
                </c:pt>
                <c:pt idx="136">
                  <c:v>-51.364100000000001</c:v>
                </c:pt>
                <c:pt idx="137">
                  <c:v>-45.1678</c:v>
                </c:pt>
                <c:pt idx="138">
                  <c:v>-46.849200000000003</c:v>
                </c:pt>
                <c:pt idx="139">
                  <c:v>-43.605600000000003</c:v>
                </c:pt>
                <c:pt idx="140">
                  <c:v>-43.605600000000003</c:v>
                </c:pt>
                <c:pt idx="141">
                  <c:v>-43.605600000000003</c:v>
                </c:pt>
                <c:pt idx="142">
                  <c:v>-53.780200000000001</c:v>
                </c:pt>
                <c:pt idx="143">
                  <c:v>-53.780200000000001</c:v>
                </c:pt>
                <c:pt idx="144">
                  <c:v>-52.4529</c:v>
                </c:pt>
                <c:pt idx="145">
                  <c:v>-53.650500000000001</c:v>
                </c:pt>
                <c:pt idx="146">
                  <c:v>-53.650500000000001</c:v>
                </c:pt>
                <c:pt idx="147">
                  <c:v>-54.700699999999998</c:v>
                </c:pt>
                <c:pt idx="148">
                  <c:v>-49.181199999999997</c:v>
                </c:pt>
                <c:pt idx="149">
                  <c:v>-54.700699999999998</c:v>
                </c:pt>
                <c:pt idx="150">
                  <c:v>-56.277000000000001</c:v>
                </c:pt>
                <c:pt idx="151">
                  <c:v>-54.834000000000003</c:v>
                </c:pt>
                <c:pt idx="152">
                  <c:v>-53.0017</c:v>
                </c:pt>
                <c:pt idx="153">
                  <c:v>-53.0017</c:v>
                </c:pt>
                <c:pt idx="154">
                  <c:v>-51.569200000000002</c:v>
                </c:pt>
                <c:pt idx="155">
                  <c:v>-53.0017</c:v>
                </c:pt>
                <c:pt idx="156">
                  <c:v>-52.872</c:v>
                </c:pt>
                <c:pt idx="157">
                  <c:v>-54.434199999999997</c:v>
                </c:pt>
                <c:pt idx="158">
                  <c:v>-54.300899999999999</c:v>
                </c:pt>
                <c:pt idx="159">
                  <c:v>-54.300899999999999</c:v>
                </c:pt>
                <c:pt idx="160">
                  <c:v>-52.807099999999998</c:v>
                </c:pt>
                <c:pt idx="161">
                  <c:v>-50.014000000000003</c:v>
                </c:pt>
                <c:pt idx="162">
                  <c:v>-52.807099999999998</c:v>
                </c:pt>
                <c:pt idx="163">
                  <c:v>-51.127400000000002</c:v>
                </c:pt>
                <c:pt idx="164">
                  <c:v>-51.253599999999999</c:v>
                </c:pt>
                <c:pt idx="165">
                  <c:v>-48.406199999999998</c:v>
                </c:pt>
                <c:pt idx="166">
                  <c:v>-49.829900000000002</c:v>
                </c:pt>
                <c:pt idx="167">
                  <c:v>-51.253599999999999</c:v>
                </c:pt>
                <c:pt idx="168">
                  <c:v>-49.829900000000002</c:v>
                </c:pt>
                <c:pt idx="169">
                  <c:v>-49.829900000000002</c:v>
                </c:pt>
                <c:pt idx="170">
                  <c:v>-49.9527</c:v>
                </c:pt>
                <c:pt idx="171">
                  <c:v>-47.098199999999999</c:v>
                </c:pt>
                <c:pt idx="172">
                  <c:v>-50.014000000000003</c:v>
                </c:pt>
                <c:pt idx="173">
                  <c:v>-50.014000000000003</c:v>
                </c:pt>
                <c:pt idx="174">
                  <c:v>-48.942700000000002</c:v>
                </c:pt>
                <c:pt idx="175">
                  <c:v>-50.259500000000003</c:v>
                </c:pt>
                <c:pt idx="176">
                  <c:v>-51.8217</c:v>
                </c:pt>
                <c:pt idx="177">
                  <c:v>-50.505000000000003</c:v>
                </c:pt>
                <c:pt idx="178">
                  <c:v>-49.061999999999998</c:v>
                </c:pt>
                <c:pt idx="179">
                  <c:v>-46.400399999999998</c:v>
                </c:pt>
                <c:pt idx="180">
                  <c:v>-48.081800000000001</c:v>
                </c:pt>
                <c:pt idx="181">
                  <c:v>-47.966099999999997</c:v>
                </c:pt>
                <c:pt idx="182">
                  <c:v>-52.4529</c:v>
                </c:pt>
                <c:pt idx="183">
                  <c:v>-48.081800000000001</c:v>
                </c:pt>
                <c:pt idx="184">
                  <c:v>-48.197600000000001</c:v>
                </c:pt>
                <c:pt idx="185">
                  <c:v>-54.039700000000003</c:v>
                </c:pt>
                <c:pt idx="186">
                  <c:v>-46.961500000000001</c:v>
                </c:pt>
                <c:pt idx="187">
                  <c:v>-46.961500000000001</c:v>
                </c:pt>
                <c:pt idx="188">
                  <c:v>-48.429000000000002</c:v>
                </c:pt>
                <c:pt idx="189">
                  <c:v>-48.429000000000002</c:v>
                </c:pt>
                <c:pt idx="190">
                  <c:v>-51.486800000000002</c:v>
                </c:pt>
                <c:pt idx="191">
                  <c:v>-52.957900000000002</c:v>
                </c:pt>
                <c:pt idx="192">
                  <c:v>-50.015799999999999</c:v>
                </c:pt>
                <c:pt idx="193">
                  <c:v>-61.636899999999997</c:v>
                </c:pt>
                <c:pt idx="194">
                  <c:v>-58.701799999999999</c:v>
                </c:pt>
                <c:pt idx="195">
                  <c:v>-63.556800000000003</c:v>
                </c:pt>
                <c:pt idx="196">
                  <c:v>-66.6708</c:v>
                </c:pt>
                <c:pt idx="197">
                  <c:v>-63.933799999999998</c:v>
                </c:pt>
                <c:pt idx="198">
                  <c:v>-64.084599999999995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72320"/>
        <c:axId val="38074240"/>
      </c:lineChart>
      <c:catAx>
        <c:axId val="380723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crossAx val="38074240"/>
        <c:crossesAt val="-70"/>
        <c:auto val="1"/>
        <c:lblAlgn val="ctr"/>
        <c:lblOffset val="100"/>
        <c:tickLblSkip val="10"/>
        <c:tickMarkSkip val="10"/>
        <c:noMultiLvlLbl val="0"/>
      </c:catAx>
      <c:valAx>
        <c:axId val="38074240"/>
        <c:scaling>
          <c:orientation val="minMax"/>
          <c:min val="-7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72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1494226056612059"/>
          <c:y val="0.89063985174486782"/>
          <c:w val="0.81661393639982682"/>
          <c:h val="0.10520744608623733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0378463032598"/>
          <c:y val="6.7842096626828663E-2"/>
          <c:w val="0.80778745527845086"/>
          <c:h val="0.64741141732283469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Smoothed</c:v>
                </c:pt>
              </c:strCache>
            </c:strRef>
          </c:tx>
          <c:spPr>
            <a:ln w="25400"/>
          </c:spPr>
          <c:marker>
            <c:symbol val="none"/>
          </c:marker>
          <c:val>
            <c:numRef>
              <c:f>工作表1!$A$2:$A$200</c:f>
              <c:numCache>
                <c:formatCode>General</c:formatCode>
                <c:ptCount val="199"/>
                <c:pt idx="0">
                  <c:v>-55.423699999999997</c:v>
                </c:pt>
                <c:pt idx="1">
                  <c:v>-57.234000000000002</c:v>
                </c:pt>
                <c:pt idx="2">
                  <c:v>-58.598199999999999</c:v>
                </c:pt>
                <c:pt idx="3">
                  <c:v>-62.332999999999998</c:v>
                </c:pt>
                <c:pt idx="4">
                  <c:v>-64.891599999999997</c:v>
                </c:pt>
                <c:pt idx="5">
                  <c:v>-67.431799999999996</c:v>
                </c:pt>
                <c:pt idx="6">
                  <c:v>-69.023099999999999</c:v>
                </c:pt>
                <c:pt idx="7">
                  <c:v>-71.87</c:v>
                </c:pt>
                <c:pt idx="8">
                  <c:v>-73.866200000000006</c:v>
                </c:pt>
                <c:pt idx="9">
                  <c:v>-74.897800000000004</c:v>
                </c:pt>
                <c:pt idx="10">
                  <c:v>-77.016800000000003</c:v>
                </c:pt>
                <c:pt idx="11">
                  <c:v>-80.829899999999995</c:v>
                </c:pt>
                <c:pt idx="12">
                  <c:v>-85.081299999999999</c:v>
                </c:pt>
                <c:pt idx="13">
                  <c:v>-85.6494</c:v>
                </c:pt>
                <c:pt idx="14">
                  <c:v>-89.338300000000004</c:v>
                </c:pt>
                <c:pt idx="15">
                  <c:v>-95.636700000000005</c:v>
                </c:pt>
                <c:pt idx="16">
                  <c:v>-96.052899999999994</c:v>
                </c:pt>
                <c:pt idx="17">
                  <c:v>-98.094899999999996</c:v>
                </c:pt>
                <c:pt idx="18">
                  <c:v>-100.843</c:v>
                </c:pt>
                <c:pt idx="19">
                  <c:v>-102.00700000000001</c:v>
                </c:pt>
                <c:pt idx="20">
                  <c:v>-102.233</c:v>
                </c:pt>
                <c:pt idx="21">
                  <c:v>-103.364</c:v>
                </c:pt>
                <c:pt idx="22">
                  <c:v>-104.373</c:v>
                </c:pt>
                <c:pt idx="23">
                  <c:v>-106.667</c:v>
                </c:pt>
                <c:pt idx="24">
                  <c:v>-108.497</c:v>
                </c:pt>
                <c:pt idx="25">
                  <c:v>-110.914</c:v>
                </c:pt>
                <c:pt idx="26">
                  <c:v>-112.017</c:v>
                </c:pt>
                <c:pt idx="27">
                  <c:v>-111.81100000000001</c:v>
                </c:pt>
                <c:pt idx="28">
                  <c:v>-111.93899999999999</c:v>
                </c:pt>
                <c:pt idx="29">
                  <c:v>-112.145</c:v>
                </c:pt>
                <c:pt idx="30">
                  <c:v>-114.426</c:v>
                </c:pt>
                <c:pt idx="31">
                  <c:v>-115.40600000000001</c:v>
                </c:pt>
                <c:pt idx="32">
                  <c:v>-115.62</c:v>
                </c:pt>
                <c:pt idx="33">
                  <c:v>-116.399</c:v>
                </c:pt>
                <c:pt idx="34">
                  <c:v>-119.61199999999999</c:v>
                </c:pt>
                <c:pt idx="35">
                  <c:v>-120.259</c:v>
                </c:pt>
                <c:pt idx="36">
                  <c:v>-119.07599999999999</c:v>
                </c:pt>
                <c:pt idx="37">
                  <c:v>-119.59399999999999</c:v>
                </c:pt>
                <c:pt idx="38">
                  <c:v>-118.16</c:v>
                </c:pt>
                <c:pt idx="39">
                  <c:v>-117.96599999999999</c:v>
                </c:pt>
                <c:pt idx="40">
                  <c:v>-115.437</c:v>
                </c:pt>
                <c:pt idx="41">
                  <c:v>-115.381</c:v>
                </c:pt>
                <c:pt idx="42">
                  <c:v>-116.45099999999999</c:v>
                </c:pt>
                <c:pt idx="43">
                  <c:v>-112.149</c:v>
                </c:pt>
                <c:pt idx="44">
                  <c:v>-112.357</c:v>
                </c:pt>
                <c:pt idx="45">
                  <c:v>-107.702</c:v>
                </c:pt>
                <c:pt idx="46">
                  <c:v>-103.483</c:v>
                </c:pt>
                <c:pt idx="47">
                  <c:v>-103.21299999999999</c:v>
                </c:pt>
                <c:pt idx="48">
                  <c:v>-99.558700000000002</c:v>
                </c:pt>
                <c:pt idx="49">
                  <c:v>-98.165999999999997</c:v>
                </c:pt>
                <c:pt idx="50">
                  <c:v>-96.557299999999998</c:v>
                </c:pt>
                <c:pt idx="51">
                  <c:v>-97.009900000000002</c:v>
                </c:pt>
                <c:pt idx="52">
                  <c:v>-94.716300000000004</c:v>
                </c:pt>
                <c:pt idx="53">
                  <c:v>-93.266999999999996</c:v>
                </c:pt>
                <c:pt idx="54">
                  <c:v>-93.427000000000007</c:v>
                </c:pt>
                <c:pt idx="55">
                  <c:v>-90.028099999999995</c:v>
                </c:pt>
                <c:pt idx="56">
                  <c:v>-85.323999999999998</c:v>
                </c:pt>
                <c:pt idx="57">
                  <c:v>-81.297200000000004</c:v>
                </c:pt>
                <c:pt idx="58">
                  <c:v>-78.324799999999996</c:v>
                </c:pt>
                <c:pt idx="59">
                  <c:v>-75.292199999999994</c:v>
                </c:pt>
                <c:pt idx="60">
                  <c:v>-74.546400000000006</c:v>
                </c:pt>
                <c:pt idx="61">
                  <c:v>-72.489199999999997</c:v>
                </c:pt>
                <c:pt idx="62">
                  <c:v>-70.623199999999997</c:v>
                </c:pt>
                <c:pt idx="63">
                  <c:v>-68.1203</c:v>
                </c:pt>
                <c:pt idx="64">
                  <c:v>-67.457300000000004</c:v>
                </c:pt>
                <c:pt idx="65">
                  <c:v>-65.095799999999997</c:v>
                </c:pt>
                <c:pt idx="66">
                  <c:v>-62.3093</c:v>
                </c:pt>
                <c:pt idx="67">
                  <c:v>-60.4985</c:v>
                </c:pt>
                <c:pt idx="68">
                  <c:v>-58.795400000000001</c:v>
                </c:pt>
                <c:pt idx="69">
                  <c:v>-57.192300000000003</c:v>
                </c:pt>
                <c:pt idx="70">
                  <c:v>-54.539700000000003</c:v>
                </c:pt>
                <c:pt idx="71">
                  <c:v>-50.299599999999998</c:v>
                </c:pt>
                <c:pt idx="72">
                  <c:v>-48.044899999999998</c:v>
                </c:pt>
                <c:pt idx="73">
                  <c:v>-44.306399999999996</c:v>
                </c:pt>
                <c:pt idx="74">
                  <c:v>-42.034500000000001</c:v>
                </c:pt>
                <c:pt idx="75">
                  <c:v>-39.274299999999997</c:v>
                </c:pt>
                <c:pt idx="76">
                  <c:v>-38.850299999999997</c:v>
                </c:pt>
                <c:pt idx="77">
                  <c:v>-37.351900000000001</c:v>
                </c:pt>
                <c:pt idx="78">
                  <c:v>-36.951599999999999</c:v>
                </c:pt>
                <c:pt idx="79">
                  <c:v>-34.871200000000002</c:v>
                </c:pt>
                <c:pt idx="80">
                  <c:v>-33.170400000000001</c:v>
                </c:pt>
                <c:pt idx="81">
                  <c:v>-30.425000000000001</c:v>
                </c:pt>
                <c:pt idx="82">
                  <c:v>-28.106200000000001</c:v>
                </c:pt>
                <c:pt idx="83">
                  <c:v>-25.8005</c:v>
                </c:pt>
                <c:pt idx="84">
                  <c:v>-23.024999999999999</c:v>
                </c:pt>
                <c:pt idx="85">
                  <c:v>-18.170999999999999</c:v>
                </c:pt>
                <c:pt idx="86">
                  <c:v>-13.055</c:v>
                </c:pt>
                <c:pt idx="87">
                  <c:v>-9.9132300000000004</c:v>
                </c:pt>
                <c:pt idx="88">
                  <c:v>-7.3178900000000002</c:v>
                </c:pt>
                <c:pt idx="89">
                  <c:v>-3.8294299999999999</c:v>
                </c:pt>
                <c:pt idx="90">
                  <c:v>0.57854499999999998</c:v>
                </c:pt>
                <c:pt idx="91">
                  <c:v>3.39663</c:v>
                </c:pt>
                <c:pt idx="92">
                  <c:v>5.8224200000000002</c:v>
                </c:pt>
                <c:pt idx="93">
                  <c:v>8.4473099999999999</c:v>
                </c:pt>
                <c:pt idx="94">
                  <c:v>10.091900000000001</c:v>
                </c:pt>
                <c:pt idx="95">
                  <c:v>15.0602</c:v>
                </c:pt>
                <c:pt idx="96">
                  <c:v>17.6433</c:v>
                </c:pt>
                <c:pt idx="97">
                  <c:v>20.869199999999999</c:v>
                </c:pt>
                <c:pt idx="98">
                  <c:v>23.4146</c:v>
                </c:pt>
                <c:pt idx="99">
                  <c:v>25.53</c:v>
                </c:pt>
                <c:pt idx="100">
                  <c:v>25.539899999999999</c:v>
                </c:pt>
                <c:pt idx="101">
                  <c:v>26.197199999999999</c:v>
                </c:pt>
                <c:pt idx="102">
                  <c:v>27.68</c:v>
                </c:pt>
                <c:pt idx="103">
                  <c:v>28.768599999999999</c:v>
                </c:pt>
                <c:pt idx="104">
                  <c:v>29.845300000000002</c:v>
                </c:pt>
                <c:pt idx="105">
                  <c:v>31.947900000000001</c:v>
                </c:pt>
                <c:pt idx="106">
                  <c:v>32.166200000000003</c:v>
                </c:pt>
                <c:pt idx="107">
                  <c:v>32.540500000000002</c:v>
                </c:pt>
                <c:pt idx="108">
                  <c:v>35.694600000000001</c:v>
                </c:pt>
                <c:pt idx="109">
                  <c:v>35.262099999999997</c:v>
                </c:pt>
                <c:pt idx="110">
                  <c:v>36.048900000000003</c:v>
                </c:pt>
                <c:pt idx="111">
                  <c:v>37.926600000000001</c:v>
                </c:pt>
                <c:pt idx="112">
                  <c:v>36.993699999999997</c:v>
                </c:pt>
                <c:pt idx="113">
                  <c:v>40.0854</c:v>
                </c:pt>
                <c:pt idx="114">
                  <c:v>38.652200000000001</c:v>
                </c:pt>
                <c:pt idx="115">
                  <c:v>38.434800000000003</c:v>
                </c:pt>
                <c:pt idx="116">
                  <c:v>40.101599999999998</c:v>
                </c:pt>
                <c:pt idx="117">
                  <c:v>40.816200000000002</c:v>
                </c:pt>
                <c:pt idx="118">
                  <c:v>41.6203</c:v>
                </c:pt>
                <c:pt idx="119">
                  <c:v>45.666899999999998</c:v>
                </c:pt>
                <c:pt idx="120">
                  <c:v>44.946399999999997</c:v>
                </c:pt>
                <c:pt idx="121">
                  <c:v>51.000999999999998</c:v>
                </c:pt>
                <c:pt idx="122">
                  <c:v>45.0627</c:v>
                </c:pt>
                <c:pt idx="123">
                  <c:v>45.0595</c:v>
                </c:pt>
                <c:pt idx="124">
                  <c:v>49.547199999999997</c:v>
                </c:pt>
                <c:pt idx="125">
                  <c:v>48.562600000000003</c:v>
                </c:pt>
                <c:pt idx="126">
                  <c:v>45.1843</c:v>
                </c:pt>
                <c:pt idx="127">
                  <c:v>46.923699999999997</c:v>
                </c:pt>
                <c:pt idx="128">
                  <c:v>43.1907</c:v>
                </c:pt>
                <c:pt idx="129">
                  <c:v>41.921700000000001</c:v>
                </c:pt>
                <c:pt idx="130">
                  <c:v>40.505099999999999</c:v>
                </c:pt>
                <c:pt idx="131">
                  <c:v>40.239800000000002</c:v>
                </c:pt>
                <c:pt idx="132">
                  <c:v>40.725499999999997</c:v>
                </c:pt>
                <c:pt idx="133">
                  <c:v>40.111400000000003</c:v>
                </c:pt>
                <c:pt idx="134">
                  <c:v>38.340899999999998</c:v>
                </c:pt>
                <c:pt idx="135">
                  <c:v>34.861400000000003</c:v>
                </c:pt>
                <c:pt idx="136">
                  <c:v>31.2349</c:v>
                </c:pt>
                <c:pt idx="137">
                  <c:v>33.787599999999998</c:v>
                </c:pt>
                <c:pt idx="138">
                  <c:v>30.217500000000001</c:v>
                </c:pt>
                <c:pt idx="139">
                  <c:v>28.7578</c:v>
                </c:pt>
                <c:pt idx="140">
                  <c:v>26.407</c:v>
                </c:pt>
                <c:pt idx="141">
                  <c:v>25.424099999999999</c:v>
                </c:pt>
                <c:pt idx="142">
                  <c:v>21.925999999999998</c:v>
                </c:pt>
                <c:pt idx="143">
                  <c:v>18.304099999999998</c:v>
                </c:pt>
                <c:pt idx="144">
                  <c:v>16.2654</c:v>
                </c:pt>
                <c:pt idx="145">
                  <c:v>15.1302</c:v>
                </c:pt>
                <c:pt idx="146">
                  <c:v>10.196</c:v>
                </c:pt>
                <c:pt idx="147">
                  <c:v>7.1729099999999999</c:v>
                </c:pt>
                <c:pt idx="148">
                  <c:v>4.9704300000000003</c:v>
                </c:pt>
                <c:pt idx="149">
                  <c:v>0.42321199999999998</c:v>
                </c:pt>
                <c:pt idx="150">
                  <c:v>-4.7435499999999999</c:v>
                </c:pt>
                <c:pt idx="151">
                  <c:v>-9.4579199999999997</c:v>
                </c:pt>
                <c:pt idx="152">
                  <c:v>-12.711</c:v>
                </c:pt>
                <c:pt idx="153">
                  <c:v>-13.980600000000001</c:v>
                </c:pt>
                <c:pt idx="154">
                  <c:v>-15.2014</c:v>
                </c:pt>
                <c:pt idx="155">
                  <c:v>-17.3626</c:v>
                </c:pt>
                <c:pt idx="156">
                  <c:v>-18.29</c:v>
                </c:pt>
                <c:pt idx="157">
                  <c:v>-22.182500000000001</c:v>
                </c:pt>
                <c:pt idx="158">
                  <c:v>-24.3889</c:v>
                </c:pt>
                <c:pt idx="159">
                  <c:v>-28.362400000000001</c:v>
                </c:pt>
                <c:pt idx="160">
                  <c:v>-33.227899999999998</c:v>
                </c:pt>
                <c:pt idx="161">
                  <c:v>-37.427</c:v>
                </c:pt>
                <c:pt idx="162">
                  <c:v>-42.567999999999998</c:v>
                </c:pt>
                <c:pt idx="163">
                  <c:v>-46.468499999999999</c:v>
                </c:pt>
                <c:pt idx="164">
                  <c:v>-50.897599999999997</c:v>
                </c:pt>
                <c:pt idx="165">
                  <c:v>-53.889600000000002</c:v>
                </c:pt>
                <c:pt idx="166">
                  <c:v>-56.555999999999997</c:v>
                </c:pt>
                <c:pt idx="167">
                  <c:v>-59.582999999999998</c:v>
                </c:pt>
                <c:pt idx="168">
                  <c:v>-64.766400000000004</c:v>
                </c:pt>
                <c:pt idx="169">
                  <c:v>-68.317300000000003</c:v>
                </c:pt>
                <c:pt idx="170">
                  <c:v>-73.698800000000006</c:v>
                </c:pt>
                <c:pt idx="171">
                  <c:v>-80.667100000000005</c:v>
                </c:pt>
                <c:pt idx="172">
                  <c:v>-87.581100000000006</c:v>
                </c:pt>
                <c:pt idx="173">
                  <c:v>-92.042599999999993</c:v>
                </c:pt>
                <c:pt idx="174">
                  <c:v>-95.926000000000002</c:v>
                </c:pt>
                <c:pt idx="175">
                  <c:v>-106.721</c:v>
                </c:pt>
                <c:pt idx="176">
                  <c:v>-108.658</c:v>
                </c:pt>
                <c:pt idx="177">
                  <c:v>-112.839</c:v>
                </c:pt>
                <c:pt idx="178">
                  <c:v>-117.693</c:v>
                </c:pt>
                <c:pt idx="179">
                  <c:v>-119.277</c:v>
                </c:pt>
                <c:pt idx="180">
                  <c:v>-121.096</c:v>
                </c:pt>
                <c:pt idx="181">
                  <c:v>-124.026</c:v>
                </c:pt>
                <c:pt idx="182">
                  <c:v>-124.39400000000001</c:v>
                </c:pt>
                <c:pt idx="183">
                  <c:v>-130.20599999999999</c:v>
                </c:pt>
                <c:pt idx="184">
                  <c:v>-129.35900000000001</c:v>
                </c:pt>
                <c:pt idx="185">
                  <c:v>-132.51400000000001</c:v>
                </c:pt>
                <c:pt idx="186">
                  <c:v>-132.89099999999999</c:v>
                </c:pt>
                <c:pt idx="187">
                  <c:v>-138.215</c:v>
                </c:pt>
                <c:pt idx="188">
                  <c:v>-138.43</c:v>
                </c:pt>
                <c:pt idx="189">
                  <c:v>-141.45599999999999</c:v>
                </c:pt>
                <c:pt idx="190">
                  <c:v>-145.31800000000001</c:v>
                </c:pt>
                <c:pt idx="191">
                  <c:v>-147.703</c:v>
                </c:pt>
                <c:pt idx="192">
                  <c:v>-149.32499999999999</c:v>
                </c:pt>
                <c:pt idx="193">
                  <c:v>-151.04900000000001</c:v>
                </c:pt>
                <c:pt idx="194">
                  <c:v>-152.303</c:v>
                </c:pt>
                <c:pt idx="195">
                  <c:v>-153.84200000000001</c:v>
                </c:pt>
                <c:pt idx="196">
                  <c:v>-154.87299999999999</c:v>
                </c:pt>
                <c:pt idx="197">
                  <c:v>-157.369</c:v>
                </c:pt>
                <c:pt idx="198">
                  <c:v>-162.04499999999999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工作表1!$E$1</c:f>
              <c:strCache>
                <c:ptCount val="1"/>
                <c:pt idx="0">
                  <c:v>Ground Truth</c:v>
                </c:pt>
              </c:strCache>
            </c:strRef>
          </c:tx>
          <c:spPr>
            <a:ln w="19050">
              <a:solidFill>
                <a:schemeClr val="accent2">
                  <a:shade val="95000"/>
                  <a:satMod val="105000"/>
                  <a:alpha val="80000"/>
                </a:schemeClr>
              </a:solidFill>
            </a:ln>
          </c:spPr>
          <c:marker>
            <c:symbol val="none"/>
          </c:marker>
          <c:val>
            <c:numRef>
              <c:f>工作表1!$E$2:$E$200</c:f>
              <c:numCache>
                <c:formatCode>General</c:formatCode>
                <c:ptCount val="199"/>
                <c:pt idx="0">
                  <c:v>-53.786099999999998</c:v>
                </c:pt>
                <c:pt idx="1">
                  <c:v>-55.7498</c:v>
                </c:pt>
                <c:pt idx="2">
                  <c:v>-57.238199999999999</c:v>
                </c:pt>
                <c:pt idx="3">
                  <c:v>-60.357900000000001</c:v>
                </c:pt>
                <c:pt idx="4">
                  <c:v>-63.814399999999999</c:v>
                </c:pt>
                <c:pt idx="5">
                  <c:v>-66.424599999999998</c:v>
                </c:pt>
                <c:pt idx="6">
                  <c:v>-68.308400000000006</c:v>
                </c:pt>
                <c:pt idx="7">
                  <c:v>-69.782200000000003</c:v>
                </c:pt>
                <c:pt idx="8">
                  <c:v>-71.676299999999998</c:v>
                </c:pt>
                <c:pt idx="9">
                  <c:v>-73.240499999999997</c:v>
                </c:pt>
                <c:pt idx="10">
                  <c:v>-75.534599999999998</c:v>
                </c:pt>
                <c:pt idx="11">
                  <c:v>-78.727599999999995</c:v>
                </c:pt>
                <c:pt idx="12">
                  <c:v>-81.024199999999993</c:v>
                </c:pt>
                <c:pt idx="13">
                  <c:v>-84.468100000000007</c:v>
                </c:pt>
                <c:pt idx="14">
                  <c:v>-87.638099999999994</c:v>
                </c:pt>
                <c:pt idx="15">
                  <c:v>-91.308099999999996</c:v>
                </c:pt>
                <c:pt idx="16">
                  <c:v>-94.165700000000001</c:v>
                </c:pt>
                <c:pt idx="17">
                  <c:v>-97.108900000000006</c:v>
                </c:pt>
                <c:pt idx="18">
                  <c:v>-99.218000000000004</c:v>
                </c:pt>
                <c:pt idx="19">
                  <c:v>-101.125</c:v>
                </c:pt>
                <c:pt idx="20">
                  <c:v>-103.131</c:v>
                </c:pt>
                <c:pt idx="21">
                  <c:v>-103.447</c:v>
                </c:pt>
                <c:pt idx="22">
                  <c:v>-104.858</c:v>
                </c:pt>
                <c:pt idx="23">
                  <c:v>-107.625</c:v>
                </c:pt>
                <c:pt idx="24">
                  <c:v>-110.46299999999999</c:v>
                </c:pt>
                <c:pt idx="25">
                  <c:v>-110.346</c:v>
                </c:pt>
                <c:pt idx="26">
                  <c:v>-111.03</c:v>
                </c:pt>
                <c:pt idx="27">
                  <c:v>-111.289</c:v>
                </c:pt>
                <c:pt idx="28">
                  <c:v>-111.554</c:v>
                </c:pt>
                <c:pt idx="29">
                  <c:v>-112.068</c:v>
                </c:pt>
                <c:pt idx="30">
                  <c:v>-112.943</c:v>
                </c:pt>
                <c:pt idx="31">
                  <c:v>-114.075</c:v>
                </c:pt>
                <c:pt idx="32">
                  <c:v>-113.733</c:v>
                </c:pt>
                <c:pt idx="33">
                  <c:v>-114.836</c:v>
                </c:pt>
                <c:pt idx="34">
                  <c:v>-115.142</c:v>
                </c:pt>
                <c:pt idx="35">
                  <c:v>-116.86499999999999</c:v>
                </c:pt>
                <c:pt idx="36">
                  <c:v>-116.92400000000001</c:v>
                </c:pt>
                <c:pt idx="37">
                  <c:v>-117.542</c:v>
                </c:pt>
                <c:pt idx="38">
                  <c:v>-117.82899999999999</c:v>
                </c:pt>
                <c:pt idx="39">
                  <c:v>-117.17700000000001</c:v>
                </c:pt>
                <c:pt idx="40">
                  <c:v>-115.90900000000001</c:v>
                </c:pt>
                <c:pt idx="41">
                  <c:v>-114.437</c:v>
                </c:pt>
                <c:pt idx="42">
                  <c:v>-112.67700000000001</c:v>
                </c:pt>
                <c:pt idx="43">
                  <c:v>-110.57599999999999</c:v>
                </c:pt>
                <c:pt idx="44">
                  <c:v>-107.378</c:v>
                </c:pt>
                <c:pt idx="45">
                  <c:v>-103.81100000000001</c:v>
                </c:pt>
                <c:pt idx="46">
                  <c:v>-102.07599999999999</c:v>
                </c:pt>
                <c:pt idx="47">
                  <c:v>-100.726</c:v>
                </c:pt>
                <c:pt idx="48">
                  <c:v>-98.994200000000006</c:v>
                </c:pt>
                <c:pt idx="49">
                  <c:v>-97.166799999999995</c:v>
                </c:pt>
                <c:pt idx="50">
                  <c:v>-96.057400000000001</c:v>
                </c:pt>
                <c:pt idx="51">
                  <c:v>-94.680599999999998</c:v>
                </c:pt>
                <c:pt idx="52">
                  <c:v>-93.465100000000007</c:v>
                </c:pt>
                <c:pt idx="53">
                  <c:v>-91.514899999999997</c:v>
                </c:pt>
                <c:pt idx="54">
                  <c:v>-89.832300000000004</c:v>
                </c:pt>
                <c:pt idx="55">
                  <c:v>-86.801699999999997</c:v>
                </c:pt>
                <c:pt idx="56">
                  <c:v>-83.382000000000005</c:v>
                </c:pt>
                <c:pt idx="57">
                  <c:v>-80.076400000000007</c:v>
                </c:pt>
                <c:pt idx="58">
                  <c:v>-76.180800000000005</c:v>
                </c:pt>
                <c:pt idx="59">
                  <c:v>-73.250900000000001</c:v>
                </c:pt>
                <c:pt idx="60">
                  <c:v>-69.828100000000006</c:v>
                </c:pt>
                <c:pt idx="61">
                  <c:v>-68.176000000000002</c:v>
                </c:pt>
                <c:pt idx="62">
                  <c:v>-66.458600000000004</c:v>
                </c:pt>
                <c:pt idx="63">
                  <c:v>-66.513800000000003</c:v>
                </c:pt>
                <c:pt idx="64">
                  <c:v>-65.622299999999996</c:v>
                </c:pt>
                <c:pt idx="65">
                  <c:v>-64.858000000000004</c:v>
                </c:pt>
                <c:pt idx="66">
                  <c:v>-62.955100000000002</c:v>
                </c:pt>
                <c:pt idx="67">
                  <c:v>-61.422600000000003</c:v>
                </c:pt>
                <c:pt idx="68">
                  <c:v>-58.755099999999999</c:v>
                </c:pt>
                <c:pt idx="69">
                  <c:v>-55.071800000000003</c:v>
                </c:pt>
                <c:pt idx="70">
                  <c:v>-52.337000000000003</c:v>
                </c:pt>
                <c:pt idx="71">
                  <c:v>-49.559800000000003</c:v>
                </c:pt>
                <c:pt idx="72">
                  <c:v>-47.131700000000002</c:v>
                </c:pt>
                <c:pt idx="73">
                  <c:v>-44.602400000000003</c:v>
                </c:pt>
                <c:pt idx="74">
                  <c:v>-41.304699999999997</c:v>
                </c:pt>
                <c:pt idx="75">
                  <c:v>-39.010100000000001</c:v>
                </c:pt>
                <c:pt idx="76">
                  <c:v>-37.628999999999998</c:v>
                </c:pt>
                <c:pt idx="77">
                  <c:v>-36.308500000000002</c:v>
                </c:pt>
                <c:pt idx="78">
                  <c:v>-34.6768</c:v>
                </c:pt>
                <c:pt idx="79">
                  <c:v>-34.115400000000001</c:v>
                </c:pt>
                <c:pt idx="80">
                  <c:v>-32.4876</c:v>
                </c:pt>
                <c:pt idx="81">
                  <c:v>-30.363099999999999</c:v>
                </c:pt>
                <c:pt idx="82">
                  <c:v>-27.6861</c:v>
                </c:pt>
                <c:pt idx="83">
                  <c:v>-24.856400000000001</c:v>
                </c:pt>
                <c:pt idx="84">
                  <c:v>-21.598600000000001</c:v>
                </c:pt>
                <c:pt idx="85">
                  <c:v>-15.9053</c:v>
                </c:pt>
                <c:pt idx="86">
                  <c:v>-11.403</c:v>
                </c:pt>
                <c:pt idx="87">
                  <c:v>-8.0886099999999992</c:v>
                </c:pt>
                <c:pt idx="88">
                  <c:v>-5.0605200000000004</c:v>
                </c:pt>
                <c:pt idx="89">
                  <c:v>-2.16174</c:v>
                </c:pt>
                <c:pt idx="90">
                  <c:v>-6.6040600000000005E-2</c:v>
                </c:pt>
                <c:pt idx="91">
                  <c:v>2.8468599999999999</c:v>
                </c:pt>
                <c:pt idx="92">
                  <c:v>5.3387500000000001</c:v>
                </c:pt>
                <c:pt idx="93">
                  <c:v>7.4658899999999999</c:v>
                </c:pt>
                <c:pt idx="94">
                  <c:v>10.476800000000001</c:v>
                </c:pt>
                <c:pt idx="95">
                  <c:v>13.9956</c:v>
                </c:pt>
                <c:pt idx="96">
                  <c:v>16.898599999999998</c:v>
                </c:pt>
                <c:pt idx="97">
                  <c:v>19.207999999999998</c:v>
                </c:pt>
                <c:pt idx="98">
                  <c:v>20.963799999999999</c:v>
                </c:pt>
                <c:pt idx="99">
                  <c:v>23.506499999999999</c:v>
                </c:pt>
                <c:pt idx="100">
                  <c:v>24.966899999999999</c:v>
                </c:pt>
                <c:pt idx="101">
                  <c:v>25.391999999999999</c:v>
                </c:pt>
                <c:pt idx="102">
                  <c:v>27.199200000000001</c:v>
                </c:pt>
                <c:pt idx="103">
                  <c:v>28.660699999999999</c:v>
                </c:pt>
                <c:pt idx="104">
                  <c:v>29.595400000000001</c:v>
                </c:pt>
                <c:pt idx="105">
                  <c:v>30.663</c:v>
                </c:pt>
                <c:pt idx="106">
                  <c:v>31.169799999999999</c:v>
                </c:pt>
                <c:pt idx="107">
                  <c:v>31.810700000000001</c:v>
                </c:pt>
                <c:pt idx="108">
                  <c:v>32.553800000000003</c:v>
                </c:pt>
                <c:pt idx="109">
                  <c:v>33.569499999999998</c:v>
                </c:pt>
                <c:pt idx="110">
                  <c:v>34.535699999999999</c:v>
                </c:pt>
                <c:pt idx="111">
                  <c:v>35.370899999999999</c:v>
                </c:pt>
                <c:pt idx="112">
                  <c:v>36.724299999999999</c:v>
                </c:pt>
                <c:pt idx="113">
                  <c:v>38.142899999999997</c:v>
                </c:pt>
                <c:pt idx="114">
                  <c:v>39.470300000000002</c:v>
                </c:pt>
                <c:pt idx="115">
                  <c:v>39.672699999999999</c:v>
                </c:pt>
                <c:pt idx="116">
                  <c:v>41.555300000000003</c:v>
                </c:pt>
                <c:pt idx="117">
                  <c:v>42.863799999999998</c:v>
                </c:pt>
                <c:pt idx="118">
                  <c:v>43.268300000000004</c:v>
                </c:pt>
                <c:pt idx="119">
                  <c:v>44.252600000000001</c:v>
                </c:pt>
                <c:pt idx="120">
                  <c:v>45.232700000000001</c:v>
                </c:pt>
                <c:pt idx="121">
                  <c:v>45.311999999999998</c:v>
                </c:pt>
                <c:pt idx="122">
                  <c:v>44.445</c:v>
                </c:pt>
                <c:pt idx="123">
                  <c:v>44.058300000000003</c:v>
                </c:pt>
                <c:pt idx="124">
                  <c:v>44.581899999999997</c:v>
                </c:pt>
                <c:pt idx="125">
                  <c:v>45.056100000000001</c:v>
                </c:pt>
                <c:pt idx="126">
                  <c:v>44.5032</c:v>
                </c:pt>
                <c:pt idx="127">
                  <c:v>43.729199999999999</c:v>
                </c:pt>
                <c:pt idx="128">
                  <c:v>44.087299999999999</c:v>
                </c:pt>
                <c:pt idx="129">
                  <c:v>43.8932</c:v>
                </c:pt>
                <c:pt idx="130">
                  <c:v>43.052799999999998</c:v>
                </c:pt>
                <c:pt idx="131">
                  <c:v>42.966200000000001</c:v>
                </c:pt>
                <c:pt idx="132">
                  <c:v>40.724899999999998</c:v>
                </c:pt>
                <c:pt idx="133">
                  <c:v>37.696800000000003</c:v>
                </c:pt>
                <c:pt idx="134">
                  <c:v>35.3904</c:v>
                </c:pt>
                <c:pt idx="135">
                  <c:v>31.444500000000001</c:v>
                </c:pt>
                <c:pt idx="136">
                  <c:v>28.206600000000002</c:v>
                </c:pt>
                <c:pt idx="137">
                  <c:v>26.174600000000002</c:v>
                </c:pt>
                <c:pt idx="138">
                  <c:v>23.115100000000002</c:v>
                </c:pt>
                <c:pt idx="139">
                  <c:v>22.636600000000001</c:v>
                </c:pt>
                <c:pt idx="140">
                  <c:v>20.9727</c:v>
                </c:pt>
                <c:pt idx="141">
                  <c:v>20.5002</c:v>
                </c:pt>
                <c:pt idx="142">
                  <c:v>18.7029</c:v>
                </c:pt>
                <c:pt idx="143">
                  <c:v>17.634399999999999</c:v>
                </c:pt>
                <c:pt idx="144">
                  <c:v>15.6188</c:v>
                </c:pt>
                <c:pt idx="145">
                  <c:v>12.3073</c:v>
                </c:pt>
                <c:pt idx="146">
                  <c:v>10.183199999999999</c:v>
                </c:pt>
                <c:pt idx="147">
                  <c:v>5.46875</c:v>
                </c:pt>
                <c:pt idx="148">
                  <c:v>1.1668700000000001</c:v>
                </c:pt>
                <c:pt idx="149">
                  <c:v>-1.8033300000000001</c:v>
                </c:pt>
                <c:pt idx="150">
                  <c:v>-5.4832999999999998</c:v>
                </c:pt>
                <c:pt idx="151">
                  <c:v>-10.107900000000001</c:v>
                </c:pt>
                <c:pt idx="152">
                  <c:v>-12.023</c:v>
                </c:pt>
                <c:pt idx="153">
                  <c:v>-14.658899999999999</c:v>
                </c:pt>
                <c:pt idx="154">
                  <c:v>-16.530200000000001</c:v>
                </c:pt>
                <c:pt idx="155">
                  <c:v>-18.673999999999999</c:v>
                </c:pt>
                <c:pt idx="156">
                  <c:v>-20.645800000000001</c:v>
                </c:pt>
                <c:pt idx="157">
                  <c:v>-23.4008</c:v>
                </c:pt>
                <c:pt idx="158">
                  <c:v>-25.504799999999999</c:v>
                </c:pt>
                <c:pt idx="159">
                  <c:v>-28.881900000000002</c:v>
                </c:pt>
                <c:pt idx="160">
                  <c:v>-33.439</c:v>
                </c:pt>
                <c:pt idx="161">
                  <c:v>-38.530700000000003</c:v>
                </c:pt>
                <c:pt idx="162">
                  <c:v>-43.4711</c:v>
                </c:pt>
                <c:pt idx="163">
                  <c:v>-47.168399999999998</c:v>
                </c:pt>
                <c:pt idx="164">
                  <c:v>-50.384599999999999</c:v>
                </c:pt>
                <c:pt idx="165">
                  <c:v>-53.606699999999996</c:v>
                </c:pt>
                <c:pt idx="166">
                  <c:v>-56.407899999999998</c:v>
                </c:pt>
                <c:pt idx="167">
                  <c:v>-59.802500000000002</c:v>
                </c:pt>
                <c:pt idx="168">
                  <c:v>-64.023200000000003</c:v>
                </c:pt>
                <c:pt idx="169">
                  <c:v>-68.738600000000005</c:v>
                </c:pt>
                <c:pt idx="170">
                  <c:v>-73.593100000000007</c:v>
                </c:pt>
                <c:pt idx="171">
                  <c:v>-79.351799999999997</c:v>
                </c:pt>
                <c:pt idx="172">
                  <c:v>-85.763000000000005</c:v>
                </c:pt>
                <c:pt idx="173">
                  <c:v>-91.315899999999999</c:v>
                </c:pt>
                <c:pt idx="174">
                  <c:v>-96.4375</c:v>
                </c:pt>
                <c:pt idx="175">
                  <c:v>-100.815</c:v>
                </c:pt>
                <c:pt idx="176">
                  <c:v>-106.367</c:v>
                </c:pt>
                <c:pt idx="177">
                  <c:v>-110.146</c:v>
                </c:pt>
                <c:pt idx="178">
                  <c:v>-114.41200000000001</c:v>
                </c:pt>
                <c:pt idx="179">
                  <c:v>-117.11499999999999</c:v>
                </c:pt>
                <c:pt idx="180">
                  <c:v>-120.489</c:v>
                </c:pt>
                <c:pt idx="181">
                  <c:v>-123.14400000000001</c:v>
                </c:pt>
                <c:pt idx="182">
                  <c:v>-125.70099999999999</c:v>
                </c:pt>
                <c:pt idx="183">
                  <c:v>-129.03200000000001</c:v>
                </c:pt>
                <c:pt idx="184">
                  <c:v>-130.18799999999999</c:v>
                </c:pt>
                <c:pt idx="185">
                  <c:v>-132.07300000000001</c:v>
                </c:pt>
                <c:pt idx="186">
                  <c:v>-133.887</c:v>
                </c:pt>
                <c:pt idx="187">
                  <c:v>-135.989</c:v>
                </c:pt>
                <c:pt idx="188">
                  <c:v>-137.04300000000001</c:v>
                </c:pt>
                <c:pt idx="189">
                  <c:v>-139.53899999999999</c:v>
                </c:pt>
                <c:pt idx="190">
                  <c:v>-142.55600000000001</c:v>
                </c:pt>
                <c:pt idx="191">
                  <c:v>-144.28</c:v>
                </c:pt>
                <c:pt idx="192">
                  <c:v>-147.018</c:v>
                </c:pt>
                <c:pt idx="193">
                  <c:v>-149.91399999999999</c:v>
                </c:pt>
                <c:pt idx="194">
                  <c:v>-152.30500000000001</c:v>
                </c:pt>
                <c:pt idx="195">
                  <c:v>-154.08000000000001</c:v>
                </c:pt>
                <c:pt idx="196">
                  <c:v>-155.83600000000001</c:v>
                </c:pt>
                <c:pt idx="197">
                  <c:v>-159.17500000000001</c:v>
                </c:pt>
                <c:pt idx="198">
                  <c:v>-160.99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工作表1!$I$1</c:f>
              <c:strCache>
                <c:ptCount val="1"/>
                <c:pt idx="0">
                  <c:v>Unsmoothed</c:v>
                </c:pt>
              </c:strCache>
            </c:strRef>
          </c:tx>
          <c:spPr>
            <a:ln w="19050">
              <a:solidFill>
                <a:schemeClr val="accent3">
                  <a:shade val="95000"/>
                  <a:satMod val="105000"/>
                  <a:alpha val="80000"/>
                </a:schemeClr>
              </a:solidFill>
            </a:ln>
          </c:spPr>
          <c:marker>
            <c:symbol val="none"/>
          </c:marker>
          <c:dPt>
            <c:idx val="101"/>
            <c:bubble3D val="0"/>
          </c:dPt>
          <c:val>
            <c:numRef>
              <c:f>工作表1!$I$2:$I$200</c:f>
              <c:numCache>
                <c:formatCode>General</c:formatCode>
                <c:ptCount val="199"/>
                <c:pt idx="0">
                  <c:v>-55.402000000000001</c:v>
                </c:pt>
                <c:pt idx="1">
                  <c:v>-55.402000000000001</c:v>
                </c:pt>
                <c:pt idx="2">
                  <c:v>-56.8994</c:v>
                </c:pt>
                <c:pt idx="3">
                  <c:v>-62.888800000000003</c:v>
                </c:pt>
                <c:pt idx="4">
                  <c:v>-67.380899999999997</c:v>
                </c:pt>
                <c:pt idx="5">
                  <c:v>-71.704599999999999</c:v>
                </c:pt>
                <c:pt idx="6">
                  <c:v>-78.044700000000006</c:v>
                </c:pt>
                <c:pt idx="7">
                  <c:v>-70.045900000000003</c:v>
                </c:pt>
                <c:pt idx="8">
                  <c:v>-76.186099999999996</c:v>
                </c:pt>
                <c:pt idx="9">
                  <c:v>-77.497600000000006</c:v>
                </c:pt>
                <c:pt idx="10">
                  <c:v>-83.851699999999994</c:v>
                </c:pt>
                <c:pt idx="11">
                  <c:v>-86.643100000000004</c:v>
                </c:pt>
                <c:pt idx="12">
                  <c:v>-87.93</c:v>
                </c:pt>
                <c:pt idx="13">
                  <c:v>-88.343800000000002</c:v>
                </c:pt>
                <c:pt idx="14">
                  <c:v>-92.618399999999994</c:v>
                </c:pt>
                <c:pt idx="15">
                  <c:v>-94.112300000000005</c:v>
                </c:pt>
                <c:pt idx="16">
                  <c:v>-94.112300000000005</c:v>
                </c:pt>
                <c:pt idx="17">
                  <c:v>-103.31699999999999</c:v>
                </c:pt>
                <c:pt idx="18">
                  <c:v>-103.31699999999999</c:v>
                </c:pt>
                <c:pt idx="19">
                  <c:v>-106.312</c:v>
                </c:pt>
                <c:pt idx="20">
                  <c:v>-106.312</c:v>
                </c:pt>
                <c:pt idx="21">
                  <c:v>-107.809</c:v>
                </c:pt>
                <c:pt idx="22">
                  <c:v>-109.819</c:v>
                </c:pt>
                <c:pt idx="23">
                  <c:v>-109.819</c:v>
                </c:pt>
                <c:pt idx="24">
                  <c:v>-111.06399999999999</c:v>
                </c:pt>
                <c:pt idx="25">
                  <c:v>-112.301</c:v>
                </c:pt>
                <c:pt idx="26">
                  <c:v>-115.566</c:v>
                </c:pt>
                <c:pt idx="27">
                  <c:v>-114.065</c:v>
                </c:pt>
                <c:pt idx="28">
                  <c:v>-116.79300000000001</c:v>
                </c:pt>
                <c:pt idx="29">
                  <c:v>-118.014</c:v>
                </c:pt>
                <c:pt idx="30">
                  <c:v>-119.227</c:v>
                </c:pt>
                <c:pt idx="31">
                  <c:v>-119.227</c:v>
                </c:pt>
                <c:pt idx="32">
                  <c:v>-119.227</c:v>
                </c:pt>
                <c:pt idx="33">
                  <c:v>-120.43300000000001</c:v>
                </c:pt>
                <c:pt idx="34">
                  <c:v>-121.489</c:v>
                </c:pt>
                <c:pt idx="35">
                  <c:v>-124.452</c:v>
                </c:pt>
                <c:pt idx="36">
                  <c:v>-121.20099999999999</c:v>
                </c:pt>
                <c:pt idx="37">
                  <c:v>-119.723</c:v>
                </c:pt>
                <c:pt idx="38">
                  <c:v>-122.09699999999999</c:v>
                </c:pt>
                <c:pt idx="39">
                  <c:v>-122.09699999999999</c:v>
                </c:pt>
                <c:pt idx="40">
                  <c:v>-119.155</c:v>
                </c:pt>
                <c:pt idx="41">
                  <c:v>-117.404</c:v>
                </c:pt>
                <c:pt idx="42">
                  <c:v>-116.843</c:v>
                </c:pt>
                <c:pt idx="43">
                  <c:v>-117.404</c:v>
                </c:pt>
                <c:pt idx="44">
                  <c:v>-112.191</c:v>
                </c:pt>
                <c:pt idx="45">
                  <c:v>-112.461</c:v>
                </c:pt>
                <c:pt idx="46">
                  <c:v>-108.07899999999999</c:v>
                </c:pt>
                <c:pt idx="47">
                  <c:v>-107.82</c:v>
                </c:pt>
                <c:pt idx="48">
                  <c:v>-106.363</c:v>
                </c:pt>
                <c:pt idx="49">
                  <c:v>-106.107</c:v>
                </c:pt>
                <c:pt idx="50">
                  <c:v>-103.2</c:v>
                </c:pt>
                <c:pt idx="51">
                  <c:v>-101.501</c:v>
                </c:pt>
                <c:pt idx="52">
                  <c:v>-100.051</c:v>
                </c:pt>
                <c:pt idx="53">
                  <c:v>-97.150800000000004</c:v>
                </c:pt>
                <c:pt idx="54">
                  <c:v>-98.362399999999994</c:v>
                </c:pt>
                <c:pt idx="55">
                  <c:v>-96.680899999999994</c:v>
                </c:pt>
                <c:pt idx="56">
                  <c:v>-92.576400000000007</c:v>
                </c:pt>
                <c:pt idx="57">
                  <c:v>-86.369500000000002</c:v>
                </c:pt>
                <c:pt idx="58">
                  <c:v>-84.93</c:v>
                </c:pt>
                <c:pt idx="59">
                  <c:v>-79.1721</c:v>
                </c:pt>
                <c:pt idx="60">
                  <c:v>-80.611599999999996</c:v>
                </c:pt>
                <c:pt idx="61">
                  <c:v>-79.1721</c:v>
                </c:pt>
                <c:pt idx="62">
                  <c:v>-75.035899999999998</c:v>
                </c:pt>
                <c:pt idx="63">
                  <c:v>-61.898200000000003</c:v>
                </c:pt>
                <c:pt idx="64">
                  <c:v>-66.2166</c:v>
                </c:pt>
                <c:pt idx="65">
                  <c:v>-63.337699999999998</c:v>
                </c:pt>
                <c:pt idx="66">
                  <c:v>-63.337699999999998</c:v>
                </c:pt>
                <c:pt idx="67">
                  <c:v>-63.337699999999998</c:v>
                </c:pt>
                <c:pt idx="68">
                  <c:v>-61.898200000000003</c:v>
                </c:pt>
                <c:pt idx="69">
                  <c:v>-63.337699999999998</c:v>
                </c:pt>
                <c:pt idx="70">
                  <c:v>-51.8217</c:v>
                </c:pt>
                <c:pt idx="71">
                  <c:v>-51.948</c:v>
                </c:pt>
                <c:pt idx="72">
                  <c:v>-47.619</c:v>
                </c:pt>
                <c:pt idx="73">
                  <c:v>-44.732999999999997</c:v>
                </c:pt>
                <c:pt idx="74">
                  <c:v>-43.29</c:v>
                </c:pt>
                <c:pt idx="75">
                  <c:v>-38.960999999999999</c:v>
                </c:pt>
                <c:pt idx="76">
                  <c:v>-38.960999999999999</c:v>
                </c:pt>
                <c:pt idx="77">
                  <c:v>-38.960999999999999</c:v>
                </c:pt>
                <c:pt idx="78">
                  <c:v>-31.745999999999999</c:v>
                </c:pt>
                <c:pt idx="79">
                  <c:v>-34.716099999999997</c:v>
                </c:pt>
                <c:pt idx="80">
                  <c:v>-30.3766</c:v>
                </c:pt>
                <c:pt idx="81">
                  <c:v>-31.745999999999999</c:v>
                </c:pt>
                <c:pt idx="82">
                  <c:v>-27.483599999999999</c:v>
                </c:pt>
                <c:pt idx="83">
                  <c:v>-23.200199999999999</c:v>
                </c:pt>
                <c:pt idx="84">
                  <c:v>-21.7502</c:v>
                </c:pt>
                <c:pt idx="85">
                  <c:v>-10.1746</c:v>
                </c:pt>
                <c:pt idx="86">
                  <c:v>-7.2675900000000002</c:v>
                </c:pt>
                <c:pt idx="87">
                  <c:v>-5.8140799999999997</c:v>
                </c:pt>
                <c:pt idx="88">
                  <c:v>-7.2851299999999997</c:v>
                </c:pt>
                <c:pt idx="89">
                  <c:v>5.85616</c:v>
                </c:pt>
                <c:pt idx="90">
                  <c:v>5.84213</c:v>
                </c:pt>
                <c:pt idx="91">
                  <c:v>8.7842300000000009</c:v>
                </c:pt>
                <c:pt idx="92">
                  <c:v>10.2483</c:v>
                </c:pt>
                <c:pt idx="93">
                  <c:v>10.199199999999999</c:v>
                </c:pt>
                <c:pt idx="94">
                  <c:v>16.104399999999998</c:v>
                </c:pt>
                <c:pt idx="95">
                  <c:v>16.065899999999999</c:v>
                </c:pt>
                <c:pt idx="96">
                  <c:v>23.536799999999999</c:v>
                </c:pt>
                <c:pt idx="97">
                  <c:v>29.561299999999999</c:v>
                </c:pt>
                <c:pt idx="98">
                  <c:v>29.561299999999999</c:v>
                </c:pt>
                <c:pt idx="99">
                  <c:v>29.561299999999999</c:v>
                </c:pt>
                <c:pt idx="100">
                  <c:v>31.113</c:v>
                </c:pt>
                <c:pt idx="101">
                  <c:v>29.631399999999999</c:v>
                </c:pt>
                <c:pt idx="102">
                  <c:v>31.113</c:v>
                </c:pt>
                <c:pt idx="103">
                  <c:v>34.277799999999999</c:v>
                </c:pt>
                <c:pt idx="104">
                  <c:v>34.277799999999999</c:v>
                </c:pt>
                <c:pt idx="105">
                  <c:v>34.197099999999999</c:v>
                </c:pt>
                <c:pt idx="106">
                  <c:v>37.258499999999998</c:v>
                </c:pt>
                <c:pt idx="107">
                  <c:v>38.840000000000003</c:v>
                </c:pt>
                <c:pt idx="108">
                  <c:v>41.8277</c:v>
                </c:pt>
                <c:pt idx="109">
                  <c:v>40.333799999999997</c:v>
                </c:pt>
                <c:pt idx="110">
                  <c:v>40.333799999999997</c:v>
                </c:pt>
                <c:pt idx="111">
                  <c:v>40.239199999999997</c:v>
                </c:pt>
                <c:pt idx="112">
                  <c:v>40.333799999999997</c:v>
                </c:pt>
                <c:pt idx="113">
                  <c:v>39.813099999999999</c:v>
                </c:pt>
                <c:pt idx="114">
                  <c:v>43.423200000000001</c:v>
                </c:pt>
                <c:pt idx="115">
                  <c:v>43.423200000000001</c:v>
                </c:pt>
                <c:pt idx="116">
                  <c:v>44.9206</c:v>
                </c:pt>
                <c:pt idx="117">
                  <c:v>44.9206</c:v>
                </c:pt>
                <c:pt idx="118">
                  <c:v>46.417900000000003</c:v>
                </c:pt>
                <c:pt idx="119">
                  <c:v>47.690800000000003</c:v>
                </c:pt>
                <c:pt idx="120">
                  <c:v>49.412599999999998</c:v>
                </c:pt>
                <c:pt idx="121">
                  <c:v>53.778399999999998</c:v>
                </c:pt>
                <c:pt idx="122">
                  <c:v>49.296900000000001</c:v>
                </c:pt>
                <c:pt idx="123">
                  <c:v>50.91</c:v>
                </c:pt>
                <c:pt idx="124">
                  <c:v>52.284599999999998</c:v>
                </c:pt>
                <c:pt idx="125">
                  <c:v>52.284599999999998</c:v>
                </c:pt>
                <c:pt idx="126">
                  <c:v>50.91</c:v>
                </c:pt>
                <c:pt idx="127">
                  <c:v>52.407299999999999</c:v>
                </c:pt>
                <c:pt idx="128">
                  <c:v>46.200499999999998</c:v>
                </c:pt>
                <c:pt idx="129">
                  <c:v>47.915300000000002</c:v>
                </c:pt>
                <c:pt idx="130">
                  <c:v>43.118099999999998</c:v>
                </c:pt>
                <c:pt idx="131">
                  <c:v>41.484000000000002</c:v>
                </c:pt>
                <c:pt idx="132">
                  <c:v>44.447200000000002</c:v>
                </c:pt>
                <c:pt idx="133">
                  <c:v>44.447200000000002</c:v>
                </c:pt>
                <c:pt idx="134">
                  <c:v>41.385800000000003</c:v>
                </c:pt>
                <c:pt idx="135">
                  <c:v>36.776299999999999</c:v>
                </c:pt>
                <c:pt idx="136">
                  <c:v>33.753500000000003</c:v>
                </c:pt>
                <c:pt idx="137">
                  <c:v>34.968600000000002</c:v>
                </c:pt>
                <c:pt idx="138">
                  <c:v>33.672899999999998</c:v>
                </c:pt>
                <c:pt idx="139">
                  <c:v>30.523900000000001</c:v>
                </c:pt>
                <c:pt idx="140">
                  <c:v>29.070399999999999</c:v>
                </c:pt>
                <c:pt idx="141">
                  <c:v>27.616900000000001</c:v>
                </c:pt>
                <c:pt idx="142">
                  <c:v>24.709800000000001</c:v>
                </c:pt>
                <c:pt idx="143">
                  <c:v>20.349299999999999</c:v>
                </c:pt>
                <c:pt idx="144">
                  <c:v>21.855399999999999</c:v>
                </c:pt>
                <c:pt idx="145">
                  <c:v>18.850200000000001</c:v>
                </c:pt>
                <c:pt idx="146">
                  <c:v>14.5001</c:v>
                </c:pt>
                <c:pt idx="147">
                  <c:v>5.7579700000000003</c:v>
                </c:pt>
                <c:pt idx="148">
                  <c:v>11.571999999999999</c:v>
                </c:pt>
                <c:pt idx="149">
                  <c:v>2.8789799999999999</c:v>
                </c:pt>
                <c:pt idx="150">
                  <c:v>1.4430000000000001</c:v>
                </c:pt>
                <c:pt idx="151">
                  <c:v>0</c:v>
                </c:pt>
                <c:pt idx="152">
                  <c:v>-10.0274</c:v>
                </c:pt>
                <c:pt idx="153">
                  <c:v>-11.4598</c:v>
                </c:pt>
                <c:pt idx="154">
                  <c:v>-12.892300000000001</c:v>
                </c:pt>
                <c:pt idx="155">
                  <c:v>-10.0274</c:v>
                </c:pt>
                <c:pt idx="156">
                  <c:v>-20.005600000000001</c:v>
                </c:pt>
                <c:pt idx="157">
                  <c:v>-15.757300000000001</c:v>
                </c:pt>
                <c:pt idx="158">
                  <c:v>-22.863600000000002</c:v>
                </c:pt>
                <c:pt idx="159">
                  <c:v>-21.4346</c:v>
                </c:pt>
                <c:pt idx="160">
                  <c:v>-28.5444</c:v>
                </c:pt>
                <c:pt idx="161">
                  <c:v>-31.4374</c:v>
                </c:pt>
                <c:pt idx="162">
                  <c:v>-41.389299999999999</c:v>
                </c:pt>
                <c:pt idx="163">
                  <c:v>-49.7072</c:v>
                </c:pt>
                <c:pt idx="164">
                  <c:v>-48.406199999999998</c:v>
                </c:pt>
                <c:pt idx="165">
                  <c:v>-52.677300000000002</c:v>
                </c:pt>
                <c:pt idx="166">
                  <c:v>-55.524799999999999</c:v>
                </c:pt>
                <c:pt idx="167">
                  <c:v>-56.948500000000003</c:v>
                </c:pt>
                <c:pt idx="168">
                  <c:v>-65.490799999999993</c:v>
                </c:pt>
                <c:pt idx="169">
                  <c:v>-68.338200000000001</c:v>
                </c:pt>
                <c:pt idx="170">
                  <c:v>-75.642600000000002</c:v>
                </c:pt>
                <c:pt idx="171">
                  <c:v>-88.4876</c:v>
                </c:pt>
                <c:pt idx="172">
                  <c:v>-95.741100000000003</c:v>
                </c:pt>
                <c:pt idx="173">
                  <c:v>-97.170100000000005</c:v>
                </c:pt>
                <c:pt idx="174">
                  <c:v>-103.643</c:v>
                </c:pt>
                <c:pt idx="175">
                  <c:v>-109.13500000000001</c:v>
                </c:pt>
                <c:pt idx="176">
                  <c:v>-112.28</c:v>
                </c:pt>
                <c:pt idx="177">
                  <c:v>-115.44</c:v>
                </c:pt>
                <c:pt idx="178">
                  <c:v>-118.32599999999999</c:v>
                </c:pt>
                <c:pt idx="179">
                  <c:v>-121.801</c:v>
                </c:pt>
                <c:pt idx="180">
                  <c:v>-125.304</c:v>
                </c:pt>
                <c:pt idx="181">
                  <c:v>-126.456</c:v>
                </c:pt>
                <c:pt idx="182">
                  <c:v>-126.761</c:v>
                </c:pt>
                <c:pt idx="183">
                  <c:v>-132.589</c:v>
                </c:pt>
                <c:pt idx="184">
                  <c:v>-132.90799999999999</c:v>
                </c:pt>
                <c:pt idx="185">
                  <c:v>-132.90799999999999</c:v>
                </c:pt>
                <c:pt idx="186">
                  <c:v>-137.94900000000001</c:v>
                </c:pt>
                <c:pt idx="187">
                  <c:v>-142.352</c:v>
                </c:pt>
                <c:pt idx="188">
                  <c:v>-143.81899999999999</c:v>
                </c:pt>
                <c:pt idx="189">
                  <c:v>-145.28700000000001</c:v>
                </c:pt>
                <c:pt idx="190">
                  <c:v>-150.047</c:v>
                </c:pt>
                <c:pt idx="191">
                  <c:v>-152.989</c:v>
                </c:pt>
                <c:pt idx="192">
                  <c:v>-154.46</c:v>
                </c:pt>
                <c:pt idx="193">
                  <c:v>-152.625</c:v>
                </c:pt>
                <c:pt idx="194">
                  <c:v>-152.625</c:v>
                </c:pt>
                <c:pt idx="195">
                  <c:v>-155.197</c:v>
                </c:pt>
                <c:pt idx="196">
                  <c:v>-155.565</c:v>
                </c:pt>
                <c:pt idx="197">
                  <c:v>-160.578</c:v>
                </c:pt>
                <c:pt idx="198">
                  <c:v>-165.428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289408"/>
        <c:axId val="40290944"/>
      </c:lineChart>
      <c:catAx>
        <c:axId val="40289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crossAx val="40290944"/>
        <c:crossesAt val="-180"/>
        <c:auto val="1"/>
        <c:lblAlgn val="ctr"/>
        <c:lblOffset val="100"/>
        <c:tickLblSkip val="10"/>
        <c:tickMarkSkip val="10"/>
        <c:noMultiLvlLbl val="0"/>
      </c:catAx>
      <c:valAx>
        <c:axId val="40290944"/>
        <c:scaling>
          <c:orientation val="minMax"/>
          <c:max val="70"/>
          <c:min val="-18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289408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7.613361111111111E-2"/>
          <c:y val="0.88989776234567897"/>
          <c:w val="0.88012138888888891"/>
          <c:h val="0.110102237654320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0378463032598"/>
          <c:y val="6.7842096626828663E-2"/>
          <c:w val="0.80778745527845086"/>
          <c:h val="0.64741141732283469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Smoothed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工作表1!$C$2:$C$200</c:f>
              <c:numCache>
                <c:formatCode>General</c:formatCode>
                <c:ptCount val="199"/>
                <c:pt idx="0">
                  <c:v>857.57100000000003</c:v>
                </c:pt>
                <c:pt idx="1">
                  <c:v>856.66</c:v>
                </c:pt>
                <c:pt idx="2">
                  <c:v>857.01</c:v>
                </c:pt>
                <c:pt idx="3">
                  <c:v>856.78200000000004</c:v>
                </c:pt>
                <c:pt idx="4">
                  <c:v>856.053</c:v>
                </c:pt>
                <c:pt idx="5">
                  <c:v>855.92499999999995</c:v>
                </c:pt>
                <c:pt idx="6">
                  <c:v>855.64400000000001</c:v>
                </c:pt>
                <c:pt idx="7">
                  <c:v>855.71900000000005</c:v>
                </c:pt>
                <c:pt idx="8">
                  <c:v>856.83</c:v>
                </c:pt>
                <c:pt idx="9">
                  <c:v>855.37800000000004</c:v>
                </c:pt>
                <c:pt idx="10">
                  <c:v>855.15</c:v>
                </c:pt>
                <c:pt idx="11">
                  <c:v>853.96799999999996</c:v>
                </c:pt>
                <c:pt idx="12">
                  <c:v>852.56</c:v>
                </c:pt>
                <c:pt idx="13">
                  <c:v>855.20500000000004</c:v>
                </c:pt>
                <c:pt idx="14">
                  <c:v>854.16300000000001</c:v>
                </c:pt>
                <c:pt idx="15">
                  <c:v>853.18799999999999</c:v>
                </c:pt>
                <c:pt idx="16">
                  <c:v>853.64700000000005</c:v>
                </c:pt>
                <c:pt idx="17">
                  <c:v>857.01499999999999</c:v>
                </c:pt>
                <c:pt idx="18">
                  <c:v>856.13599999999997</c:v>
                </c:pt>
                <c:pt idx="19">
                  <c:v>857.17899999999997</c:v>
                </c:pt>
                <c:pt idx="20">
                  <c:v>856.55600000000004</c:v>
                </c:pt>
                <c:pt idx="21">
                  <c:v>856.50800000000004</c:v>
                </c:pt>
                <c:pt idx="22">
                  <c:v>858.077</c:v>
                </c:pt>
                <c:pt idx="23">
                  <c:v>858.44100000000003</c:v>
                </c:pt>
                <c:pt idx="24">
                  <c:v>858.13900000000001</c:v>
                </c:pt>
                <c:pt idx="25">
                  <c:v>856.654</c:v>
                </c:pt>
                <c:pt idx="26">
                  <c:v>857.41200000000003</c:v>
                </c:pt>
                <c:pt idx="27">
                  <c:v>856.73199999999997</c:v>
                </c:pt>
                <c:pt idx="28">
                  <c:v>855.67700000000002</c:v>
                </c:pt>
                <c:pt idx="29">
                  <c:v>855.11400000000003</c:v>
                </c:pt>
                <c:pt idx="30">
                  <c:v>853.88199999999995</c:v>
                </c:pt>
                <c:pt idx="31">
                  <c:v>852.91300000000001</c:v>
                </c:pt>
                <c:pt idx="32">
                  <c:v>852.57100000000003</c:v>
                </c:pt>
                <c:pt idx="33">
                  <c:v>850.17399999999998</c:v>
                </c:pt>
                <c:pt idx="34">
                  <c:v>846.78300000000002</c:v>
                </c:pt>
                <c:pt idx="35">
                  <c:v>846.06899999999996</c:v>
                </c:pt>
                <c:pt idx="36">
                  <c:v>845.64400000000001</c:v>
                </c:pt>
                <c:pt idx="37">
                  <c:v>844.90200000000004</c:v>
                </c:pt>
                <c:pt idx="38">
                  <c:v>842.41399999999999</c:v>
                </c:pt>
                <c:pt idx="39">
                  <c:v>841.84199999999998</c:v>
                </c:pt>
                <c:pt idx="40">
                  <c:v>840.96600000000001</c:v>
                </c:pt>
                <c:pt idx="41">
                  <c:v>839.11500000000001</c:v>
                </c:pt>
                <c:pt idx="42">
                  <c:v>836.75</c:v>
                </c:pt>
                <c:pt idx="43">
                  <c:v>837.75</c:v>
                </c:pt>
                <c:pt idx="44">
                  <c:v>833.46199999999999</c:v>
                </c:pt>
                <c:pt idx="45">
                  <c:v>834.39700000000005</c:v>
                </c:pt>
                <c:pt idx="46">
                  <c:v>833.62599999999998</c:v>
                </c:pt>
                <c:pt idx="47">
                  <c:v>831.72400000000005</c:v>
                </c:pt>
                <c:pt idx="48">
                  <c:v>831.03899999999999</c:v>
                </c:pt>
                <c:pt idx="49">
                  <c:v>830.16099999999994</c:v>
                </c:pt>
                <c:pt idx="50">
                  <c:v>830.10699999999997</c:v>
                </c:pt>
                <c:pt idx="51">
                  <c:v>828.91200000000003</c:v>
                </c:pt>
                <c:pt idx="52">
                  <c:v>828.33299999999997</c:v>
                </c:pt>
                <c:pt idx="53">
                  <c:v>828.83199999999999</c:v>
                </c:pt>
                <c:pt idx="54">
                  <c:v>826.245</c:v>
                </c:pt>
                <c:pt idx="55">
                  <c:v>824.76499999999999</c:v>
                </c:pt>
                <c:pt idx="56">
                  <c:v>824.76099999999997</c:v>
                </c:pt>
                <c:pt idx="57">
                  <c:v>824.13</c:v>
                </c:pt>
                <c:pt idx="58">
                  <c:v>822.66</c:v>
                </c:pt>
                <c:pt idx="59">
                  <c:v>822.79</c:v>
                </c:pt>
                <c:pt idx="60">
                  <c:v>822.34699999999998</c:v>
                </c:pt>
                <c:pt idx="61">
                  <c:v>823.08799999999997</c:v>
                </c:pt>
                <c:pt idx="62">
                  <c:v>823.83699999999999</c:v>
                </c:pt>
                <c:pt idx="63">
                  <c:v>824.471</c:v>
                </c:pt>
                <c:pt idx="64">
                  <c:v>824.05700000000002</c:v>
                </c:pt>
                <c:pt idx="65">
                  <c:v>824.21</c:v>
                </c:pt>
                <c:pt idx="66">
                  <c:v>823.96799999999996</c:v>
                </c:pt>
                <c:pt idx="67">
                  <c:v>823.37400000000002</c:v>
                </c:pt>
                <c:pt idx="68">
                  <c:v>823.65300000000002</c:v>
                </c:pt>
                <c:pt idx="69">
                  <c:v>823.08199999999999</c:v>
                </c:pt>
                <c:pt idx="70">
                  <c:v>823.91200000000003</c:v>
                </c:pt>
                <c:pt idx="71">
                  <c:v>824.952</c:v>
                </c:pt>
                <c:pt idx="72">
                  <c:v>825.20600000000002</c:v>
                </c:pt>
                <c:pt idx="73">
                  <c:v>825.65800000000002</c:v>
                </c:pt>
                <c:pt idx="74">
                  <c:v>825.93200000000002</c:v>
                </c:pt>
                <c:pt idx="75">
                  <c:v>826.56700000000001</c:v>
                </c:pt>
                <c:pt idx="76">
                  <c:v>826.61800000000005</c:v>
                </c:pt>
                <c:pt idx="77">
                  <c:v>827.05899999999997</c:v>
                </c:pt>
                <c:pt idx="78">
                  <c:v>825.35699999999997</c:v>
                </c:pt>
                <c:pt idx="79">
                  <c:v>828.96100000000001</c:v>
                </c:pt>
                <c:pt idx="80">
                  <c:v>828.25199999999995</c:v>
                </c:pt>
                <c:pt idx="81">
                  <c:v>827.63199999999995</c:v>
                </c:pt>
                <c:pt idx="82">
                  <c:v>828.61699999999996</c:v>
                </c:pt>
                <c:pt idx="83">
                  <c:v>829.72299999999996</c:v>
                </c:pt>
                <c:pt idx="84">
                  <c:v>830.21900000000005</c:v>
                </c:pt>
                <c:pt idx="85">
                  <c:v>831.04700000000003</c:v>
                </c:pt>
                <c:pt idx="86">
                  <c:v>831.27099999999996</c:v>
                </c:pt>
                <c:pt idx="87">
                  <c:v>831.11500000000001</c:v>
                </c:pt>
                <c:pt idx="88">
                  <c:v>834.76</c:v>
                </c:pt>
                <c:pt idx="89">
                  <c:v>834.53</c:v>
                </c:pt>
                <c:pt idx="90">
                  <c:v>834.04899999999998</c:v>
                </c:pt>
                <c:pt idx="91">
                  <c:v>835.61199999999997</c:v>
                </c:pt>
                <c:pt idx="92">
                  <c:v>835.17100000000005</c:v>
                </c:pt>
                <c:pt idx="93">
                  <c:v>834.93399999999997</c:v>
                </c:pt>
                <c:pt idx="94">
                  <c:v>836.02300000000002</c:v>
                </c:pt>
                <c:pt idx="95">
                  <c:v>835.34</c:v>
                </c:pt>
                <c:pt idx="96">
                  <c:v>839.75300000000004</c:v>
                </c:pt>
                <c:pt idx="97">
                  <c:v>842.58699999999999</c:v>
                </c:pt>
                <c:pt idx="98">
                  <c:v>843.78300000000002</c:v>
                </c:pt>
                <c:pt idx="99">
                  <c:v>844.42399999999998</c:v>
                </c:pt>
                <c:pt idx="100">
                  <c:v>844.34100000000001</c:v>
                </c:pt>
                <c:pt idx="101">
                  <c:v>844.75699999999995</c:v>
                </c:pt>
                <c:pt idx="102">
                  <c:v>847.16099999999994</c:v>
                </c:pt>
                <c:pt idx="103">
                  <c:v>848.66300000000001</c:v>
                </c:pt>
                <c:pt idx="104">
                  <c:v>848.61900000000003</c:v>
                </c:pt>
                <c:pt idx="105">
                  <c:v>848.86199999999997</c:v>
                </c:pt>
                <c:pt idx="106">
                  <c:v>849.2</c:v>
                </c:pt>
                <c:pt idx="107">
                  <c:v>850.05700000000002</c:v>
                </c:pt>
                <c:pt idx="108">
                  <c:v>850.375</c:v>
                </c:pt>
                <c:pt idx="109">
                  <c:v>851.65</c:v>
                </c:pt>
                <c:pt idx="110">
                  <c:v>851.33299999999997</c:v>
                </c:pt>
                <c:pt idx="111">
                  <c:v>850.25</c:v>
                </c:pt>
                <c:pt idx="112">
                  <c:v>851.947</c:v>
                </c:pt>
                <c:pt idx="113">
                  <c:v>846.66700000000003</c:v>
                </c:pt>
                <c:pt idx="114">
                  <c:v>852.58199999999999</c:v>
                </c:pt>
                <c:pt idx="115">
                  <c:v>852.70600000000002</c:v>
                </c:pt>
                <c:pt idx="116">
                  <c:v>851.98199999999997</c:v>
                </c:pt>
                <c:pt idx="117">
                  <c:v>853.05100000000004</c:v>
                </c:pt>
                <c:pt idx="118">
                  <c:v>853.47799999999995</c:v>
                </c:pt>
                <c:pt idx="119">
                  <c:v>853.27300000000002</c:v>
                </c:pt>
                <c:pt idx="120">
                  <c:v>853.06500000000005</c:v>
                </c:pt>
                <c:pt idx="121">
                  <c:v>852.74099999999999</c:v>
                </c:pt>
                <c:pt idx="122">
                  <c:v>851.64700000000005</c:v>
                </c:pt>
                <c:pt idx="123">
                  <c:v>851.97500000000002</c:v>
                </c:pt>
                <c:pt idx="124">
                  <c:v>853.51300000000003</c:v>
                </c:pt>
                <c:pt idx="125">
                  <c:v>852.57100000000003</c:v>
                </c:pt>
                <c:pt idx="126">
                  <c:v>851.577</c:v>
                </c:pt>
                <c:pt idx="127">
                  <c:v>852.35400000000004</c:v>
                </c:pt>
                <c:pt idx="128">
                  <c:v>850.68299999999999</c:v>
                </c:pt>
                <c:pt idx="129">
                  <c:v>851.01300000000003</c:v>
                </c:pt>
                <c:pt idx="130">
                  <c:v>849.101</c:v>
                </c:pt>
                <c:pt idx="131">
                  <c:v>847.51499999999999</c:v>
                </c:pt>
                <c:pt idx="132">
                  <c:v>845.51099999999997</c:v>
                </c:pt>
                <c:pt idx="133">
                  <c:v>844.43200000000002</c:v>
                </c:pt>
                <c:pt idx="134">
                  <c:v>843.65300000000002</c:v>
                </c:pt>
                <c:pt idx="135">
                  <c:v>841.76400000000001</c:v>
                </c:pt>
                <c:pt idx="136">
                  <c:v>839</c:v>
                </c:pt>
                <c:pt idx="137">
                  <c:v>830.6</c:v>
                </c:pt>
                <c:pt idx="138">
                  <c:v>836.6</c:v>
                </c:pt>
                <c:pt idx="139">
                  <c:v>830.5</c:v>
                </c:pt>
                <c:pt idx="140">
                  <c:v>831.73699999999997</c:v>
                </c:pt>
                <c:pt idx="141">
                  <c:v>831.69600000000003</c:v>
                </c:pt>
                <c:pt idx="142">
                  <c:v>830.55600000000004</c:v>
                </c:pt>
                <c:pt idx="143">
                  <c:v>831.03800000000001</c:v>
                </c:pt>
                <c:pt idx="144">
                  <c:v>830.30100000000004</c:v>
                </c:pt>
                <c:pt idx="145">
                  <c:v>828.3</c:v>
                </c:pt>
                <c:pt idx="146">
                  <c:v>827.32100000000003</c:v>
                </c:pt>
                <c:pt idx="147">
                  <c:v>825.4</c:v>
                </c:pt>
                <c:pt idx="148">
                  <c:v>824.88099999999997</c:v>
                </c:pt>
                <c:pt idx="149">
                  <c:v>823.20799999999997</c:v>
                </c:pt>
                <c:pt idx="150">
                  <c:v>822.96400000000006</c:v>
                </c:pt>
                <c:pt idx="151">
                  <c:v>821.66200000000003</c:v>
                </c:pt>
                <c:pt idx="152">
                  <c:v>818.8</c:v>
                </c:pt>
                <c:pt idx="153">
                  <c:v>818.673</c:v>
                </c:pt>
                <c:pt idx="154">
                  <c:v>819.08</c:v>
                </c:pt>
                <c:pt idx="155">
                  <c:v>817.63199999999995</c:v>
                </c:pt>
                <c:pt idx="156">
                  <c:v>818.00900000000001</c:v>
                </c:pt>
                <c:pt idx="157">
                  <c:v>817.57399999999996</c:v>
                </c:pt>
                <c:pt idx="158">
                  <c:v>816.98299999999995</c:v>
                </c:pt>
                <c:pt idx="159">
                  <c:v>815.58799999999997</c:v>
                </c:pt>
                <c:pt idx="160">
                  <c:v>815.43899999999996</c:v>
                </c:pt>
                <c:pt idx="161">
                  <c:v>815.70299999999997</c:v>
                </c:pt>
                <c:pt idx="162">
                  <c:v>815.59199999999998</c:v>
                </c:pt>
                <c:pt idx="163">
                  <c:v>814.19</c:v>
                </c:pt>
                <c:pt idx="164">
                  <c:v>814.4</c:v>
                </c:pt>
                <c:pt idx="165">
                  <c:v>814.48400000000004</c:v>
                </c:pt>
                <c:pt idx="166">
                  <c:v>814.625</c:v>
                </c:pt>
                <c:pt idx="167">
                  <c:v>814.48099999999999</c:v>
                </c:pt>
                <c:pt idx="168">
                  <c:v>814.55799999999999</c:v>
                </c:pt>
                <c:pt idx="169">
                  <c:v>814.678</c:v>
                </c:pt>
                <c:pt idx="170">
                  <c:v>815.86199999999997</c:v>
                </c:pt>
                <c:pt idx="171">
                  <c:v>815.51900000000001</c:v>
                </c:pt>
                <c:pt idx="172">
                  <c:v>816.18200000000002</c:v>
                </c:pt>
                <c:pt idx="173">
                  <c:v>816.91300000000001</c:v>
                </c:pt>
                <c:pt idx="174">
                  <c:v>821.63099999999997</c:v>
                </c:pt>
                <c:pt idx="175">
                  <c:v>822.529</c:v>
                </c:pt>
                <c:pt idx="176">
                  <c:v>822.56100000000004</c:v>
                </c:pt>
                <c:pt idx="177">
                  <c:v>826.13300000000004</c:v>
                </c:pt>
                <c:pt idx="178">
                  <c:v>825.70600000000002</c:v>
                </c:pt>
                <c:pt idx="179">
                  <c:v>829.05600000000004</c:v>
                </c:pt>
                <c:pt idx="180">
                  <c:v>831.43200000000002</c:v>
                </c:pt>
                <c:pt idx="181">
                  <c:v>831.16700000000003</c:v>
                </c:pt>
                <c:pt idx="182">
                  <c:v>832.84199999999998</c:v>
                </c:pt>
                <c:pt idx="183">
                  <c:v>832.93799999999999</c:v>
                </c:pt>
                <c:pt idx="184">
                  <c:v>834.43299999999999</c:v>
                </c:pt>
                <c:pt idx="185">
                  <c:v>836.42899999999997</c:v>
                </c:pt>
                <c:pt idx="186">
                  <c:v>836.68</c:v>
                </c:pt>
                <c:pt idx="187">
                  <c:v>837.577</c:v>
                </c:pt>
                <c:pt idx="188">
                  <c:v>836.81799999999998</c:v>
                </c:pt>
                <c:pt idx="189">
                  <c:v>838.59199999999998</c:v>
                </c:pt>
                <c:pt idx="190">
                  <c:v>839.28099999999995</c:v>
                </c:pt>
                <c:pt idx="191">
                  <c:v>838.30200000000002</c:v>
                </c:pt>
                <c:pt idx="192">
                  <c:v>839.60900000000004</c:v>
                </c:pt>
                <c:pt idx="193">
                  <c:v>839.85</c:v>
                </c:pt>
                <c:pt idx="194">
                  <c:v>840.90899999999999</c:v>
                </c:pt>
                <c:pt idx="195">
                  <c:v>845.48699999999997</c:v>
                </c:pt>
                <c:pt idx="196">
                  <c:v>846.84900000000005</c:v>
                </c:pt>
                <c:pt idx="197">
                  <c:v>848.71900000000005</c:v>
                </c:pt>
                <c:pt idx="198">
                  <c:v>850.21600000000001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工作表1!$G$1</c:f>
              <c:strCache>
                <c:ptCount val="1"/>
                <c:pt idx="0">
                  <c:v>Ground Truth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工作表1!$G$2:$G$200</c:f>
              <c:numCache>
                <c:formatCode>General</c:formatCode>
                <c:ptCount val="199"/>
                <c:pt idx="0">
                  <c:v>857.51300000000003</c:v>
                </c:pt>
                <c:pt idx="1">
                  <c:v>856.90599999999995</c:v>
                </c:pt>
                <c:pt idx="2">
                  <c:v>856.37400000000002</c:v>
                </c:pt>
                <c:pt idx="3">
                  <c:v>856.55200000000002</c:v>
                </c:pt>
                <c:pt idx="4">
                  <c:v>855.93600000000004</c:v>
                </c:pt>
                <c:pt idx="5">
                  <c:v>855.86800000000005</c:v>
                </c:pt>
                <c:pt idx="6">
                  <c:v>855.34100000000001</c:v>
                </c:pt>
                <c:pt idx="7">
                  <c:v>855.21299999999997</c:v>
                </c:pt>
                <c:pt idx="8">
                  <c:v>855.65099999999995</c:v>
                </c:pt>
                <c:pt idx="9">
                  <c:v>854.64300000000003</c:v>
                </c:pt>
                <c:pt idx="10">
                  <c:v>854.63900000000001</c:v>
                </c:pt>
                <c:pt idx="11">
                  <c:v>855.02</c:v>
                </c:pt>
                <c:pt idx="12">
                  <c:v>854.87199999999996</c:v>
                </c:pt>
                <c:pt idx="13">
                  <c:v>855.33799999999997</c:v>
                </c:pt>
                <c:pt idx="14">
                  <c:v>855.49099999999999</c:v>
                </c:pt>
                <c:pt idx="15">
                  <c:v>856.30100000000004</c:v>
                </c:pt>
                <c:pt idx="16">
                  <c:v>857.25199999999995</c:v>
                </c:pt>
                <c:pt idx="17">
                  <c:v>858.03200000000004</c:v>
                </c:pt>
                <c:pt idx="18">
                  <c:v>857.44500000000005</c:v>
                </c:pt>
                <c:pt idx="19">
                  <c:v>857.74599999999998</c:v>
                </c:pt>
                <c:pt idx="20">
                  <c:v>858.38</c:v>
                </c:pt>
                <c:pt idx="21">
                  <c:v>858.20600000000002</c:v>
                </c:pt>
                <c:pt idx="22">
                  <c:v>858.46100000000001</c:v>
                </c:pt>
                <c:pt idx="23">
                  <c:v>859.11400000000003</c:v>
                </c:pt>
                <c:pt idx="24">
                  <c:v>859.25699999999995</c:v>
                </c:pt>
                <c:pt idx="25">
                  <c:v>858.43299999999999</c:v>
                </c:pt>
                <c:pt idx="26">
                  <c:v>858.524</c:v>
                </c:pt>
                <c:pt idx="27">
                  <c:v>857.827</c:v>
                </c:pt>
                <c:pt idx="28">
                  <c:v>857.46799999999996</c:v>
                </c:pt>
                <c:pt idx="29">
                  <c:v>856.28200000000004</c:v>
                </c:pt>
                <c:pt idx="30">
                  <c:v>855.12900000000002</c:v>
                </c:pt>
                <c:pt idx="31">
                  <c:v>854.61900000000003</c:v>
                </c:pt>
                <c:pt idx="32">
                  <c:v>852.69899999999996</c:v>
                </c:pt>
                <c:pt idx="33">
                  <c:v>851.61099999999999</c:v>
                </c:pt>
                <c:pt idx="34">
                  <c:v>850.23400000000004</c:v>
                </c:pt>
                <c:pt idx="35">
                  <c:v>849.69399999999996</c:v>
                </c:pt>
                <c:pt idx="36">
                  <c:v>848.029</c:v>
                </c:pt>
                <c:pt idx="37">
                  <c:v>846.90899999999999</c:v>
                </c:pt>
                <c:pt idx="38">
                  <c:v>846.21900000000005</c:v>
                </c:pt>
                <c:pt idx="39">
                  <c:v>844.52300000000002</c:v>
                </c:pt>
                <c:pt idx="40">
                  <c:v>843.10699999999997</c:v>
                </c:pt>
                <c:pt idx="41">
                  <c:v>841.11800000000005</c:v>
                </c:pt>
                <c:pt idx="42">
                  <c:v>839.70299999999997</c:v>
                </c:pt>
                <c:pt idx="43">
                  <c:v>837.71400000000006</c:v>
                </c:pt>
                <c:pt idx="44">
                  <c:v>835.726</c:v>
                </c:pt>
                <c:pt idx="45">
                  <c:v>834.125</c:v>
                </c:pt>
                <c:pt idx="46">
                  <c:v>833.173</c:v>
                </c:pt>
                <c:pt idx="47">
                  <c:v>832.25400000000002</c:v>
                </c:pt>
                <c:pt idx="48">
                  <c:v>831.34699999999998</c:v>
                </c:pt>
                <c:pt idx="49">
                  <c:v>830.60299999999995</c:v>
                </c:pt>
                <c:pt idx="50">
                  <c:v>830.41200000000003</c:v>
                </c:pt>
                <c:pt idx="51">
                  <c:v>829.42399999999998</c:v>
                </c:pt>
                <c:pt idx="52">
                  <c:v>828.91300000000001</c:v>
                </c:pt>
                <c:pt idx="53">
                  <c:v>828.45699999999999</c:v>
                </c:pt>
                <c:pt idx="54">
                  <c:v>828.00699999999995</c:v>
                </c:pt>
                <c:pt idx="55">
                  <c:v>827.26800000000003</c:v>
                </c:pt>
                <c:pt idx="56">
                  <c:v>826.226</c:v>
                </c:pt>
                <c:pt idx="57">
                  <c:v>825.39800000000002</c:v>
                </c:pt>
                <c:pt idx="58">
                  <c:v>824.64099999999996</c:v>
                </c:pt>
                <c:pt idx="59">
                  <c:v>824.28599999999994</c:v>
                </c:pt>
                <c:pt idx="60">
                  <c:v>824.01700000000005</c:v>
                </c:pt>
                <c:pt idx="61">
                  <c:v>823.86599999999999</c:v>
                </c:pt>
                <c:pt idx="62">
                  <c:v>823.702</c:v>
                </c:pt>
                <c:pt idx="63">
                  <c:v>823.65300000000002</c:v>
                </c:pt>
                <c:pt idx="64">
                  <c:v>823.71500000000003</c:v>
                </c:pt>
                <c:pt idx="65">
                  <c:v>823.904</c:v>
                </c:pt>
                <c:pt idx="66">
                  <c:v>823.90300000000002</c:v>
                </c:pt>
                <c:pt idx="67">
                  <c:v>823.77200000000005</c:v>
                </c:pt>
                <c:pt idx="68">
                  <c:v>824.21100000000001</c:v>
                </c:pt>
                <c:pt idx="69">
                  <c:v>824.18600000000004</c:v>
                </c:pt>
                <c:pt idx="70">
                  <c:v>824.61199999999997</c:v>
                </c:pt>
                <c:pt idx="71">
                  <c:v>825.07100000000003</c:v>
                </c:pt>
                <c:pt idx="72">
                  <c:v>825.9</c:v>
                </c:pt>
                <c:pt idx="73">
                  <c:v>826.18200000000002</c:v>
                </c:pt>
                <c:pt idx="74">
                  <c:v>826.33299999999997</c:v>
                </c:pt>
                <c:pt idx="75">
                  <c:v>827.06799999999998</c:v>
                </c:pt>
                <c:pt idx="76">
                  <c:v>827.42</c:v>
                </c:pt>
                <c:pt idx="77">
                  <c:v>827.45399999999995</c:v>
                </c:pt>
                <c:pt idx="78">
                  <c:v>827.428</c:v>
                </c:pt>
                <c:pt idx="79">
                  <c:v>827.33100000000002</c:v>
                </c:pt>
                <c:pt idx="80">
                  <c:v>827.45299999999997</c:v>
                </c:pt>
                <c:pt idx="81">
                  <c:v>827.51</c:v>
                </c:pt>
                <c:pt idx="82">
                  <c:v>827.75300000000004</c:v>
                </c:pt>
                <c:pt idx="83">
                  <c:v>828.23800000000006</c:v>
                </c:pt>
                <c:pt idx="84">
                  <c:v>828.67899999999997</c:v>
                </c:pt>
                <c:pt idx="85">
                  <c:v>830.02499999999998</c:v>
                </c:pt>
                <c:pt idx="86">
                  <c:v>831.89800000000002</c:v>
                </c:pt>
                <c:pt idx="87">
                  <c:v>832.51</c:v>
                </c:pt>
                <c:pt idx="88">
                  <c:v>833.24199999999996</c:v>
                </c:pt>
                <c:pt idx="89">
                  <c:v>834.07299999999998</c:v>
                </c:pt>
                <c:pt idx="90">
                  <c:v>834.97199999999998</c:v>
                </c:pt>
                <c:pt idx="91">
                  <c:v>835.99400000000003</c:v>
                </c:pt>
                <c:pt idx="92">
                  <c:v>836.96199999999999</c:v>
                </c:pt>
                <c:pt idx="93">
                  <c:v>837.82100000000003</c:v>
                </c:pt>
                <c:pt idx="94">
                  <c:v>839.70600000000002</c:v>
                </c:pt>
                <c:pt idx="95">
                  <c:v>841.56100000000004</c:v>
                </c:pt>
                <c:pt idx="96">
                  <c:v>843.33100000000002</c:v>
                </c:pt>
                <c:pt idx="97">
                  <c:v>845.20399999999995</c:v>
                </c:pt>
                <c:pt idx="98">
                  <c:v>846.37400000000002</c:v>
                </c:pt>
                <c:pt idx="99">
                  <c:v>847.89</c:v>
                </c:pt>
                <c:pt idx="100">
                  <c:v>848.30600000000004</c:v>
                </c:pt>
                <c:pt idx="101">
                  <c:v>848.22699999999998</c:v>
                </c:pt>
                <c:pt idx="102">
                  <c:v>849.11199999999997</c:v>
                </c:pt>
                <c:pt idx="103">
                  <c:v>849.45399999999995</c:v>
                </c:pt>
                <c:pt idx="104">
                  <c:v>849.66200000000003</c:v>
                </c:pt>
                <c:pt idx="105">
                  <c:v>850.096</c:v>
                </c:pt>
                <c:pt idx="106">
                  <c:v>850.327</c:v>
                </c:pt>
                <c:pt idx="107">
                  <c:v>850.64200000000005</c:v>
                </c:pt>
                <c:pt idx="108">
                  <c:v>850.24099999999999</c:v>
                </c:pt>
                <c:pt idx="109">
                  <c:v>850.68700000000001</c:v>
                </c:pt>
                <c:pt idx="110">
                  <c:v>850.84199999999998</c:v>
                </c:pt>
                <c:pt idx="111">
                  <c:v>851.38400000000001</c:v>
                </c:pt>
                <c:pt idx="112">
                  <c:v>851.86699999999996</c:v>
                </c:pt>
                <c:pt idx="113">
                  <c:v>851.96799999999996</c:v>
                </c:pt>
                <c:pt idx="114">
                  <c:v>853.62599999999998</c:v>
                </c:pt>
                <c:pt idx="115">
                  <c:v>853.39099999999996</c:v>
                </c:pt>
                <c:pt idx="116">
                  <c:v>854.06500000000005</c:v>
                </c:pt>
                <c:pt idx="117">
                  <c:v>854.21699999999998</c:v>
                </c:pt>
                <c:pt idx="118">
                  <c:v>854.17499999999995</c:v>
                </c:pt>
                <c:pt idx="119">
                  <c:v>854.00400000000002</c:v>
                </c:pt>
                <c:pt idx="120">
                  <c:v>854.63699999999994</c:v>
                </c:pt>
                <c:pt idx="121">
                  <c:v>853.84799999999996</c:v>
                </c:pt>
                <c:pt idx="122">
                  <c:v>853.21199999999999</c:v>
                </c:pt>
                <c:pt idx="123">
                  <c:v>852.28</c:v>
                </c:pt>
                <c:pt idx="124">
                  <c:v>852.38199999999995</c:v>
                </c:pt>
                <c:pt idx="125">
                  <c:v>852.69899999999996</c:v>
                </c:pt>
                <c:pt idx="126">
                  <c:v>852.01599999999996</c:v>
                </c:pt>
                <c:pt idx="127">
                  <c:v>852.10699999999997</c:v>
                </c:pt>
                <c:pt idx="128">
                  <c:v>852.447</c:v>
                </c:pt>
                <c:pt idx="129">
                  <c:v>851.93200000000002</c:v>
                </c:pt>
                <c:pt idx="130">
                  <c:v>851.84799999999996</c:v>
                </c:pt>
                <c:pt idx="131">
                  <c:v>851.61500000000001</c:v>
                </c:pt>
                <c:pt idx="132">
                  <c:v>849.21600000000001</c:v>
                </c:pt>
                <c:pt idx="133">
                  <c:v>847.25900000000001</c:v>
                </c:pt>
                <c:pt idx="134">
                  <c:v>845.66</c:v>
                </c:pt>
                <c:pt idx="135">
                  <c:v>843.18700000000001</c:v>
                </c:pt>
                <c:pt idx="136">
                  <c:v>841.11400000000003</c:v>
                </c:pt>
                <c:pt idx="137">
                  <c:v>839.48400000000004</c:v>
                </c:pt>
                <c:pt idx="138">
                  <c:v>837.38599999999997</c:v>
                </c:pt>
                <c:pt idx="139">
                  <c:v>837.03</c:v>
                </c:pt>
                <c:pt idx="140">
                  <c:v>836.07600000000002</c:v>
                </c:pt>
                <c:pt idx="141">
                  <c:v>835.14800000000002</c:v>
                </c:pt>
                <c:pt idx="142">
                  <c:v>833.91800000000001</c:v>
                </c:pt>
                <c:pt idx="143">
                  <c:v>833.18299999999999</c:v>
                </c:pt>
                <c:pt idx="144">
                  <c:v>831.83600000000001</c:v>
                </c:pt>
                <c:pt idx="145">
                  <c:v>830.06600000000003</c:v>
                </c:pt>
                <c:pt idx="146">
                  <c:v>828.58799999999997</c:v>
                </c:pt>
                <c:pt idx="147">
                  <c:v>826.553</c:v>
                </c:pt>
                <c:pt idx="148">
                  <c:v>824.56</c:v>
                </c:pt>
                <c:pt idx="149">
                  <c:v>823.20399999999995</c:v>
                </c:pt>
                <c:pt idx="150">
                  <c:v>822.08100000000002</c:v>
                </c:pt>
                <c:pt idx="151">
                  <c:v>820.60199999999998</c:v>
                </c:pt>
                <c:pt idx="152">
                  <c:v>820.08399999999995</c:v>
                </c:pt>
                <c:pt idx="153">
                  <c:v>819.45799999999997</c:v>
                </c:pt>
                <c:pt idx="154">
                  <c:v>818.84</c:v>
                </c:pt>
                <c:pt idx="155">
                  <c:v>818.68700000000001</c:v>
                </c:pt>
                <c:pt idx="156">
                  <c:v>818.10699999999997</c:v>
                </c:pt>
                <c:pt idx="157">
                  <c:v>817.56600000000003</c:v>
                </c:pt>
                <c:pt idx="158">
                  <c:v>817.27599999999995</c:v>
                </c:pt>
                <c:pt idx="159">
                  <c:v>816.66399999999999</c:v>
                </c:pt>
                <c:pt idx="160">
                  <c:v>815.74599999999998</c:v>
                </c:pt>
                <c:pt idx="161">
                  <c:v>815.34400000000005</c:v>
                </c:pt>
                <c:pt idx="162">
                  <c:v>815.03399999999999</c:v>
                </c:pt>
                <c:pt idx="163">
                  <c:v>814.70100000000002</c:v>
                </c:pt>
                <c:pt idx="164">
                  <c:v>814.29499999999996</c:v>
                </c:pt>
                <c:pt idx="165">
                  <c:v>814.26</c:v>
                </c:pt>
                <c:pt idx="166">
                  <c:v>814.17499999999995</c:v>
                </c:pt>
                <c:pt idx="167">
                  <c:v>814.31299999999999</c:v>
                </c:pt>
                <c:pt idx="168">
                  <c:v>814.96600000000001</c:v>
                </c:pt>
                <c:pt idx="169">
                  <c:v>815.64200000000005</c:v>
                </c:pt>
                <c:pt idx="170">
                  <c:v>816.37599999999998</c:v>
                </c:pt>
                <c:pt idx="171">
                  <c:v>817.12599999999998</c:v>
                </c:pt>
                <c:pt idx="172">
                  <c:v>818.57899999999995</c:v>
                </c:pt>
                <c:pt idx="173">
                  <c:v>820.80100000000004</c:v>
                </c:pt>
                <c:pt idx="174">
                  <c:v>822.71199999999999</c:v>
                </c:pt>
                <c:pt idx="175">
                  <c:v>824.44799999999998</c:v>
                </c:pt>
                <c:pt idx="176">
                  <c:v>827.03800000000001</c:v>
                </c:pt>
                <c:pt idx="177">
                  <c:v>828.57600000000002</c:v>
                </c:pt>
                <c:pt idx="178">
                  <c:v>830.46900000000005</c:v>
                </c:pt>
                <c:pt idx="179">
                  <c:v>831.91700000000003</c:v>
                </c:pt>
                <c:pt idx="180">
                  <c:v>833.33100000000002</c:v>
                </c:pt>
                <c:pt idx="181">
                  <c:v>834.61699999999996</c:v>
                </c:pt>
                <c:pt idx="182">
                  <c:v>835.97900000000004</c:v>
                </c:pt>
                <c:pt idx="183">
                  <c:v>837.572</c:v>
                </c:pt>
                <c:pt idx="184">
                  <c:v>838.19600000000003</c:v>
                </c:pt>
                <c:pt idx="185">
                  <c:v>839.27</c:v>
                </c:pt>
                <c:pt idx="186">
                  <c:v>839.96699999999998</c:v>
                </c:pt>
                <c:pt idx="187">
                  <c:v>840.47</c:v>
                </c:pt>
                <c:pt idx="188">
                  <c:v>841.16800000000001</c:v>
                </c:pt>
                <c:pt idx="189">
                  <c:v>841.471</c:v>
                </c:pt>
                <c:pt idx="190">
                  <c:v>842.77300000000002</c:v>
                </c:pt>
                <c:pt idx="191">
                  <c:v>843.46900000000005</c:v>
                </c:pt>
                <c:pt idx="192">
                  <c:v>844.24</c:v>
                </c:pt>
                <c:pt idx="193">
                  <c:v>846.21600000000001</c:v>
                </c:pt>
                <c:pt idx="194">
                  <c:v>847.476</c:v>
                </c:pt>
                <c:pt idx="195">
                  <c:v>848.19</c:v>
                </c:pt>
                <c:pt idx="196">
                  <c:v>849.39099999999996</c:v>
                </c:pt>
                <c:pt idx="197">
                  <c:v>851.8</c:v>
                </c:pt>
                <c:pt idx="198">
                  <c:v>853.27499999999998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工作表1!$K$1</c:f>
              <c:strCache>
                <c:ptCount val="1"/>
                <c:pt idx="0">
                  <c:v>Unsmoothed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工作表1!$K$2:$K$200</c:f>
              <c:numCache>
                <c:formatCode>General</c:formatCode>
                <c:ptCount val="199"/>
                <c:pt idx="0">
                  <c:v>854</c:v>
                </c:pt>
                <c:pt idx="1">
                  <c:v>854</c:v>
                </c:pt>
                <c:pt idx="2">
                  <c:v>854</c:v>
                </c:pt>
                <c:pt idx="3">
                  <c:v>854</c:v>
                </c:pt>
                <c:pt idx="4">
                  <c:v>854</c:v>
                </c:pt>
                <c:pt idx="5">
                  <c:v>852</c:v>
                </c:pt>
                <c:pt idx="6">
                  <c:v>856</c:v>
                </c:pt>
                <c:pt idx="7">
                  <c:v>850</c:v>
                </c:pt>
                <c:pt idx="8">
                  <c:v>852</c:v>
                </c:pt>
                <c:pt idx="9">
                  <c:v>850</c:v>
                </c:pt>
                <c:pt idx="10">
                  <c:v>854</c:v>
                </c:pt>
                <c:pt idx="11">
                  <c:v>852</c:v>
                </c:pt>
                <c:pt idx="12">
                  <c:v>850</c:v>
                </c:pt>
                <c:pt idx="13">
                  <c:v>854</c:v>
                </c:pt>
                <c:pt idx="14">
                  <c:v>852</c:v>
                </c:pt>
                <c:pt idx="15">
                  <c:v>852</c:v>
                </c:pt>
                <c:pt idx="16">
                  <c:v>852</c:v>
                </c:pt>
                <c:pt idx="17">
                  <c:v>854</c:v>
                </c:pt>
                <c:pt idx="18">
                  <c:v>854</c:v>
                </c:pt>
                <c:pt idx="19">
                  <c:v>854</c:v>
                </c:pt>
                <c:pt idx="20">
                  <c:v>854</c:v>
                </c:pt>
                <c:pt idx="21">
                  <c:v>854</c:v>
                </c:pt>
                <c:pt idx="22">
                  <c:v>858</c:v>
                </c:pt>
                <c:pt idx="23">
                  <c:v>858</c:v>
                </c:pt>
                <c:pt idx="24">
                  <c:v>856</c:v>
                </c:pt>
                <c:pt idx="25">
                  <c:v>854</c:v>
                </c:pt>
                <c:pt idx="26">
                  <c:v>856</c:v>
                </c:pt>
                <c:pt idx="27">
                  <c:v>856</c:v>
                </c:pt>
                <c:pt idx="28">
                  <c:v>854</c:v>
                </c:pt>
                <c:pt idx="29">
                  <c:v>852</c:v>
                </c:pt>
                <c:pt idx="30">
                  <c:v>850</c:v>
                </c:pt>
                <c:pt idx="31">
                  <c:v>850</c:v>
                </c:pt>
                <c:pt idx="32">
                  <c:v>850</c:v>
                </c:pt>
                <c:pt idx="33">
                  <c:v>848</c:v>
                </c:pt>
                <c:pt idx="34">
                  <c:v>845</c:v>
                </c:pt>
                <c:pt idx="35">
                  <c:v>845</c:v>
                </c:pt>
                <c:pt idx="36">
                  <c:v>843</c:v>
                </c:pt>
                <c:pt idx="37">
                  <c:v>843</c:v>
                </c:pt>
                <c:pt idx="38">
                  <c:v>839</c:v>
                </c:pt>
                <c:pt idx="39">
                  <c:v>839</c:v>
                </c:pt>
                <c:pt idx="40">
                  <c:v>839</c:v>
                </c:pt>
                <c:pt idx="41">
                  <c:v>837</c:v>
                </c:pt>
                <c:pt idx="42">
                  <c:v>833</c:v>
                </c:pt>
                <c:pt idx="43">
                  <c:v>837</c:v>
                </c:pt>
                <c:pt idx="44">
                  <c:v>831</c:v>
                </c:pt>
                <c:pt idx="45">
                  <c:v>833</c:v>
                </c:pt>
                <c:pt idx="46">
                  <c:v>833</c:v>
                </c:pt>
                <c:pt idx="47">
                  <c:v>831</c:v>
                </c:pt>
                <c:pt idx="48">
                  <c:v>831</c:v>
                </c:pt>
                <c:pt idx="49">
                  <c:v>829</c:v>
                </c:pt>
                <c:pt idx="50">
                  <c:v>829</c:v>
                </c:pt>
                <c:pt idx="51">
                  <c:v>827</c:v>
                </c:pt>
                <c:pt idx="52">
                  <c:v>827</c:v>
                </c:pt>
                <c:pt idx="53">
                  <c:v>827</c:v>
                </c:pt>
                <c:pt idx="54">
                  <c:v>825</c:v>
                </c:pt>
                <c:pt idx="55">
                  <c:v>823</c:v>
                </c:pt>
                <c:pt idx="56">
                  <c:v>825</c:v>
                </c:pt>
                <c:pt idx="57">
                  <c:v>821</c:v>
                </c:pt>
                <c:pt idx="58">
                  <c:v>821</c:v>
                </c:pt>
                <c:pt idx="59">
                  <c:v>821</c:v>
                </c:pt>
                <c:pt idx="60">
                  <c:v>821</c:v>
                </c:pt>
                <c:pt idx="61">
                  <c:v>821</c:v>
                </c:pt>
                <c:pt idx="62">
                  <c:v>823</c:v>
                </c:pt>
                <c:pt idx="63">
                  <c:v>821</c:v>
                </c:pt>
                <c:pt idx="64">
                  <c:v>821</c:v>
                </c:pt>
                <c:pt idx="65">
                  <c:v>821</c:v>
                </c:pt>
                <c:pt idx="66">
                  <c:v>821</c:v>
                </c:pt>
                <c:pt idx="67">
                  <c:v>821</c:v>
                </c:pt>
                <c:pt idx="68">
                  <c:v>821</c:v>
                </c:pt>
                <c:pt idx="69">
                  <c:v>821</c:v>
                </c:pt>
                <c:pt idx="70">
                  <c:v>821</c:v>
                </c:pt>
                <c:pt idx="71">
                  <c:v>823</c:v>
                </c:pt>
                <c:pt idx="72">
                  <c:v>823</c:v>
                </c:pt>
                <c:pt idx="73">
                  <c:v>823</c:v>
                </c:pt>
                <c:pt idx="74">
                  <c:v>823</c:v>
                </c:pt>
                <c:pt idx="75">
                  <c:v>823</c:v>
                </c:pt>
                <c:pt idx="76">
                  <c:v>823</c:v>
                </c:pt>
                <c:pt idx="77">
                  <c:v>823</c:v>
                </c:pt>
                <c:pt idx="78">
                  <c:v>823</c:v>
                </c:pt>
                <c:pt idx="79">
                  <c:v>825</c:v>
                </c:pt>
                <c:pt idx="80">
                  <c:v>825</c:v>
                </c:pt>
                <c:pt idx="81">
                  <c:v>823</c:v>
                </c:pt>
                <c:pt idx="82">
                  <c:v>825</c:v>
                </c:pt>
                <c:pt idx="83">
                  <c:v>827</c:v>
                </c:pt>
                <c:pt idx="84">
                  <c:v>827</c:v>
                </c:pt>
                <c:pt idx="85">
                  <c:v>829</c:v>
                </c:pt>
                <c:pt idx="86">
                  <c:v>829</c:v>
                </c:pt>
                <c:pt idx="87">
                  <c:v>829</c:v>
                </c:pt>
                <c:pt idx="88">
                  <c:v>831</c:v>
                </c:pt>
                <c:pt idx="89">
                  <c:v>835</c:v>
                </c:pt>
                <c:pt idx="90">
                  <c:v>833</c:v>
                </c:pt>
                <c:pt idx="91">
                  <c:v>835</c:v>
                </c:pt>
                <c:pt idx="92">
                  <c:v>835</c:v>
                </c:pt>
                <c:pt idx="93">
                  <c:v>831</c:v>
                </c:pt>
                <c:pt idx="94">
                  <c:v>835</c:v>
                </c:pt>
                <c:pt idx="95">
                  <c:v>833</c:v>
                </c:pt>
                <c:pt idx="96">
                  <c:v>839</c:v>
                </c:pt>
                <c:pt idx="97">
                  <c:v>843</c:v>
                </c:pt>
                <c:pt idx="98">
                  <c:v>843</c:v>
                </c:pt>
                <c:pt idx="99">
                  <c:v>843</c:v>
                </c:pt>
                <c:pt idx="100">
                  <c:v>845</c:v>
                </c:pt>
                <c:pt idx="101">
                  <c:v>845</c:v>
                </c:pt>
                <c:pt idx="102">
                  <c:v>845</c:v>
                </c:pt>
                <c:pt idx="103">
                  <c:v>850</c:v>
                </c:pt>
                <c:pt idx="104">
                  <c:v>850</c:v>
                </c:pt>
                <c:pt idx="105">
                  <c:v>848</c:v>
                </c:pt>
                <c:pt idx="106">
                  <c:v>850</c:v>
                </c:pt>
                <c:pt idx="107">
                  <c:v>852</c:v>
                </c:pt>
                <c:pt idx="108">
                  <c:v>852</c:v>
                </c:pt>
                <c:pt idx="109">
                  <c:v>852</c:v>
                </c:pt>
                <c:pt idx="110">
                  <c:v>852</c:v>
                </c:pt>
                <c:pt idx="111">
                  <c:v>850</c:v>
                </c:pt>
                <c:pt idx="112">
                  <c:v>852</c:v>
                </c:pt>
                <c:pt idx="113">
                  <c:v>841</c:v>
                </c:pt>
                <c:pt idx="114">
                  <c:v>854</c:v>
                </c:pt>
                <c:pt idx="115">
                  <c:v>854</c:v>
                </c:pt>
                <c:pt idx="116">
                  <c:v>854</c:v>
                </c:pt>
                <c:pt idx="117">
                  <c:v>854</c:v>
                </c:pt>
                <c:pt idx="118">
                  <c:v>854</c:v>
                </c:pt>
                <c:pt idx="119">
                  <c:v>850</c:v>
                </c:pt>
                <c:pt idx="120">
                  <c:v>854</c:v>
                </c:pt>
                <c:pt idx="121">
                  <c:v>852</c:v>
                </c:pt>
                <c:pt idx="122">
                  <c:v>852</c:v>
                </c:pt>
                <c:pt idx="123">
                  <c:v>854</c:v>
                </c:pt>
                <c:pt idx="124">
                  <c:v>852</c:v>
                </c:pt>
                <c:pt idx="125">
                  <c:v>852</c:v>
                </c:pt>
                <c:pt idx="126">
                  <c:v>854</c:v>
                </c:pt>
                <c:pt idx="127">
                  <c:v>854</c:v>
                </c:pt>
                <c:pt idx="128">
                  <c:v>850</c:v>
                </c:pt>
                <c:pt idx="129">
                  <c:v>854</c:v>
                </c:pt>
                <c:pt idx="130">
                  <c:v>848</c:v>
                </c:pt>
                <c:pt idx="131">
                  <c:v>845</c:v>
                </c:pt>
                <c:pt idx="132">
                  <c:v>845</c:v>
                </c:pt>
                <c:pt idx="133">
                  <c:v>845</c:v>
                </c:pt>
                <c:pt idx="134">
                  <c:v>843</c:v>
                </c:pt>
                <c:pt idx="135">
                  <c:v>839</c:v>
                </c:pt>
                <c:pt idx="136">
                  <c:v>837</c:v>
                </c:pt>
                <c:pt idx="137">
                  <c:v>831</c:v>
                </c:pt>
                <c:pt idx="138">
                  <c:v>835</c:v>
                </c:pt>
                <c:pt idx="139">
                  <c:v>829</c:v>
                </c:pt>
                <c:pt idx="140">
                  <c:v>829</c:v>
                </c:pt>
                <c:pt idx="141">
                  <c:v>829</c:v>
                </c:pt>
                <c:pt idx="142">
                  <c:v>829</c:v>
                </c:pt>
                <c:pt idx="143">
                  <c:v>829</c:v>
                </c:pt>
                <c:pt idx="144">
                  <c:v>831</c:v>
                </c:pt>
                <c:pt idx="145">
                  <c:v>827</c:v>
                </c:pt>
                <c:pt idx="146">
                  <c:v>827</c:v>
                </c:pt>
                <c:pt idx="147">
                  <c:v>821</c:v>
                </c:pt>
                <c:pt idx="148">
                  <c:v>825</c:v>
                </c:pt>
                <c:pt idx="149">
                  <c:v>821</c:v>
                </c:pt>
                <c:pt idx="150">
                  <c:v>823</c:v>
                </c:pt>
                <c:pt idx="151">
                  <c:v>823</c:v>
                </c:pt>
                <c:pt idx="152">
                  <c:v>817</c:v>
                </c:pt>
                <c:pt idx="153">
                  <c:v>817</c:v>
                </c:pt>
                <c:pt idx="154">
                  <c:v>817</c:v>
                </c:pt>
                <c:pt idx="155">
                  <c:v>817</c:v>
                </c:pt>
                <c:pt idx="156">
                  <c:v>815</c:v>
                </c:pt>
                <c:pt idx="157">
                  <c:v>817</c:v>
                </c:pt>
                <c:pt idx="158">
                  <c:v>815</c:v>
                </c:pt>
                <c:pt idx="159">
                  <c:v>815</c:v>
                </c:pt>
                <c:pt idx="160">
                  <c:v>814</c:v>
                </c:pt>
                <c:pt idx="161">
                  <c:v>815</c:v>
                </c:pt>
                <c:pt idx="162">
                  <c:v>814</c:v>
                </c:pt>
                <c:pt idx="163">
                  <c:v>810</c:v>
                </c:pt>
                <c:pt idx="164">
                  <c:v>812</c:v>
                </c:pt>
                <c:pt idx="165">
                  <c:v>812</c:v>
                </c:pt>
                <c:pt idx="166">
                  <c:v>812</c:v>
                </c:pt>
                <c:pt idx="167">
                  <c:v>812</c:v>
                </c:pt>
                <c:pt idx="168">
                  <c:v>812</c:v>
                </c:pt>
                <c:pt idx="169">
                  <c:v>812</c:v>
                </c:pt>
                <c:pt idx="170">
                  <c:v>814</c:v>
                </c:pt>
                <c:pt idx="171">
                  <c:v>814</c:v>
                </c:pt>
                <c:pt idx="172">
                  <c:v>815</c:v>
                </c:pt>
                <c:pt idx="173">
                  <c:v>815</c:v>
                </c:pt>
                <c:pt idx="174">
                  <c:v>821</c:v>
                </c:pt>
                <c:pt idx="175">
                  <c:v>819</c:v>
                </c:pt>
                <c:pt idx="176">
                  <c:v>821</c:v>
                </c:pt>
                <c:pt idx="177">
                  <c:v>823</c:v>
                </c:pt>
                <c:pt idx="178">
                  <c:v>823</c:v>
                </c:pt>
                <c:pt idx="179">
                  <c:v>827</c:v>
                </c:pt>
                <c:pt idx="180">
                  <c:v>831</c:v>
                </c:pt>
                <c:pt idx="181">
                  <c:v>829</c:v>
                </c:pt>
                <c:pt idx="182">
                  <c:v>831</c:v>
                </c:pt>
                <c:pt idx="183">
                  <c:v>831</c:v>
                </c:pt>
                <c:pt idx="184">
                  <c:v>833</c:v>
                </c:pt>
                <c:pt idx="185">
                  <c:v>833</c:v>
                </c:pt>
                <c:pt idx="186">
                  <c:v>837</c:v>
                </c:pt>
                <c:pt idx="187">
                  <c:v>837</c:v>
                </c:pt>
                <c:pt idx="188">
                  <c:v>837</c:v>
                </c:pt>
                <c:pt idx="189">
                  <c:v>837</c:v>
                </c:pt>
                <c:pt idx="190">
                  <c:v>839</c:v>
                </c:pt>
                <c:pt idx="191">
                  <c:v>839</c:v>
                </c:pt>
                <c:pt idx="192">
                  <c:v>839</c:v>
                </c:pt>
                <c:pt idx="193">
                  <c:v>837</c:v>
                </c:pt>
                <c:pt idx="194">
                  <c:v>837</c:v>
                </c:pt>
                <c:pt idx="195">
                  <c:v>843</c:v>
                </c:pt>
                <c:pt idx="196">
                  <c:v>845</c:v>
                </c:pt>
                <c:pt idx="197">
                  <c:v>848</c:v>
                </c:pt>
                <c:pt idx="198">
                  <c:v>850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1616"/>
        <c:axId val="53153152"/>
      </c:lineChart>
      <c:catAx>
        <c:axId val="53151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crossAx val="53153152"/>
        <c:crossesAt val="-70"/>
        <c:auto val="1"/>
        <c:lblAlgn val="ctr"/>
        <c:lblOffset val="100"/>
        <c:tickLblSkip val="10"/>
        <c:tickMarkSkip val="10"/>
        <c:noMultiLvlLbl val="0"/>
      </c:catAx>
      <c:valAx>
        <c:axId val="53153152"/>
        <c:scaling>
          <c:orientation val="minMax"/>
          <c:max val="860"/>
          <c:min val="81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1516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7.9661388888888893E-2"/>
          <c:y val="0.88989776234567897"/>
          <c:w val="0.87306583333333332"/>
          <c:h val="0.110102237654320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0.85922</cdr:x>
      <cdr:y>0.80879</cdr:y>
    </cdr:from>
    <cdr:to>
      <cdr:x>0.96939</cdr:x>
      <cdr:y>0.87946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3859106" y="2836746"/>
          <a:ext cx="494815" cy="2478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TW" sz="1100" b="1" i="1"/>
            <a:t>Frame</a:t>
          </a:r>
          <a:endParaRPr lang="zh-TW" altLang="en-US" sz="1100" b="1" i="1"/>
        </a:p>
      </cdr:txBody>
    </cdr:sp>
  </cdr:relSizeAnchor>
  <cdr:relSizeAnchor xmlns:cdr="http://schemas.openxmlformats.org/drawingml/2006/chartDrawing">
    <cdr:from>
      <cdr:x>0.02138</cdr:x>
      <cdr:y>0.02774</cdr:y>
    </cdr:from>
    <cdr:to>
      <cdr:x>0.08646</cdr:x>
      <cdr:y>0.36922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96047" y="85724"/>
          <a:ext cx="292279" cy="10550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altLang="zh-TW" sz="1100" b="1" i="1"/>
            <a:t>y-coordinate</a:t>
          </a:r>
          <a:endParaRPr lang="zh-TW" altLang="en-US" sz="1100" b="1" i="1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0.85922</cdr:x>
      <cdr:y>0.80879</cdr:y>
    </cdr:from>
    <cdr:to>
      <cdr:x>0.96939</cdr:x>
      <cdr:y>0.87946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3859106" y="2836746"/>
          <a:ext cx="494815" cy="2478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TW" sz="1100" b="1" i="1"/>
            <a:t>Frame</a:t>
          </a:r>
          <a:endParaRPr lang="zh-TW" altLang="en-US" sz="1100" b="1" i="1"/>
        </a:p>
      </cdr:txBody>
    </cdr:sp>
  </cdr:relSizeAnchor>
  <cdr:relSizeAnchor xmlns:cdr="http://schemas.openxmlformats.org/drawingml/2006/chartDrawing">
    <cdr:from>
      <cdr:x>0.02138</cdr:x>
      <cdr:y>0.02774</cdr:y>
    </cdr:from>
    <cdr:to>
      <cdr:x>0.08646</cdr:x>
      <cdr:y>0.36922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96047" y="85724"/>
          <a:ext cx="292279" cy="10550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altLang="zh-TW" sz="1100" b="1" i="1"/>
            <a:t>x-coordinate</a:t>
          </a:r>
          <a:endParaRPr lang="zh-TW" altLang="en-US" sz="1100" b="1" i="1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0.85922</cdr:x>
      <cdr:y>0.80879</cdr:y>
    </cdr:from>
    <cdr:to>
      <cdr:x>0.96939</cdr:x>
      <cdr:y>0.87946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3859106" y="2836746"/>
          <a:ext cx="494815" cy="2478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TW" sz="1100" b="1" i="1"/>
            <a:t>Frame</a:t>
          </a:r>
          <a:endParaRPr lang="zh-TW" altLang="en-US" sz="1100" b="1" i="1"/>
        </a:p>
      </cdr:txBody>
    </cdr:sp>
  </cdr:relSizeAnchor>
  <cdr:relSizeAnchor xmlns:cdr="http://schemas.openxmlformats.org/drawingml/2006/chartDrawing">
    <cdr:from>
      <cdr:x>0.02138</cdr:x>
      <cdr:y>0.02774</cdr:y>
    </cdr:from>
    <cdr:to>
      <cdr:x>0.08646</cdr:x>
      <cdr:y>0.36922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96047" y="85724"/>
          <a:ext cx="292279" cy="10550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altLang="zh-TW" sz="1100" b="1" i="1"/>
            <a:t>z-coordinate</a:t>
          </a:r>
          <a:endParaRPr lang="zh-TW" altLang="en-US" sz="1100" b="1" i="1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1789663"/>
            <a:ext cx="9181148" cy="1234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5" y="3264592"/>
            <a:ext cx="7560945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830979" y="230715"/>
            <a:ext cx="2430304" cy="491555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40071" y="230715"/>
            <a:ext cx="7110889" cy="491555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3702007"/>
            <a:ext cx="9181148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441776"/>
            <a:ext cx="9181148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0068" y="1344244"/>
            <a:ext cx="4770596" cy="38020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90686" y="1344244"/>
            <a:ext cx="4770596" cy="38020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289566"/>
            <a:ext cx="4772472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8" y="1826996"/>
            <a:ext cx="4772472" cy="33192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41" y="1289566"/>
            <a:ext cx="4774347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41" y="1826996"/>
            <a:ext cx="4774347" cy="33192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9" y="229374"/>
            <a:ext cx="3553570" cy="9761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33" y="229381"/>
            <a:ext cx="6038255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9" y="1205553"/>
            <a:ext cx="3553570" cy="3940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032727"/>
            <a:ext cx="648081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514766"/>
            <a:ext cx="648081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4508818"/>
            <a:ext cx="6480810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9" y="230715"/>
            <a:ext cx="9721215" cy="960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9" y="1344244"/>
            <a:ext cx="9721215" cy="380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7" y="5339633"/>
            <a:ext cx="2520315" cy="306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5339633"/>
            <a:ext cx="3420428" cy="306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73" y="5339633"/>
            <a:ext cx="2520315" cy="306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圖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529452"/>
              </p:ext>
            </p:extLst>
          </p:nvPr>
        </p:nvGraphicFramePr>
        <p:xfrm>
          <a:off x="3528542" y="2880419"/>
          <a:ext cx="3600399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圖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573175"/>
              </p:ext>
            </p:extLst>
          </p:nvPr>
        </p:nvGraphicFramePr>
        <p:xfrm>
          <a:off x="75" y="2880807"/>
          <a:ext cx="360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圖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755091"/>
              </p:ext>
            </p:extLst>
          </p:nvPr>
        </p:nvGraphicFramePr>
        <p:xfrm>
          <a:off x="7201425" y="2880419"/>
          <a:ext cx="360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4" name="Picture 2" descr="C:\Users\Tantofish\Desktop\NoseSmoothKeyFra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" y="0"/>
            <a:ext cx="10801349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-74" y="2541494"/>
            <a:ext cx="57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0" y="5391706"/>
            <a:ext cx="57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(b)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3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Office PowerPoint</Application>
  <PresentationFormat>自訂</PresentationFormat>
  <Paragraphs>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3</cp:revision>
  <dcterms:created xsi:type="dcterms:W3CDTF">2012-06-15T06:54:09Z</dcterms:created>
  <dcterms:modified xsi:type="dcterms:W3CDTF">2012-06-15T07:55:15Z</dcterms:modified>
</cp:coreProperties>
</file>