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027738" cy="4443413"/>
  <p:notesSz cx="6858000" cy="9144000"/>
  <p:defaultTextStyle>
    <a:defPPr>
      <a:defRPr lang="zh-TW"/>
    </a:defPPr>
    <a:lvl1pPr marL="0" algn="l" defTabSz="598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9146" algn="l" defTabSz="598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98292" algn="l" defTabSz="598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97438" algn="l" defTabSz="598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96584" algn="l" defTabSz="598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95730" algn="l" defTabSz="598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94876" algn="l" defTabSz="598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94022" algn="l" defTabSz="598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93168" algn="l" defTabSz="598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076" y="-618"/>
      </p:cViewPr>
      <p:guideLst>
        <p:guide orient="horz" pos="1400"/>
        <p:guide pos="18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2081" y="1380338"/>
            <a:ext cx="5123577" cy="95245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04161" y="2517934"/>
            <a:ext cx="4219417" cy="11355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9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8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7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5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94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94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62AA-213F-438F-862C-167B775B7D4B}" type="datetimeFigureOut">
              <a:rPr lang="zh-TW" altLang="en-US" smtClean="0"/>
              <a:t>2012/7/26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B0F2-4A65-4B83-BC28-56C364DE3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99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62AA-213F-438F-862C-167B775B7D4B}" type="datetimeFigureOut">
              <a:rPr lang="zh-TW" altLang="en-US" smtClean="0"/>
              <a:t>2012/7/26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B0F2-4A65-4B83-BC28-56C364DE3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67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370110" y="177943"/>
            <a:ext cx="1356241" cy="37913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1387" y="177943"/>
            <a:ext cx="3968261" cy="37913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62AA-213F-438F-862C-167B775B7D4B}" type="datetimeFigureOut">
              <a:rPr lang="zh-TW" altLang="en-US" smtClean="0"/>
              <a:t>2012/7/26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B0F2-4A65-4B83-BC28-56C364DE3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96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62AA-213F-438F-862C-167B775B7D4B}" type="datetimeFigureOut">
              <a:rPr lang="zh-TW" altLang="en-US" smtClean="0"/>
              <a:t>2012/7/26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B0F2-4A65-4B83-BC28-56C364DE3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86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6150" y="2855305"/>
            <a:ext cx="5123577" cy="882511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76150" y="1883308"/>
            <a:ext cx="5123577" cy="971996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914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9829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9743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9658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9573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9487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9402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9316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62AA-213F-438F-862C-167B775B7D4B}" type="datetimeFigureOut">
              <a:rPr lang="zh-TW" altLang="en-US" smtClean="0"/>
              <a:t>2012/7/26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B0F2-4A65-4B83-BC28-56C364DE3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90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1387" y="1036797"/>
            <a:ext cx="2662251" cy="293244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064100" y="1036797"/>
            <a:ext cx="2662251" cy="293244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62AA-213F-438F-862C-167B775B7D4B}" type="datetimeFigureOut">
              <a:rPr lang="zh-TW" altLang="en-US" smtClean="0"/>
              <a:t>2012/7/26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B0F2-4A65-4B83-BC28-56C364DE3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73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387" y="994625"/>
            <a:ext cx="2663298" cy="414513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9146" indent="0">
              <a:buNone/>
              <a:defRPr sz="1300" b="1"/>
            </a:lvl2pPr>
            <a:lvl3pPr marL="598292" indent="0">
              <a:buNone/>
              <a:defRPr sz="1200" b="1"/>
            </a:lvl3pPr>
            <a:lvl4pPr marL="897438" indent="0">
              <a:buNone/>
              <a:defRPr sz="1000" b="1"/>
            </a:lvl4pPr>
            <a:lvl5pPr marL="1196584" indent="0">
              <a:buNone/>
              <a:defRPr sz="1000" b="1"/>
            </a:lvl5pPr>
            <a:lvl6pPr marL="1495730" indent="0">
              <a:buNone/>
              <a:defRPr sz="1000" b="1"/>
            </a:lvl6pPr>
            <a:lvl7pPr marL="1794876" indent="0">
              <a:buNone/>
              <a:defRPr sz="1000" b="1"/>
            </a:lvl7pPr>
            <a:lvl8pPr marL="2094022" indent="0">
              <a:buNone/>
              <a:defRPr sz="1000" b="1"/>
            </a:lvl8pPr>
            <a:lvl9pPr marL="2393168" indent="0">
              <a:buNone/>
              <a:defRPr sz="1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01387" y="1409138"/>
            <a:ext cx="2663298" cy="2560106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062007" y="994625"/>
            <a:ext cx="2664344" cy="414513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9146" indent="0">
              <a:buNone/>
              <a:defRPr sz="1300" b="1"/>
            </a:lvl2pPr>
            <a:lvl3pPr marL="598292" indent="0">
              <a:buNone/>
              <a:defRPr sz="1200" b="1"/>
            </a:lvl3pPr>
            <a:lvl4pPr marL="897438" indent="0">
              <a:buNone/>
              <a:defRPr sz="1000" b="1"/>
            </a:lvl4pPr>
            <a:lvl5pPr marL="1196584" indent="0">
              <a:buNone/>
              <a:defRPr sz="1000" b="1"/>
            </a:lvl5pPr>
            <a:lvl6pPr marL="1495730" indent="0">
              <a:buNone/>
              <a:defRPr sz="1000" b="1"/>
            </a:lvl6pPr>
            <a:lvl7pPr marL="1794876" indent="0">
              <a:buNone/>
              <a:defRPr sz="1000" b="1"/>
            </a:lvl7pPr>
            <a:lvl8pPr marL="2094022" indent="0">
              <a:buNone/>
              <a:defRPr sz="1000" b="1"/>
            </a:lvl8pPr>
            <a:lvl9pPr marL="2393168" indent="0">
              <a:buNone/>
              <a:defRPr sz="10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062007" y="1409138"/>
            <a:ext cx="2664344" cy="2560106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62AA-213F-438F-862C-167B775B7D4B}" type="datetimeFigureOut">
              <a:rPr lang="zh-TW" altLang="en-US" smtClean="0"/>
              <a:t>2012/7/26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B0F2-4A65-4B83-BC28-56C364DE3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62AA-213F-438F-862C-167B775B7D4B}" type="datetimeFigureOut">
              <a:rPr lang="zh-TW" altLang="en-US" smtClean="0"/>
              <a:t>2012/7/26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B0F2-4A65-4B83-BC28-56C364DE3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62AA-213F-438F-862C-167B775B7D4B}" type="datetimeFigureOut">
              <a:rPr lang="zh-TW" altLang="en-US" smtClean="0"/>
              <a:t>2012/7/26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B0F2-4A65-4B83-BC28-56C364DE3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75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387" y="176913"/>
            <a:ext cx="1983084" cy="752912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56678" y="176914"/>
            <a:ext cx="3369673" cy="379233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1387" y="929826"/>
            <a:ext cx="1983084" cy="3039418"/>
          </a:xfrm>
        </p:spPr>
        <p:txBody>
          <a:bodyPr/>
          <a:lstStyle>
            <a:lvl1pPr marL="0" indent="0">
              <a:buNone/>
              <a:defRPr sz="900"/>
            </a:lvl1pPr>
            <a:lvl2pPr marL="299146" indent="0">
              <a:buNone/>
              <a:defRPr sz="800"/>
            </a:lvl2pPr>
            <a:lvl3pPr marL="598292" indent="0">
              <a:buNone/>
              <a:defRPr sz="700"/>
            </a:lvl3pPr>
            <a:lvl4pPr marL="897438" indent="0">
              <a:buNone/>
              <a:defRPr sz="600"/>
            </a:lvl4pPr>
            <a:lvl5pPr marL="1196584" indent="0">
              <a:buNone/>
              <a:defRPr sz="600"/>
            </a:lvl5pPr>
            <a:lvl6pPr marL="1495730" indent="0">
              <a:buNone/>
              <a:defRPr sz="600"/>
            </a:lvl6pPr>
            <a:lvl7pPr marL="1794876" indent="0">
              <a:buNone/>
              <a:defRPr sz="600"/>
            </a:lvl7pPr>
            <a:lvl8pPr marL="2094022" indent="0">
              <a:buNone/>
              <a:defRPr sz="600"/>
            </a:lvl8pPr>
            <a:lvl9pPr marL="2393168" indent="0">
              <a:buNone/>
              <a:defRPr sz="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62AA-213F-438F-862C-167B775B7D4B}" type="datetimeFigureOut">
              <a:rPr lang="zh-TW" altLang="en-US" smtClean="0"/>
              <a:t>2012/7/26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B0F2-4A65-4B83-BC28-56C364DE3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1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1479" y="3110389"/>
            <a:ext cx="3616643" cy="367199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181479" y="397027"/>
            <a:ext cx="3616643" cy="2666048"/>
          </a:xfrm>
        </p:spPr>
        <p:txBody>
          <a:bodyPr/>
          <a:lstStyle>
            <a:lvl1pPr marL="0" indent="0">
              <a:buNone/>
              <a:defRPr sz="2100"/>
            </a:lvl1pPr>
            <a:lvl2pPr marL="299146" indent="0">
              <a:buNone/>
              <a:defRPr sz="1800"/>
            </a:lvl2pPr>
            <a:lvl3pPr marL="598292" indent="0">
              <a:buNone/>
              <a:defRPr sz="1600"/>
            </a:lvl3pPr>
            <a:lvl4pPr marL="897438" indent="0">
              <a:buNone/>
              <a:defRPr sz="1300"/>
            </a:lvl4pPr>
            <a:lvl5pPr marL="1196584" indent="0">
              <a:buNone/>
              <a:defRPr sz="1300"/>
            </a:lvl5pPr>
            <a:lvl6pPr marL="1495730" indent="0">
              <a:buNone/>
              <a:defRPr sz="1300"/>
            </a:lvl6pPr>
            <a:lvl7pPr marL="1794876" indent="0">
              <a:buNone/>
              <a:defRPr sz="1300"/>
            </a:lvl7pPr>
            <a:lvl8pPr marL="2094022" indent="0">
              <a:buNone/>
              <a:defRPr sz="1300"/>
            </a:lvl8pPr>
            <a:lvl9pPr marL="2393168" indent="0">
              <a:buNone/>
              <a:defRPr sz="13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81479" y="3477588"/>
            <a:ext cx="3616643" cy="521484"/>
          </a:xfrm>
        </p:spPr>
        <p:txBody>
          <a:bodyPr/>
          <a:lstStyle>
            <a:lvl1pPr marL="0" indent="0">
              <a:buNone/>
              <a:defRPr sz="900"/>
            </a:lvl1pPr>
            <a:lvl2pPr marL="299146" indent="0">
              <a:buNone/>
              <a:defRPr sz="800"/>
            </a:lvl2pPr>
            <a:lvl3pPr marL="598292" indent="0">
              <a:buNone/>
              <a:defRPr sz="700"/>
            </a:lvl3pPr>
            <a:lvl4pPr marL="897438" indent="0">
              <a:buNone/>
              <a:defRPr sz="600"/>
            </a:lvl4pPr>
            <a:lvl5pPr marL="1196584" indent="0">
              <a:buNone/>
              <a:defRPr sz="600"/>
            </a:lvl5pPr>
            <a:lvl6pPr marL="1495730" indent="0">
              <a:buNone/>
              <a:defRPr sz="600"/>
            </a:lvl6pPr>
            <a:lvl7pPr marL="1794876" indent="0">
              <a:buNone/>
              <a:defRPr sz="600"/>
            </a:lvl7pPr>
            <a:lvl8pPr marL="2094022" indent="0">
              <a:buNone/>
              <a:defRPr sz="600"/>
            </a:lvl8pPr>
            <a:lvl9pPr marL="2393168" indent="0">
              <a:buNone/>
              <a:defRPr sz="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62AA-213F-438F-862C-167B775B7D4B}" type="datetimeFigureOut">
              <a:rPr lang="zh-TW" altLang="en-US" smtClean="0"/>
              <a:t>2012/7/26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B0F2-4A65-4B83-BC28-56C364DE3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56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01387" y="177942"/>
            <a:ext cx="5424964" cy="740569"/>
          </a:xfrm>
          <a:prstGeom prst="rect">
            <a:avLst/>
          </a:prstGeom>
        </p:spPr>
        <p:txBody>
          <a:bodyPr vert="horz" lIns="59829" tIns="29915" rIns="59829" bIns="29915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387" y="1036797"/>
            <a:ext cx="5424964" cy="2932447"/>
          </a:xfrm>
          <a:prstGeom prst="rect">
            <a:avLst/>
          </a:prstGeom>
        </p:spPr>
        <p:txBody>
          <a:bodyPr vert="horz" lIns="59829" tIns="29915" rIns="59829" bIns="29915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01387" y="4118386"/>
            <a:ext cx="1406472" cy="236571"/>
          </a:xfrm>
          <a:prstGeom prst="rect">
            <a:avLst/>
          </a:prstGeom>
        </p:spPr>
        <p:txBody>
          <a:bodyPr vert="horz" lIns="59829" tIns="29915" rIns="59829" bIns="29915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862AA-213F-438F-862C-167B775B7D4B}" type="datetimeFigureOut">
              <a:rPr lang="zh-TW" altLang="en-US" smtClean="0"/>
              <a:t>2012/7/26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059477" y="4118386"/>
            <a:ext cx="1908784" cy="236571"/>
          </a:xfrm>
          <a:prstGeom prst="rect">
            <a:avLst/>
          </a:prstGeom>
        </p:spPr>
        <p:txBody>
          <a:bodyPr vert="horz" lIns="59829" tIns="29915" rIns="59829" bIns="29915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319879" y="4118386"/>
            <a:ext cx="1406472" cy="236571"/>
          </a:xfrm>
          <a:prstGeom prst="rect">
            <a:avLst/>
          </a:prstGeom>
        </p:spPr>
        <p:txBody>
          <a:bodyPr vert="horz" lIns="59829" tIns="29915" rIns="59829" bIns="2991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EB0F2-4A65-4B83-BC28-56C364DE3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48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8292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359" indent="-224359" algn="l" defTabSz="59829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86112" indent="-186966" algn="l" defTabSz="59829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7865" indent="-149573" algn="l" defTabSz="598292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7011" indent="-149573" algn="l" defTabSz="598292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157" indent="-149573" algn="l" defTabSz="598292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303" indent="-149573" algn="l" defTabSz="598292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44449" indent="-149573" algn="l" defTabSz="598292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3595" indent="-149573" algn="l" defTabSz="598292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42741" indent="-149573" algn="l" defTabSz="598292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59829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9146" algn="l" defTabSz="59829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8292" algn="l" defTabSz="59829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7438" algn="l" defTabSz="59829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96584" algn="l" defTabSz="59829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5730" algn="l" defTabSz="59829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94876" algn="l" defTabSz="59829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94022" algn="l" defTabSz="59829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93168" algn="l" defTabSz="59829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直線接點 120"/>
          <p:cNvCxnSpPr/>
          <p:nvPr/>
        </p:nvCxnSpPr>
        <p:spPr>
          <a:xfrm flipH="1">
            <a:off x="808311" y="3165972"/>
            <a:ext cx="25332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/>
          <p:nvPr/>
        </p:nvCxnSpPr>
        <p:spPr>
          <a:xfrm flipH="1">
            <a:off x="817835" y="2402459"/>
            <a:ext cx="25332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/>
          <p:cNvCxnSpPr/>
          <p:nvPr/>
        </p:nvCxnSpPr>
        <p:spPr>
          <a:xfrm flipH="1">
            <a:off x="815454" y="1669679"/>
            <a:ext cx="25332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/>
          <p:nvPr/>
        </p:nvCxnSpPr>
        <p:spPr>
          <a:xfrm flipH="1">
            <a:off x="814883" y="924199"/>
            <a:ext cx="25332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/>
          <p:nvPr/>
        </p:nvCxnSpPr>
        <p:spPr>
          <a:xfrm flipH="1">
            <a:off x="821073" y="176561"/>
            <a:ext cx="25332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/>
          <p:nvPr/>
        </p:nvCxnSpPr>
        <p:spPr>
          <a:xfrm flipV="1">
            <a:off x="2067525" y="185317"/>
            <a:ext cx="0" cy="37094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/>
        </p:nvCxnSpPr>
        <p:spPr>
          <a:xfrm flipV="1">
            <a:off x="3341515" y="176562"/>
            <a:ext cx="0" cy="37094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字方塊 1"/>
          <p:cNvSpPr txBox="1"/>
          <p:nvPr/>
        </p:nvSpPr>
        <p:spPr>
          <a:xfrm>
            <a:off x="3373909" y="1143170"/>
            <a:ext cx="2353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dirty="0" smtClean="0">
                <a:solidFill>
                  <a:srgbClr val="0070C0"/>
                </a:solidFill>
              </a:rPr>
              <a:t>Our Method with Whole Database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sp>
        <p:nvSpPr>
          <p:cNvPr id="129" name="文字方塊 4"/>
          <p:cNvSpPr txBox="1"/>
          <p:nvPr/>
        </p:nvSpPr>
        <p:spPr>
          <a:xfrm>
            <a:off x="3373909" y="560330"/>
            <a:ext cx="235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dirty="0" smtClean="0">
                <a:solidFill>
                  <a:srgbClr val="C00000"/>
                </a:solidFill>
              </a:rPr>
              <a:t>Our Method with 70% Database </a:t>
            </a:r>
            <a:endParaRPr lang="en-US" altLang="zh-TW" sz="1200" dirty="0" smtClean="0">
              <a:solidFill>
                <a:srgbClr val="C00000"/>
              </a:solidFill>
            </a:endParaRPr>
          </a:p>
          <a:p>
            <a:r>
              <a:rPr lang="en-US" altLang="zh-TW" sz="1200" dirty="0" smtClean="0">
                <a:solidFill>
                  <a:srgbClr val="C00000"/>
                </a:solidFill>
              </a:rPr>
              <a:t>(</a:t>
            </a:r>
            <a:r>
              <a:rPr lang="en-US" altLang="zh-TW" sz="1200" dirty="0" smtClean="0">
                <a:solidFill>
                  <a:srgbClr val="C00000"/>
                </a:solidFill>
              </a:rPr>
              <a:t>Without Crash)</a:t>
            </a:r>
            <a:endParaRPr lang="zh-TW" altLang="en-US" sz="1200" dirty="0">
              <a:solidFill>
                <a:srgbClr val="C00000"/>
              </a:solidFill>
            </a:endParaRPr>
          </a:p>
        </p:txBody>
      </p:sp>
      <p:sp>
        <p:nvSpPr>
          <p:cNvPr id="130" name="文字方塊 5"/>
          <p:cNvSpPr txBox="1"/>
          <p:nvPr/>
        </p:nvSpPr>
        <p:spPr>
          <a:xfrm>
            <a:off x="3373909" y="200548"/>
            <a:ext cx="235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dirty="0" smtClean="0">
                <a:solidFill>
                  <a:srgbClr val="004200"/>
                </a:solidFill>
              </a:rPr>
              <a:t>Our Method with 50% Database </a:t>
            </a:r>
            <a:endParaRPr lang="en-US" altLang="zh-TW" sz="1200" dirty="0" smtClean="0">
              <a:solidFill>
                <a:srgbClr val="004200"/>
              </a:solidFill>
            </a:endParaRPr>
          </a:p>
          <a:p>
            <a:r>
              <a:rPr lang="en-US" altLang="zh-TW" sz="1200" dirty="0" smtClean="0">
                <a:solidFill>
                  <a:srgbClr val="004200"/>
                </a:solidFill>
              </a:rPr>
              <a:t>(</a:t>
            </a:r>
            <a:r>
              <a:rPr lang="en-US" altLang="zh-TW" sz="1200" dirty="0" smtClean="0">
                <a:solidFill>
                  <a:srgbClr val="004200"/>
                </a:solidFill>
              </a:rPr>
              <a:t>Without Bad Initialization)</a:t>
            </a:r>
            <a:endParaRPr lang="zh-TW" altLang="en-US" sz="1200" dirty="0">
              <a:solidFill>
                <a:srgbClr val="004200"/>
              </a:solidFill>
            </a:endParaRPr>
          </a:p>
        </p:txBody>
      </p:sp>
      <p:sp>
        <p:nvSpPr>
          <p:cNvPr id="131" name="文字方塊 1"/>
          <p:cNvSpPr txBox="1"/>
          <p:nvPr/>
        </p:nvSpPr>
        <p:spPr>
          <a:xfrm>
            <a:off x="3373909" y="1420169"/>
            <a:ext cx="2353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</a:rPr>
              <a:t>G. </a:t>
            </a:r>
            <a:r>
              <a:rPr lang="en-US" altLang="zh-TW" sz="1200" dirty="0" err="1" smtClean="0">
                <a:solidFill>
                  <a:schemeClr val="accent6">
                    <a:lumMod val="50000"/>
                  </a:schemeClr>
                </a:solidFill>
              </a:rPr>
              <a:t>Fanelli</a:t>
            </a:r>
            <a:r>
              <a:rPr lang="en-US" altLang="zh-TW" sz="1200" dirty="0" smtClean="0">
                <a:solidFill>
                  <a:schemeClr val="accent6">
                    <a:lumMod val="50000"/>
                  </a:schemeClr>
                </a:solidFill>
              </a:rPr>
              <a:t> et al., DAGM2011</a:t>
            </a:r>
            <a:endParaRPr lang="zh-TW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32" name="直線接點 131"/>
          <p:cNvCxnSpPr/>
          <p:nvPr/>
        </p:nvCxnSpPr>
        <p:spPr>
          <a:xfrm flipV="1">
            <a:off x="818059" y="616106"/>
            <a:ext cx="1252154" cy="89368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 flipV="1">
            <a:off x="2065783" y="444446"/>
            <a:ext cx="1296144" cy="17642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 flipV="1">
            <a:off x="818854" y="1050863"/>
            <a:ext cx="1256121" cy="105575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flipV="1">
            <a:off x="2069207" y="613725"/>
            <a:ext cx="1281832" cy="43952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flipV="1">
            <a:off x="808311" y="1797820"/>
            <a:ext cx="1266664" cy="124560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 flipV="1">
            <a:off x="2066826" y="1363391"/>
            <a:ext cx="1281832" cy="43952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flipV="1">
            <a:off x="808311" y="2013844"/>
            <a:ext cx="1266664" cy="1224136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 flipV="1">
            <a:off x="2070213" y="1512169"/>
            <a:ext cx="1271302" cy="504057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>
            <a:off x="814884" y="154336"/>
            <a:ext cx="0" cy="3744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flipH="1">
            <a:off x="808311" y="3886052"/>
            <a:ext cx="50630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字方塊 141"/>
          <p:cNvSpPr txBox="1"/>
          <p:nvPr/>
        </p:nvSpPr>
        <p:spPr>
          <a:xfrm>
            <a:off x="345753" y="65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100</a:t>
            </a:r>
            <a:endParaRPr lang="zh-TW" altLang="en-US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462881" y="73318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95</a:t>
            </a:r>
            <a:endParaRPr lang="zh-TW" altLang="en-US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458019" y="148438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90</a:t>
            </a:r>
            <a:endParaRPr lang="zh-TW" altLang="en-US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456531" y="222801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85</a:t>
            </a:r>
            <a:endParaRPr lang="zh-TW" altLang="en-US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58019" y="297495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80</a:t>
            </a:r>
            <a:endParaRPr lang="zh-TW" altLang="en-US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459359" y="371014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75</a:t>
            </a:r>
            <a:endParaRPr lang="zh-TW" altLang="en-US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608385" y="387119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1870621" y="387119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3135015" y="387119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717725" y="4135636"/>
            <a:ext cx="2991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Angle error threshold (degrees)</a:t>
            </a:r>
            <a:endParaRPr lang="zh-TW" altLang="en-US" sz="1400" dirty="0"/>
          </a:p>
        </p:txBody>
      </p:sp>
      <p:sp>
        <p:nvSpPr>
          <p:cNvPr id="152" name="文字方塊 151"/>
          <p:cNvSpPr txBox="1"/>
          <p:nvPr/>
        </p:nvSpPr>
        <p:spPr>
          <a:xfrm rot="10800000">
            <a:off x="81579" y="1139578"/>
            <a:ext cx="400110" cy="14577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400" dirty="0" smtClean="0"/>
              <a:t>Accuracy %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9928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50</Words>
  <Application>Microsoft Office PowerPoint</Application>
  <PresentationFormat>自訂</PresentationFormat>
  <Paragraphs>17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Tantofish</dc:creator>
  <cp:lastModifiedBy>Tantofish</cp:lastModifiedBy>
  <cp:revision>2</cp:revision>
  <dcterms:created xsi:type="dcterms:W3CDTF">2012-07-26T07:19:13Z</dcterms:created>
  <dcterms:modified xsi:type="dcterms:W3CDTF">2012-07-26T07:37:22Z</dcterms:modified>
</cp:coreProperties>
</file>