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72113" cy="6769100"/>
  <p:notesSz cx="6858000" cy="9144000"/>
  <p:defaultTextStyle>
    <a:defPPr>
      <a:defRPr lang="zh-TW"/>
    </a:defPPr>
    <a:lvl1pPr marL="0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7536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95074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92610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90148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87684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85221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82758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80295" algn="l" defTabSz="795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66" y="-234"/>
      </p:cViewPr>
      <p:guideLst>
        <p:guide orient="horz" pos="2133"/>
        <p:guide pos="17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0409" y="2102810"/>
            <a:ext cx="4651296" cy="14509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820" y="3835824"/>
            <a:ext cx="3830479" cy="17298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5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2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5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2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0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967283" y="271081"/>
            <a:ext cx="1231226" cy="57756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3608" y="271081"/>
            <a:ext cx="3602474" cy="577567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259" y="4349776"/>
            <a:ext cx="4651296" cy="1344418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259" y="2869035"/>
            <a:ext cx="4651296" cy="148074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75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95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2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901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876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852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7827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180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3607" y="1579459"/>
            <a:ext cx="2416849" cy="44672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781660" y="1579459"/>
            <a:ext cx="2416849" cy="44672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3607" y="1515214"/>
            <a:ext cx="2417801" cy="63146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536" indent="0">
              <a:buNone/>
              <a:defRPr sz="1700" b="1"/>
            </a:lvl2pPr>
            <a:lvl3pPr marL="795074" indent="0">
              <a:buNone/>
              <a:defRPr sz="1500" b="1"/>
            </a:lvl3pPr>
            <a:lvl4pPr marL="1192610" indent="0">
              <a:buNone/>
              <a:defRPr sz="1400" b="1"/>
            </a:lvl4pPr>
            <a:lvl5pPr marL="1590148" indent="0">
              <a:buNone/>
              <a:defRPr sz="1400" b="1"/>
            </a:lvl5pPr>
            <a:lvl6pPr marL="1987684" indent="0">
              <a:buNone/>
              <a:defRPr sz="1400" b="1"/>
            </a:lvl6pPr>
            <a:lvl7pPr marL="2385221" indent="0">
              <a:buNone/>
              <a:defRPr sz="1400" b="1"/>
            </a:lvl7pPr>
            <a:lvl8pPr marL="2782758" indent="0">
              <a:buNone/>
              <a:defRPr sz="1400" b="1"/>
            </a:lvl8pPr>
            <a:lvl9pPr marL="3180295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73607" y="2146683"/>
            <a:ext cx="2417801" cy="390006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779759" y="1515214"/>
            <a:ext cx="2418750" cy="63146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536" indent="0">
              <a:buNone/>
              <a:defRPr sz="1700" b="1"/>
            </a:lvl2pPr>
            <a:lvl3pPr marL="795074" indent="0">
              <a:buNone/>
              <a:defRPr sz="1500" b="1"/>
            </a:lvl3pPr>
            <a:lvl4pPr marL="1192610" indent="0">
              <a:buNone/>
              <a:defRPr sz="1400" b="1"/>
            </a:lvl4pPr>
            <a:lvl5pPr marL="1590148" indent="0">
              <a:buNone/>
              <a:defRPr sz="1400" b="1"/>
            </a:lvl5pPr>
            <a:lvl6pPr marL="1987684" indent="0">
              <a:buNone/>
              <a:defRPr sz="1400" b="1"/>
            </a:lvl6pPr>
            <a:lvl7pPr marL="2385221" indent="0">
              <a:buNone/>
              <a:defRPr sz="1400" b="1"/>
            </a:lvl7pPr>
            <a:lvl8pPr marL="2782758" indent="0">
              <a:buNone/>
              <a:defRPr sz="1400" b="1"/>
            </a:lvl8pPr>
            <a:lvl9pPr marL="3180295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779759" y="2146683"/>
            <a:ext cx="2418750" cy="390006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606" y="269511"/>
            <a:ext cx="1800288" cy="114698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9444" y="269512"/>
            <a:ext cx="3059063" cy="5777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3606" y="1416498"/>
            <a:ext cx="1800288" cy="4630254"/>
          </a:xfrm>
        </p:spPr>
        <p:txBody>
          <a:bodyPr/>
          <a:lstStyle>
            <a:lvl1pPr marL="0" indent="0">
              <a:buNone/>
              <a:defRPr sz="1300"/>
            </a:lvl1pPr>
            <a:lvl2pPr marL="397536" indent="0">
              <a:buNone/>
              <a:defRPr sz="1100"/>
            </a:lvl2pPr>
            <a:lvl3pPr marL="795074" indent="0">
              <a:buNone/>
              <a:defRPr sz="900"/>
            </a:lvl3pPr>
            <a:lvl4pPr marL="1192610" indent="0">
              <a:buNone/>
              <a:defRPr sz="800"/>
            </a:lvl4pPr>
            <a:lvl5pPr marL="1590148" indent="0">
              <a:buNone/>
              <a:defRPr sz="800"/>
            </a:lvl5pPr>
            <a:lvl6pPr marL="1987684" indent="0">
              <a:buNone/>
              <a:defRPr sz="800"/>
            </a:lvl6pPr>
            <a:lvl7pPr marL="2385221" indent="0">
              <a:buNone/>
              <a:defRPr sz="800"/>
            </a:lvl7pPr>
            <a:lvl8pPr marL="2782758" indent="0">
              <a:buNone/>
              <a:defRPr sz="800"/>
            </a:lvl8pPr>
            <a:lvl9pPr marL="3180295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2574" y="4738371"/>
            <a:ext cx="3283268" cy="55939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72574" y="604832"/>
            <a:ext cx="3283268" cy="4061460"/>
          </a:xfrm>
        </p:spPr>
        <p:txBody>
          <a:bodyPr/>
          <a:lstStyle>
            <a:lvl1pPr marL="0" indent="0">
              <a:buNone/>
              <a:defRPr sz="2800"/>
            </a:lvl1pPr>
            <a:lvl2pPr marL="397536" indent="0">
              <a:buNone/>
              <a:defRPr sz="2400"/>
            </a:lvl2pPr>
            <a:lvl3pPr marL="795074" indent="0">
              <a:buNone/>
              <a:defRPr sz="2100"/>
            </a:lvl3pPr>
            <a:lvl4pPr marL="1192610" indent="0">
              <a:buNone/>
              <a:defRPr sz="1700"/>
            </a:lvl4pPr>
            <a:lvl5pPr marL="1590148" indent="0">
              <a:buNone/>
              <a:defRPr sz="1700"/>
            </a:lvl5pPr>
            <a:lvl6pPr marL="1987684" indent="0">
              <a:buNone/>
              <a:defRPr sz="1700"/>
            </a:lvl6pPr>
            <a:lvl7pPr marL="2385221" indent="0">
              <a:buNone/>
              <a:defRPr sz="1700"/>
            </a:lvl7pPr>
            <a:lvl8pPr marL="2782758" indent="0">
              <a:buNone/>
              <a:defRPr sz="1700"/>
            </a:lvl8pPr>
            <a:lvl9pPr marL="3180295" indent="0">
              <a:buNone/>
              <a:defRPr sz="1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2574" y="5297761"/>
            <a:ext cx="3283268" cy="794429"/>
          </a:xfrm>
        </p:spPr>
        <p:txBody>
          <a:bodyPr/>
          <a:lstStyle>
            <a:lvl1pPr marL="0" indent="0">
              <a:buNone/>
              <a:defRPr sz="1300"/>
            </a:lvl1pPr>
            <a:lvl2pPr marL="397536" indent="0">
              <a:buNone/>
              <a:defRPr sz="1100"/>
            </a:lvl2pPr>
            <a:lvl3pPr marL="795074" indent="0">
              <a:buNone/>
              <a:defRPr sz="900"/>
            </a:lvl3pPr>
            <a:lvl4pPr marL="1192610" indent="0">
              <a:buNone/>
              <a:defRPr sz="800"/>
            </a:lvl4pPr>
            <a:lvl5pPr marL="1590148" indent="0">
              <a:buNone/>
              <a:defRPr sz="800"/>
            </a:lvl5pPr>
            <a:lvl6pPr marL="1987684" indent="0">
              <a:buNone/>
              <a:defRPr sz="800"/>
            </a:lvl6pPr>
            <a:lvl7pPr marL="2385221" indent="0">
              <a:buNone/>
              <a:defRPr sz="800"/>
            </a:lvl7pPr>
            <a:lvl8pPr marL="2782758" indent="0">
              <a:buNone/>
              <a:defRPr sz="800"/>
            </a:lvl8pPr>
            <a:lvl9pPr marL="3180295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73607" y="271079"/>
            <a:ext cx="4924902" cy="1128183"/>
          </a:xfrm>
          <a:prstGeom prst="rect">
            <a:avLst/>
          </a:prstGeom>
        </p:spPr>
        <p:txBody>
          <a:bodyPr vert="horz" lIns="79507" tIns="39754" rIns="79507" bIns="39754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3607" y="1579459"/>
            <a:ext cx="4924902" cy="4467293"/>
          </a:xfrm>
          <a:prstGeom prst="rect">
            <a:avLst/>
          </a:prstGeom>
        </p:spPr>
        <p:txBody>
          <a:bodyPr vert="horz" lIns="79507" tIns="39754" rIns="79507" bIns="3975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73608" y="6273955"/>
            <a:ext cx="1276826" cy="360391"/>
          </a:xfrm>
          <a:prstGeom prst="rect">
            <a:avLst/>
          </a:prstGeom>
        </p:spPr>
        <p:txBody>
          <a:bodyPr vert="horz" lIns="79507" tIns="39754" rIns="79507" bIns="3975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641" y="6273955"/>
            <a:ext cx="1732836" cy="360391"/>
          </a:xfrm>
          <a:prstGeom prst="rect">
            <a:avLst/>
          </a:prstGeom>
        </p:spPr>
        <p:txBody>
          <a:bodyPr vert="horz" lIns="79507" tIns="39754" rIns="79507" bIns="3975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921683" y="6273955"/>
            <a:ext cx="1276826" cy="360391"/>
          </a:xfrm>
          <a:prstGeom prst="rect">
            <a:avLst/>
          </a:prstGeom>
        </p:spPr>
        <p:txBody>
          <a:bodyPr vert="horz" lIns="79507" tIns="39754" rIns="79507" bIns="3975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5074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153" indent="-298153" algn="l" defTabSz="79507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5998" indent="-248460" algn="l" defTabSz="79507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3843" indent="-198769" algn="l" defTabSz="79507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379" indent="-198769" algn="l" defTabSz="79507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915" indent="-198769" algn="l" defTabSz="79507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6453" indent="-198769" algn="l" defTabSz="79507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3989" indent="-198769" algn="l" defTabSz="79507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1527" indent="-198769" algn="l" defTabSz="79507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9063" indent="-198769" algn="l" defTabSz="79507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7536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5074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2610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0148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87684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85221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82758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80295" algn="l" defTabSz="795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字方塊 186"/>
          <p:cNvSpPr txBox="1"/>
          <p:nvPr/>
        </p:nvSpPr>
        <p:spPr>
          <a:xfrm>
            <a:off x="432165" y="1844113"/>
            <a:ext cx="4914546" cy="34470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800" dirty="0" smtClean="0"/>
          </a:p>
          <a:p>
            <a:r>
              <a:rPr lang="en-US" altLang="zh-TW" dirty="0" smtClean="0"/>
              <a:t>Least Square Error </a:t>
            </a:r>
          </a:p>
          <a:p>
            <a:r>
              <a:rPr lang="en-US" altLang="zh-TW" dirty="0" err="1" smtClean="0"/>
              <a:t>Mthod</a:t>
            </a:r>
            <a:endParaRPr lang="en-US" altLang="zh-TW" dirty="0" smtClean="0"/>
          </a:p>
        </p:txBody>
      </p:sp>
      <p:sp>
        <p:nvSpPr>
          <p:cNvPr id="188" name="文字方塊 187"/>
          <p:cNvSpPr txBox="1"/>
          <p:nvPr/>
        </p:nvSpPr>
        <p:spPr>
          <a:xfrm>
            <a:off x="1890327" y="94192"/>
            <a:ext cx="1656184" cy="58477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Depth Map Acquisition</a:t>
            </a:r>
          </a:p>
        </p:txBody>
      </p:sp>
      <p:cxnSp>
        <p:nvCxnSpPr>
          <p:cNvPr id="189" name="直線單箭頭接點 188"/>
          <p:cNvCxnSpPr>
            <a:stCxn id="188" idx="2"/>
            <a:endCxn id="201" idx="0"/>
          </p:cNvCxnSpPr>
          <p:nvPr/>
        </p:nvCxnSpPr>
        <p:spPr>
          <a:xfrm>
            <a:off x="2718419" y="678967"/>
            <a:ext cx="0" cy="4357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/>
          <p:cNvSpPr txBox="1"/>
          <p:nvPr/>
        </p:nvSpPr>
        <p:spPr>
          <a:xfrm>
            <a:off x="738199" y="2276161"/>
            <a:ext cx="187220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Frontal Face Sampling</a:t>
            </a:r>
          </a:p>
        </p:txBody>
      </p:sp>
      <p:cxnSp>
        <p:nvCxnSpPr>
          <p:cNvPr id="191" name="直線單箭頭接點 190"/>
          <p:cNvCxnSpPr>
            <a:endCxn id="190" idx="0"/>
          </p:cNvCxnSpPr>
          <p:nvPr/>
        </p:nvCxnSpPr>
        <p:spPr>
          <a:xfrm flipH="1">
            <a:off x="1674303" y="1988129"/>
            <a:ext cx="2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210" idx="2"/>
            <a:endCxn id="212" idx="0"/>
          </p:cNvCxnSpPr>
          <p:nvPr/>
        </p:nvCxnSpPr>
        <p:spPr>
          <a:xfrm>
            <a:off x="1674303" y="3641095"/>
            <a:ext cx="0" cy="3632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endCxn id="194" idx="0"/>
          </p:cNvCxnSpPr>
          <p:nvPr/>
        </p:nvCxnSpPr>
        <p:spPr>
          <a:xfrm>
            <a:off x="2718419" y="4748248"/>
            <a:ext cx="0" cy="9029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1890327" y="5651245"/>
            <a:ext cx="165618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Smooth Filter</a:t>
            </a:r>
          </a:p>
        </p:txBody>
      </p:sp>
      <p:sp>
        <p:nvSpPr>
          <p:cNvPr id="195" name="文字方塊 194"/>
          <p:cNvSpPr txBox="1"/>
          <p:nvPr/>
        </p:nvSpPr>
        <p:spPr>
          <a:xfrm>
            <a:off x="2726385" y="740523"/>
            <a:ext cx="756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Depth Map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1613332" y="2934752"/>
            <a:ext cx="1386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Sample Point Cloud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2715668" y="5392091"/>
            <a:ext cx="100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6D Motion Vector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892181" y="6299317"/>
            <a:ext cx="165618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Animation</a:t>
            </a:r>
          </a:p>
        </p:txBody>
      </p:sp>
      <p:cxnSp>
        <p:nvCxnSpPr>
          <p:cNvPr id="199" name="直線單箭頭接點 198"/>
          <p:cNvCxnSpPr>
            <a:stCxn id="194" idx="2"/>
            <a:endCxn id="198" idx="0"/>
          </p:cNvCxnSpPr>
          <p:nvPr/>
        </p:nvCxnSpPr>
        <p:spPr>
          <a:xfrm>
            <a:off x="2718419" y="5989799"/>
            <a:ext cx="1854" cy="3095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2718419" y="6020577"/>
            <a:ext cx="100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6D Motion Vector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1890327" y="1114741"/>
            <a:ext cx="165618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Nose Detection</a:t>
            </a:r>
          </a:p>
        </p:txBody>
      </p:sp>
      <p:cxnSp>
        <p:nvCxnSpPr>
          <p:cNvPr id="202" name="直線單箭頭接點 201"/>
          <p:cNvCxnSpPr>
            <a:stCxn id="201" idx="2"/>
          </p:cNvCxnSpPr>
          <p:nvPr/>
        </p:nvCxnSpPr>
        <p:spPr>
          <a:xfrm>
            <a:off x="2718419" y="1453295"/>
            <a:ext cx="0" cy="534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02"/>
          <p:cNvSpPr txBox="1"/>
          <p:nvPr/>
        </p:nvSpPr>
        <p:spPr>
          <a:xfrm>
            <a:off x="2726385" y="1484073"/>
            <a:ext cx="89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Depth Map </a:t>
            </a:r>
            <a:r>
              <a:rPr lang="zh-TW" altLang="en-US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＆ </a:t>
            </a:r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Nose Position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204" name="直線單箭頭接點 203"/>
          <p:cNvCxnSpPr/>
          <p:nvPr/>
        </p:nvCxnSpPr>
        <p:spPr>
          <a:xfrm flipH="1">
            <a:off x="1674305" y="1995749"/>
            <a:ext cx="21291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2867337" y="2276161"/>
            <a:ext cx="187220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Head Contour Sampling</a:t>
            </a:r>
          </a:p>
        </p:txBody>
      </p:sp>
      <p:cxnSp>
        <p:nvCxnSpPr>
          <p:cNvPr id="206" name="直線單箭頭接點 205"/>
          <p:cNvCxnSpPr>
            <a:endCxn id="205" idx="0"/>
          </p:cNvCxnSpPr>
          <p:nvPr/>
        </p:nvCxnSpPr>
        <p:spPr>
          <a:xfrm>
            <a:off x="3803441" y="1988129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>
            <a:stCxn id="190" idx="2"/>
            <a:endCxn id="210" idx="0"/>
          </p:cNvCxnSpPr>
          <p:nvPr/>
        </p:nvCxnSpPr>
        <p:spPr>
          <a:xfrm>
            <a:off x="1674303" y="2860936"/>
            <a:ext cx="0" cy="4416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/>
          <p:cNvCxnSpPr>
            <a:stCxn id="205" idx="2"/>
            <a:endCxn id="209" idx="0"/>
          </p:cNvCxnSpPr>
          <p:nvPr/>
        </p:nvCxnSpPr>
        <p:spPr>
          <a:xfrm>
            <a:off x="3803441" y="2860936"/>
            <a:ext cx="0" cy="4416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字方塊 208"/>
          <p:cNvSpPr txBox="1"/>
          <p:nvPr/>
        </p:nvSpPr>
        <p:spPr>
          <a:xfrm>
            <a:off x="2867337" y="3302541"/>
            <a:ext cx="187220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Ellipse Fitting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738199" y="3302541"/>
            <a:ext cx="187220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Ellipse Fitting</a:t>
            </a:r>
          </a:p>
        </p:txBody>
      </p:sp>
      <p:sp>
        <p:nvSpPr>
          <p:cNvPr id="211" name="文字方塊 210"/>
          <p:cNvSpPr txBox="1"/>
          <p:nvPr/>
        </p:nvSpPr>
        <p:spPr>
          <a:xfrm>
            <a:off x="3762535" y="2934752"/>
            <a:ext cx="1386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Sample Pixels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738199" y="4004353"/>
            <a:ext cx="187220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Yaw and Pitch angles </a:t>
            </a:r>
            <a:r>
              <a:rPr lang="en-US" altLang="zh-TW" sz="1600" dirty="0" err="1" smtClean="0"/>
              <a:t>Generateing</a:t>
            </a:r>
            <a:endParaRPr lang="en-US" altLang="zh-TW" sz="1600" dirty="0" smtClean="0"/>
          </a:p>
        </p:txBody>
      </p:sp>
      <p:cxnSp>
        <p:nvCxnSpPr>
          <p:cNvPr id="213" name="直線單箭頭接點 212"/>
          <p:cNvCxnSpPr>
            <a:stCxn id="209" idx="2"/>
            <a:endCxn id="214" idx="0"/>
          </p:cNvCxnSpPr>
          <p:nvPr/>
        </p:nvCxnSpPr>
        <p:spPr>
          <a:xfrm flipH="1">
            <a:off x="3803117" y="3641095"/>
            <a:ext cx="324" cy="3632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字方塊 213"/>
          <p:cNvSpPr txBox="1"/>
          <p:nvPr/>
        </p:nvSpPr>
        <p:spPr>
          <a:xfrm>
            <a:off x="2867013" y="4004353"/>
            <a:ext cx="187220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Roll angle </a:t>
            </a:r>
            <a:r>
              <a:rPr lang="en-US" altLang="zh-TW" sz="1600" dirty="0" err="1" smtClean="0"/>
              <a:t>Generateing</a:t>
            </a:r>
            <a:endParaRPr lang="en-US" altLang="zh-TW" sz="1600" dirty="0" smtClean="0"/>
          </a:p>
        </p:txBody>
      </p:sp>
      <p:cxnSp>
        <p:nvCxnSpPr>
          <p:cNvPr id="215" name="直線單箭頭接點 214"/>
          <p:cNvCxnSpPr>
            <a:endCxn id="212" idx="2"/>
          </p:cNvCxnSpPr>
          <p:nvPr/>
        </p:nvCxnSpPr>
        <p:spPr>
          <a:xfrm flipV="1">
            <a:off x="1674303" y="4589128"/>
            <a:ext cx="0" cy="169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/>
          <p:nvPr/>
        </p:nvCxnSpPr>
        <p:spPr>
          <a:xfrm flipH="1" flipV="1">
            <a:off x="1674303" y="4755868"/>
            <a:ext cx="21291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/>
          <p:cNvCxnSpPr>
            <a:endCxn id="214" idx="2"/>
          </p:cNvCxnSpPr>
          <p:nvPr/>
        </p:nvCxnSpPr>
        <p:spPr>
          <a:xfrm flipV="1">
            <a:off x="3803117" y="4589128"/>
            <a:ext cx="0" cy="1697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>
            <a:off x="107985" y="6159947"/>
            <a:ext cx="2607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flipV="1">
            <a:off x="107986" y="927633"/>
            <a:ext cx="0" cy="523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107985" y="927632"/>
            <a:ext cx="26076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字方塊 220"/>
          <p:cNvSpPr txBox="1"/>
          <p:nvPr/>
        </p:nvSpPr>
        <p:spPr>
          <a:xfrm>
            <a:off x="107986" y="945464"/>
            <a:ext cx="89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i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Temporal Information</a:t>
            </a:r>
            <a:endParaRPr lang="zh-TW" altLang="en-US" sz="800" i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4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50</Words>
  <Application>Microsoft Office PowerPoint</Application>
  <PresentationFormat>自訂</PresentationFormat>
  <Paragraphs>32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14</cp:revision>
  <dcterms:created xsi:type="dcterms:W3CDTF">2012-06-18T16:33:28Z</dcterms:created>
  <dcterms:modified xsi:type="dcterms:W3CDTF">2012-07-09T19:23:30Z</dcterms:modified>
</cp:coreProperties>
</file>