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77050" cy="72009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48" y="-666"/>
      </p:cViewPr>
      <p:guideLst>
        <p:guide orient="horz" pos="2269"/>
        <p:guide pos="21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5779" y="2236947"/>
            <a:ext cx="5845492" cy="15435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31560" y="4080510"/>
            <a:ext cx="4813935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85862" y="288372"/>
            <a:ext cx="1547337" cy="61441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3854" y="288372"/>
            <a:ext cx="4527391" cy="61441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3239" y="4627247"/>
            <a:ext cx="5845492" cy="14301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3239" y="3052049"/>
            <a:ext cx="5845492" cy="15751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3853" y="1680212"/>
            <a:ext cx="3037363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95836" y="1680212"/>
            <a:ext cx="3037363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3853" y="1611869"/>
            <a:ext cx="3038559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3853" y="2283618"/>
            <a:ext cx="3038559" cy="41488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493447" y="1611869"/>
            <a:ext cx="3039752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93447" y="2283618"/>
            <a:ext cx="3039752" cy="41488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2012/7/10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2012/7/10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2012/7/10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3853" y="286702"/>
            <a:ext cx="2262502" cy="12201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8736" y="286704"/>
            <a:ext cx="3844462" cy="61457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3853" y="1506856"/>
            <a:ext cx="2262502" cy="4925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7951" y="5040630"/>
            <a:ext cx="4126230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47951" y="643414"/>
            <a:ext cx="4126230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47951" y="5635704"/>
            <a:ext cx="4126230" cy="8451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43854" y="288371"/>
            <a:ext cx="6189345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3854" y="1680212"/>
            <a:ext cx="6189345" cy="47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43854" y="6674169"/>
            <a:ext cx="1604645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2012/7/10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49661" y="6674169"/>
            <a:ext cx="217773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928554" y="6674169"/>
            <a:ext cx="1604645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/>
          <p:cNvSpPr txBox="1"/>
          <p:nvPr/>
        </p:nvSpPr>
        <p:spPr>
          <a:xfrm>
            <a:off x="341939" y="1832479"/>
            <a:ext cx="3564396" cy="397031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Point Cloud Matching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4912593" y="2409813"/>
            <a:ext cx="1872208" cy="230832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algn="ctr"/>
            <a:r>
              <a:rPr lang="en-US" altLang="zh-TW" dirty="0" smtClean="0"/>
              <a:t>Initialization</a:t>
            </a:r>
            <a:endParaRPr lang="en-US" altLang="zh-TW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164621" y="2625837"/>
            <a:ext cx="136815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Head Model Acquisition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5164621" y="3578783"/>
            <a:ext cx="136815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KD-tree Generating</a:t>
            </a:r>
          </a:p>
        </p:txBody>
      </p:sp>
      <p:cxnSp>
        <p:nvCxnSpPr>
          <p:cNvPr id="33" name="直線單箭頭接點 32"/>
          <p:cNvCxnSpPr>
            <a:stCxn id="31" idx="2"/>
            <a:endCxn id="32" idx="0"/>
          </p:cNvCxnSpPr>
          <p:nvPr/>
        </p:nvCxnSpPr>
        <p:spPr>
          <a:xfrm>
            <a:off x="5848697" y="3272168"/>
            <a:ext cx="0" cy="3066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1816249" y="50329"/>
            <a:ext cx="165618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Depth Map Acquisition</a:t>
            </a:r>
          </a:p>
        </p:txBody>
      </p:sp>
      <p:cxnSp>
        <p:nvCxnSpPr>
          <p:cNvPr id="35" name="直線單箭頭接點 34"/>
          <p:cNvCxnSpPr>
            <a:stCxn id="34" idx="2"/>
            <a:endCxn id="58" idx="0"/>
          </p:cNvCxnSpPr>
          <p:nvPr/>
        </p:nvCxnSpPr>
        <p:spPr>
          <a:xfrm>
            <a:off x="2644341" y="696660"/>
            <a:ext cx="0" cy="374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1816249" y="2040481"/>
            <a:ext cx="165432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Sampling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1816249" y="2986641"/>
            <a:ext cx="1656184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Compute </a:t>
            </a:r>
            <a:r>
              <a:rPr lang="en-US" altLang="zh-TW" sz="1600" dirty="0" smtClean="0"/>
              <a:t>Energy For 12 Possible Gradients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1817405" y="3993032"/>
            <a:ext cx="165618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Motion Vector Update</a:t>
            </a:r>
          </a:p>
        </p:txBody>
      </p:sp>
      <p:sp>
        <p:nvSpPr>
          <p:cNvPr id="39" name="流程圖: 決策 38"/>
          <p:cNvSpPr/>
          <p:nvPr/>
        </p:nvSpPr>
        <p:spPr>
          <a:xfrm>
            <a:off x="1636229" y="4858849"/>
            <a:ext cx="2016224" cy="57606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Is Converged?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>
            <a:stCxn id="36" idx="2"/>
            <a:endCxn id="37" idx="0"/>
          </p:cNvCxnSpPr>
          <p:nvPr/>
        </p:nvCxnSpPr>
        <p:spPr>
          <a:xfrm>
            <a:off x="2643414" y="2409813"/>
            <a:ext cx="927" cy="57682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37" idx="2"/>
            <a:endCxn id="38" idx="0"/>
          </p:cNvCxnSpPr>
          <p:nvPr/>
        </p:nvCxnSpPr>
        <p:spPr>
          <a:xfrm>
            <a:off x="2644341" y="3817638"/>
            <a:ext cx="1156" cy="17539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8" idx="2"/>
            <a:endCxn id="39" idx="0"/>
          </p:cNvCxnSpPr>
          <p:nvPr/>
        </p:nvCxnSpPr>
        <p:spPr>
          <a:xfrm flipH="1">
            <a:off x="2644341" y="4639363"/>
            <a:ext cx="1156" cy="21948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接點 42"/>
          <p:cNvCxnSpPr>
            <a:endCxn id="39" idx="1"/>
          </p:cNvCxnSpPr>
          <p:nvPr/>
        </p:nvCxnSpPr>
        <p:spPr>
          <a:xfrm rot="5400000">
            <a:off x="961736" y="3464275"/>
            <a:ext cx="2357099" cy="1008112"/>
          </a:xfrm>
          <a:prstGeom prst="bentConnector4">
            <a:avLst>
              <a:gd name="adj1" fmla="val -27"/>
              <a:gd name="adj2" fmla="val 176941"/>
            </a:avLst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1168177" y="489485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no</a:t>
            </a:r>
            <a:endParaRPr lang="zh-TW" altLang="en-US" sz="1200" dirty="0"/>
          </a:p>
        </p:txBody>
      </p:sp>
      <p:cxnSp>
        <p:nvCxnSpPr>
          <p:cNvPr id="45" name="直線單箭頭接點 44"/>
          <p:cNvCxnSpPr>
            <a:stCxn id="39" idx="2"/>
            <a:endCxn id="48" idx="0"/>
          </p:cNvCxnSpPr>
          <p:nvPr/>
        </p:nvCxnSpPr>
        <p:spPr>
          <a:xfrm>
            <a:off x="2644341" y="5434913"/>
            <a:ext cx="0" cy="74679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2644341" y="545816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yes</a:t>
            </a:r>
            <a:endParaRPr lang="zh-TW" altLang="en-US" sz="1200" dirty="0"/>
          </a:p>
        </p:txBody>
      </p:sp>
      <p:cxnSp>
        <p:nvCxnSpPr>
          <p:cNvPr id="47" name="肘形接點 46"/>
          <p:cNvCxnSpPr>
            <a:stCxn id="32" idx="1"/>
            <a:endCxn id="37" idx="3"/>
          </p:cNvCxnSpPr>
          <p:nvPr/>
        </p:nvCxnSpPr>
        <p:spPr>
          <a:xfrm rot="10800000">
            <a:off x="3472433" y="3402141"/>
            <a:ext cx="1692188" cy="499809"/>
          </a:xfrm>
          <a:prstGeom prst="bentConnector3">
            <a:avLst>
              <a:gd name="adj1" fmla="val 7784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816249" y="6181705"/>
            <a:ext cx="165618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Smooth Filter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2652307" y="696660"/>
            <a:ext cx="756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i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Depth Map</a:t>
            </a:r>
            <a:endParaRPr lang="zh-TW" altLang="en-US" sz="800" i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659664" y="2460302"/>
            <a:ext cx="1386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i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Sample Point Cloud</a:t>
            </a:r>
            <a:endParaRPr lang="zh-TW" altLang="en-US" sz="800" i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906335" y="3403699"/>
            <a:ext cx="1006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i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KD Tree of Model Point Cloud</a:t>
            </a:r>
            <a:endParaRPr lang="zh-TW" altLang="en-US" sz="800" i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646195" y="5902965"/>
            <a:ext cx="10062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i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6D Motion Vector</a:t>
            </a:r>
            <a:endParaRPr lang="zh-TW" altLang="en-US" sz="800" i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818103" y="6801344"/>
            <a:ext cx="165618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Animation</a:t>
            </a:r>
          </a:p>
        </p:txBody>
      </p:sp>
      <p:cxnSp>
        <p:nvCxnSpPr>
          <p:cNvPr id="54" name="直線單箭頭接點 53"/>
          <p:cNvCxnSpPr>
            <a:stCxn id="48" idx="2"/>
            <a:endCxn id="53" idx="0"/>
          </p:cNvCxnSpPr>
          <p:nvPr/>
        </p:nvCxnSpPr>
        <p:spPr>
          <a:xfrm>
            <a:off x="2644341" y="6551037"/>
            <a:ext cx="1854" cy="25030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2652307" y="6568468"/>
            <a:ext cx="10062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i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6D Motion Vector</a:t>
            </a:r>
            <a:endParaRPr lang="zh-TW" altLang="en-US" sz="800" i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816249" y="1070878"/>
            <a:ext cx="165618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Nose Detection</a:t>
            </a:r>
          </a:p>
        </p:txBody>
      </p:sp>
      <p:cxnSp>
        <p:nvCxnSpPr>
          <p:cNvPr id="63" name="直線單箭頭接點 62"/>
          <p:cNvCxnSpPr>
            <a:stCxn id="58" idx="2"/>
            <a:endCxn id="36" idx="0"/>
          </p:cNvCxnSpPr>
          <p:nvPr/>
        </p:nvCxnSpPr>
        <p:spPr>
          <a:xfrm flipH="1">
            <a:off x="2643414" y="1440210"/>
            <a:ext cx="927" cy="60027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2652307" y="1440210"/>
            <a:ext cx="89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i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Depth Map </a:t>
            </a:r>
            <a:r>
              <a:rPr lang="zh-TW" altLang="en-US" sz="800" i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＆ </a:t>
            </a:r>
            <a:r>
              <a:rPr lang="en-US" altLang="zh-TW" sz="800" i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Nose Position</a:t>
            </a:r>
            <a:endParaRPr lang="zh-TW" altLang="en-US" sz="800" i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105916" y="6676190"/>
            <a:ext cx="2538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V="1">
            <a:off x="105916" y="883769"/>
            <a:ext cx="0" cy="5792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105915" y="883769"/>
            <a:ext cx="253842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105916" y="901601"/>
            <a:ext cx="89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i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Temporal Information</a:t>
            </a:r>
            <a:endParaRPr lang="zh-TW" altLang="en-US" sz="800" i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246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56</Words>
  <Application>Microsoft Office PowerPoint</Application>
  <PresentationFormat>自訂</PresentationFormat>
  <Paragraphs>41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Tantofish</dc:creator>
  <cp:lastModifiedBy>Tantofish</cp:lastModifiedBy>
  <cp:revision>14</cp:revision>
  <dcterms:created xsi:type="dcterms:W3CDTF">2012-06-18T16:33:28Z</dcterms:created>
  <dcterms:modified xsi:type="dcterms:W3CDTF">2012-07-09T19:15:09Z</dcterms:modified>
</cp:coreProperties>
</file>