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216058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5" autoAdjust="0"/>
  </p:normalViewPr>
  <p:slideViewPr>
    <p:cSldViewPr>
      <p:cViewPr varScale="1">
        <p:scale>
          <a:sx n="144" d="100"/>
          <a:sy n="144" d="100"/>
        </p:scale>
        <p:origin x="-96" y="-1452"/>
      </p:cViewPr>
      <p:guideLst>
        <p:guide orient="horz" pos="6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671183"/>
            <a:ext cx="7772400" cy="463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224333"/>
            <a:ext cx="6400800" cy="552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86524"/>
            <a:ext cx="2057400" cy="18435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86524"/>
            <a:ext cx="6019800" cy="18435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388379"/>
            <a:ext cx="7772400" cy="42911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915750"/>
            <a:ext cx="7772400" cy="4726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504137"/>
            <a:ext cx="4038600" cy="14258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504137"/>
            <a:ext cx="4038600" cy="142588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83632"/>
            <a:ext cx="4040188" cy="201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685187"/>
            <a:ext cx="4040188" cy="1244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483632"/>
            <a:ext cx="4041775" cy="201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685187"/>
            <a:ext cx="4041775" cy="1244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86024"/>
            <a:ext cx="3008313" cy="3660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86024"/>
            <a:ext cx="5111750" cy="18440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452124"/>
            <a:ext cx="3008313" cy="14779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1512413"/>
            <a:ext cx="5486400" cy="1785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193053"/>
            <a:ext cx="5486400" cy="1296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1690960"/>
            <a:ext cx="5486400" cy="2535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86524"/>
            <a:ext cx="8229600" cy="3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04137"/>
            <a:ext cx="8229600" cy="142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2002546"/>
            <a:ext cx="2133600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2002546"/>
            <a:ext cx="2895600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2002546"/>
            <a:ext cx="2133600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圓角矩形 63"/>
          <p:cNvSpPr/>
          <p:nvPr/>
        </p:nvSpPr>
        <p:spPr>
          <a:xfrm>
            <a:off x="1662905" y="216198"/>
            <a:ext cx="6173983" cy="18002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sz="2500" b="1" dirty="0" smtClean="0">
                <a:latin typeface="Times New Roman" pitchFamily="18" charset="0"/>
                <a:cs typeface="Times New Roman" pitchFamily="18" charset="0"/>
              </a:rPr>
              <a:t>Nose Detection</a:t>
            </a:r>
            <a:endParaRPr lang="zh-TW" alt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直線單箭頭接點 64"/>
          <p:cNvCxnSpPr>
            <a:stCxn id="64" idx="3"/>
          </p:cNvCxnSpPr>
          <p:nvPr/>
        </p:nvCxnSpPr>
        <p:spPr>
          <a:xfrm>
            <a:off x="7836888" y="1116298"/>
            <a:ext cx="124557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64" idx="1"/>
          </p:cNvCxnSpPr>
          <p:nvPr/>
        </p:nvCxnSpPr>
        <p:spPr>
          <a:xfrm>
            <a:off x="194280" y="1116298"/>
            <a:ext cx="146862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/>
              <p:cNvSpPr txBox="1"/>
              <p:nvPr/>
            </p:nvSpPr>
            <p:spPr>
              <a:xfrm>
                <a:off x="7947999" y="746163"/>
                <a:ext cx="108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400" i="1" dirty="0">
                            <a:latin typeface="Times New Roman" pitchFamily="18" charset="0"/>
                            <a:cs typeface="Times New Roman" pitchFamily="18" charset="0"/>
                          </a:rPr>
                          <m:t>Nose</m:t>
                        </m:r>
                      </m:e>
                      <m:sub>
                        <m: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1400" i="1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</p:txBody>
          </p:sp>
        </mc:Choice>
        <mc:Fallback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999" y="746163"/>
                <a:ext cx="1080424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961" r="-565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圓角矩形 67"/>
          <p:cNvSpPr/>
          <p:nvPr/>
        </p:nvSpPr>
        <p:spPr>
          <a:xfrm>
            <a:off x="2222671" y="996922"/>
            <a:ext cx="986400" cy="76595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sz="1200" b="1" dirty="0" smtClean="0">
                <a:latin typeface="Times New Roman" pitchFamily="18" charset="0"/>
                <a:cs typeface="Times New Roman" pitchFamily="18" charset="0"/>
              </a:rPr>
              <a:t>Searching Window Setting</a:t>
            </a:r>
            <a:endParaRPr lang="zh-TW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/>
              <p:cNvSpPr txBox="1"/>
              <p:nvPr/>
            </p:nvSpPr>
            <p:spPr>
              <a:xfrm>
                <a:off x="206447" y="363010"/>
                <a:ext cx="1444290" cy="976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1400" b="0" i="1" dirty="0" smtClean="0">
                            <a:latin typeface="Times New Roman" pitchFamily="18" charset="0"/>
                            <a:cs typeface="Times New Roman" pitchFamily="18" charset="0"/>
                          </a:rPr>
                          <m:t>Nose</m:t>
                        </m:r>
                      </m:e>
                      <m:sub>
                        <m:r>
                          <a:rPr lang="en-US" altLang="zh-TW" sz="1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TW" sz="14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sz="1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1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zh-TW" sz="1400" b="0" i="1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zh-TW" sz="1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1400" b="0" i="1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1400" i="1" dirty="0" smtClean="0">
                            <a:latin typeface="Cambria Math"/>
                            <a:cs typeface="Times New Roman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TW" sz="1400" b="0" i="1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1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1400" i="1" dirty="0" smtClean="0">
                            <a:latin typeface="Cambria Math"/>
                            <a:cs typeface="Times New Roman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1400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1400" i="1" dirty="0" smtClean="0">
                            <a:latin typeface="Cambria Math"/>
                            <a:cs typeface="Times New Roman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altLang="zh-TW" sz="1400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1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endParaRPr lang="en-US" altLang="zh-TW" sz="1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sz="1400" i="1" dirty="0">
                              <a:latin typeface="Times New Roman" pitchFamily="18" charset="0"/>
                              <a:cs typeface="Times New Roman" pitchFamily="18" charset="0"/>
                            </a:rPr>
                            <m:t>Depth</m:t>
                          </m:r>
                          <m:r>
                            <m:rPr>
                              <m:nor/>
                            </m:rPr>
                            <a:rPr lang="en-US" altLang="zh-TW" sz="1400" i="1" dirty="0"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1400" i="1" dirty="0">
                              <a:latin typeface="Times New Roman" pitchFamily="18" charset="0"/>
                              <a:cs typeface="Times New Roman" pitchFamily="18" charset="0"/>
                            </a:rPr>
                            <m:t>Map</m:t>
                          </m:r>
                        </m:e>
                        <m:sub>
                          <m:r>
                            <a:rPr lang="en-US" altLang="zh-TW" sz="1400" i="1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14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zh-TW" altLang="en-US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47" y="363010"/>
                <a:ext cx="1444290" cy="976934"/>
              </a:xfrm>
              <a:prstGeom prst="rect">
                <a:avLst/>
              </a:prstGeom>
              <a:blipFill rotWithShape="1">
                <a:blip r:embed="rId3"/>
                <a:stretch>
                  <a:fillRect t="-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圓角矩形 69"/>
          <p:cNvSpPr/>
          <p:nvPr/>
        </p:nvSpPr>
        <p:spPr>
          <a:xfrm>
            <a:off x="3588937" y="996922"/>
            <a:ext cx="986400" cy="76595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 anchorCtr="0"/>
          <a:lstStyle/>
          <a:p>
            <a:pPr algn="ctr"/>
            <a:r>
              <a:rPr lang="en-US" altLang="zh-TW" sz="1200" b="1" dirty="0" smtClean="0">
                <a:latin typeface="Times New Roman" pitchFamily="18" charset="0"/>
                <a:cs typeface="Times New Roman" pitchFamily="18" charset="0"/>
              </a:rPr>
              <a:t>Point Cloud Generation</a:t>
            </a:r>
            <a:endParaRPr lang="zh-TW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直線單箭頭接點 70"/>
          <p:cNvCxnSpPr>
            <a:endCxn id="68" idx="1"/>
          </p:cNvCxnSpPr>
          <p:nvPr/>
        </p:nvCxnSpPr>
        <p:spPr>
          <a:xfrm>
            <a:off x="1767025" y="1379601"/>
            <a:ext cx="455646" cy="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8" idx="3"/>
            <a:endCxn id="70" idx="1"/>
          </p:cNvCxnSpPr>
          <p:nvPr/>
        </p:nvCxnSpPr>
        <p:spPr>
          <a:xfrm>
            <a:off x="3209071" y="1379901"/>
            <a:ext cx="37986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圓角矩形 72"/>
          <p:cNvSpPr/>
          <p:nvPr/>
        </p:nvSpPr>
        <p:spPr>
          <a:xfrm>
            <a:off x="4935377" y="996922"/>
            <a:ext cx="986400" cy="76595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sz="1200" b="1" dirty="0" smtClean="0">
                <a:latin typeface="Times New Roman" pitchFamily="18" charset="0"/>
                <a:cs typeface="Times New Roman" pitchFamily="18" charset="0"/>
              </a:rPr>
              <a:t>Inverse Rotation</a:t>
            </a:r>
            <a:endParaRPr lang="zh-TW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4" name="直線單箭頭接點 73"/>
          <p:cNvCxnSpPr>
            <a:stCxn id="70" idx="3"/>
            <a:endCxn id="73" idx="1"/>
          </p:cNvCxnSpPr>
          <p:nvPr/>
        </p:nvCxnSpPr>
        <p:spPr>
          <a:xfrm>
            <a:off x="4575337" y="1379901"/>
            <a:ext cx="36004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圓角矩形 74"/>
          <p:cNvSpPr/>
          <p:nvPr/>
        </p:nvSpPr>
        <p:spPr>
          <a:xfrm>
            <a:off x="6253233" y="996622"/>
            <a:ext cx="986400" cy="76595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sz="1200" b="1" dirty="0" smtClean="0">
                <a:latin typeface="Times New Roman" pitchFamily="18" charset="0"/>
                <a:cs typeface="Times New Roman" pitchFamily="18" charset="0"/>
              </a:rPr>
              <a:t>z-min</a:t>
            </a:r>
          </a:p>
          <a:p>
            <a:pPr algn="ctr"/>
            <a:r>
              <a:rPr lang="en-US" altLang="zh-TW" sz="1200" b="1" dirty="0" smtClean="0">
                <a:latin typeface="Times New Roman" pitchFamily="18" charset="0"/>
                <a:cs typeface="Times New Roman" pitchFamily="18" charset="0"/>
              </a:rPr>
              <a:t>Searching</a:t>
            </a:r>
            <a:endParaRPr lang="zh-TW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直線單箭頭接點 75"/>
          <p:cNvCxnSpPr>
            <a:stCxn id="73" idx="3"/>
            <a:endCxn id="75" idx="1"/>
          </p:cNvCxnSpPr>
          <p:nvPr/>
        </p:nvCxnSpPr>
        <p:spPr>
          <a:xfrm flipV="1">
            <a:off x="5921777" y="1379601"/>
            <a:ext cx="331456" cy="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5" idx="3"/>
          </p:cNvCxnSpPr>
          <p:nvPr/>
        </p:nvCxnSpPr>
        <p:spPr>
          <a:xfrm>
            <a:off x="7239633" y="1379601"/>
            <a:ext cx="455646" cy="3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5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Tantofish</dc:creator>
  <cp:lastModifiedBy>Tantofish</cp:lastModifiedBy>
  <cp:revision>4</cp:revision>
  <dcterms:created xsi:type="dcterms:W3CDTF">2012-04-29T02:22:10Z</dcterms:created>
  <dcterms:modified xsi:type="dcterms:W3CDTF">2012-05-02T08:47:48Z</dcterms:modified>
</cp:coreProperties>
</file>