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5400675"/>
  <p:notesSz cx="6858000" cy="9144000"/>
  <p:defaultTextStyle>
    <a:defPPr>
      <a:defRPr lang="zh-TW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820" y="-1512"/>
      </p:cViewPr>
      <p:guideLst>
        <p:guide orient="horz" pos="1701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5085" y="1677710"/>
            <a:ext cx="7650956" cy="115764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169" y="3060382"/>
            <a:ext cx="630078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25816" y="216278"/>
            <a:ext cx="2025253" cy="460807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056" y="216278"/>
            <a:ext cx="5925741" cy="460807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027" y="3470434"/>
            <a:ext cx="7650956" cy="107263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1027" y="2289037"/>
            <a:ext cx="7650956" cy="118139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0056" y="1260158"/>
            <a:ext cx="3975497" cy="35641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5572" y="1260158"/>
            <a:ext cx="3975497" cy="35641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0056" y="1208901"/>
            <a:ext cx="3977060" cy="50381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56" y="1712714"/>
            <a:ext cx="3977060" cy="311163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572447" y="1208901"/>
            <a:ext cx="3978622" cy="50381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72447" y="1712714"/>
            <a:ext cx="3978622" cy="311163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057" y="215027"/>
            <a:ext cx="2961308" cy="9151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19190" y="215028"/>
            <a:ext cx="5031879" cy="460932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0057" y="1130142"/>
            <a:ext cx="2961308" cy="3694212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4284" y="3780473"/>
            <a:ext cx="5400675" cy="44630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64284" y="482560"/>
            <a:ext cx="5400675" cy="3240405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64284" y="4226779"/>
            <a:ext cx="5400675" cy="633829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0056" y="216277"/>
            <a:ext cx="8101013" cy="900113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0056" y="1260158"/>
            <a:ext cx="8101013" cy="3564196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0056" y="5005626"/>
            <a:ext cx="2100263" cy="287536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75385" y="5005626"/>
            <a:ext cx="2850356" cy="287536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0806" y="5005626"/>
            <a:ext cx="2100263" cy="287536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82296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82296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/>
          <p:cNvGrpSpPr/>
          <p:nvPr/>
        </p:nvGrpSpPr>
        <p:grpSpPr>
          <a:xfrm>
            <a:off x="71604" y="135587"/>
            <a:ext cx="8965462" cy="5053636"/>
            <a:chOff x="-36512" y="463596"/>
            <a:chExt cx="8965462" cy="5053636"/>
          </a:xfrm>
        </p:grpSpPr>
        <p:pic>
          <p:nvPicPr>
            <p:cNvPr id="144" name="Picture 5" descr="C:\Users\Tantofish\Dropbox\MasterThesis\ThesisPicWorkSpace\59588_31k9wpssfel__sl500_aa300__1_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11" y="3389313"/>
              <a:ext cx="828600" cy="8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弧形接點 144"/>
            <p:cNvCxnSpPr/>
            <p:nvPr/>
          </p:nvCxnSpPr>
          <p:spPr>
            <a:xfrm rot="16200000" flipV="1">
              <a:off x="565805" y="3222691"/>
              <a:ext cx="585116" cy="207149"/>
            </a:xfrm>
            <a:prstGeom prst="curvedConnector3">
              <a:avLst>
                <a:gd name="adj1" fmla="val 43488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6" name="橢圓 145"/>
            <p:cNvSpPr/>
            <p:nvPr/>
          </p:nvSpPr>
          <p:spPr>
            <a:xfrm>
              <a:off x="932472" y="3602482"/>
              <a:ext cx="58932" cy="58932"/>
            </a:xfrm>
            <a:prstGeom prst="ellipse">
              <a:avLst/>
            </a:prstGeom>
            <a:noFill/>
            <a:ln>
              <a:solidFill>
                <a:srgbClr val="0097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7" name="弧形接點 146"/>
            <p:cNvCxnSpPr/>
            <p:nvPr/>
          </p:nvCxnSpPr>
          <p:spPr>
            <a:xfrm rot="16200000" flipV="1">
              <a:off x="2674574" y="2108196"/>
              <a:ext cx="585116" cy="207149"/>
            </a:xfrm>
            <a:prstGeom prst="curvedConnector3">
              <a:avLst>
                <a:gd name="adj1" fmla="val 43488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弧形接點 147"/>
            <p:cNvCxnSpPr/>
            <p:nvPr/>
          </p:nvCxnSpPr>
          <p:spPr>
            <a:xfrm rot="16200000" flipV="1">
              <a:off x="4319324" y="1363607"/>
              <a:ext cx="585116" cy="207149"/>
            </a:xfrm>
            <a:prstGeom prst="curvedConnector3">
              <a:avLst>
                <a:gd name="adj1" fmla="val 43488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-36512" y="2625059"/>
              <a:ext cx="224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97CC"/>
                  </a:solidFill>
                </a:rPr>
                <a:t>Camera(0,0,0)</a:t>
              </a:r>
              <a:endParaRPr lang="zh-TW" altLang="en-US" sz="2400" b="1" dirty="0">
                <a:solidFill>
                  <a:srgbClr val="0097CC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913517" y="1549880"/>
              <a:ext cx="16217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97CC"/>
                  </a:solidFill>
                </a:rPr>
                <a:t>Focal Plane</a:t>
              </a:r>
              <a:endParaRPr lang="zh-TW" altLang="en-US" sz="2400" b="1" dirty="0">
                <a:solidFill>
                  <a:srgbClr val="0097CC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4031996" y="721721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97CC"/>
                  </a:solidFill>
                </a:rPr>
                <a:t>Scene</a:t>
              </a:r>
            </a:p>
          </p:txBody>
        </p:sp>
        <p:cxnSp>
          <p:nvCxnSpPr>
            <p:cNvPr id="152" name="直線接點 151"/>
            <p:cNvCxnSpPr/>
            <p:nvPr/>
          </p:nvCxnSpPr>
          <p:spPr>
            <a:xfrm flipV="1">
              <a:off x="961938" y="3631948"/>
              <a:ext cx="0" cy="188528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群組 152"/>
            <p:cNvGrpSpPr/>
            <p:nvPr/>
          </p:nvGrpSpPr>
          <p:grpSpPr>
            <a:xfrm>
              <a:off x="961938" y="463596"/>
              <a:ext cx="7425927" cy="3888432"/>
              <a:chOff x="1250529" y="404664"/>
              <a:chExt cx="7425927" cy="3888432"/>
            </a:xfrm>
          </p:grpSpPr>
          <p:grpSp>
            <p:nvGrpSpPr>
              <p:cNvPr id="166" name="群組 165"/>
              <p:cNvGrpSpPr/>
              <p:nvPr/>
            </p:nvGrpSpPr>
            <p:grpSpPr>
              <a:xfrm>
                <a:off x="1259632" y="1658863"/>
                <a:ext cx="6840760" cy="2562225"/>
                <a:chOff x="1259632" y="1658863"/>
                <a:chExt cx="6840760" cy="2562225"/>
              </a:xfrm>
            </p:grpSpPr>
            <p:cxnSp>
              <p:nvCxnSpPr>
                <p:cNvPr id="176" name="直線接點 175"/>
                <p:cNvCxnSpPr/>
                <p:nvPr/>
              </p:nvCxnSpPr>
              <p:spPr>
                <a:xfrm flipV="1">
                  <a:off x="5580112" y="1978385"/>
                  <a:ext cx="2520280" cy="58774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7" name="Picture 2" descr="C:\Users\Tantofish\Dropbox\MasterThesis\ThesisPicWorkSpace\opallpCloud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6001" y="1658863"/>
                  <a:ext cx="2095500" cy="2562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78" name="直線接點 177"/>
                <p:cNvCxnSpPr/>
                <p:nvPr/>
              </p:nvCxnSpPr>
              <p:spPr>
                <a:xfrm flipV="1">
                  <a:off x="3995936" y="2566127"/>
                  <a:ext cx="1584176" cy="369438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9" name="Picture 3" descr="C:\Users\Tantofish\Dropbox\MasterThesis\ThesisPicWorkSpace\opalDM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6917" y="2411835"/>
                  <a:ext cx="745834" cy="14916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80" name="直線接點 179"/>
                <p:cNvCxnSpPr/>
                <p:nvPr/>
              </p:nvCxnSpPr>
              <p:spPr>
                <a:xfrm flipV="1">
                  <a:off x="1259632" y="2996952"/>
                  <a:ext cx="2470202" cy="57606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群組 166"/>
              <p:cNvGrpSpPr/>
              <p:nvPr/>
            </p:nvGrpSpPr>
            <p:grpSpPr>
              <a:xfrm>
                <a:off x="1250529" y="404664"/>
                <a:ext cx="7425927" cy="3888432"/>
                <a:chOff x="1250529" y="404664"/>
                <a:chExt cx="7425927" cy="3888432"/>
              </a:xfrm>
            </p:grpSpPr>
            <p:cxnSp>
              <p:nvCxnSpPr>
                <p:cNvPr id="168" name="直線接點 167"/>
                <p:cNvCxnSpPr/>
                <p:nvPr/>
              </p:nvCxnSpPr>
              <p:spPr>
                <a:xfrm flipV="1">
                  <a:off x="1259632" y="404664"/>
                  <a:ext cx="5904656" cy="316835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接點 168"/>
                <p:cNvCxnSpPr/>
                <p:nvPr/>
              </p:nvCxnSpPr>
              <p:spPr>
                <a:xfrm flipV="1">
                  <a:off x="1259632" y="1721780"/>
                  <a:ext cx="7416824" cy="18512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/>
                <p:cNvCxnSpPr/>
                <p:nvPr/>
              </p:nvCxnSpPr>
              <p:spPr>
                <a:xfrm>
                  <a:off x="1259632" y="3573016"/>
                  <a:ext cx="7416824" cy="7200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/>
                <p:nvPr/>
              </p:nvCxnSpPr>
              <p:spPr>
                <a:xfrm flipV="1">
                  <a:off x="1250529" y="2996952"/>
                  <a:ext cx="5913759" cy="5646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接點 171"/>
                <p:cNvCxnSpPr/>
                <p:nvPr/>
              </p:nvCxnSpPr>
              <p:spPr>
                <a:xfrm>
                  <a:off x="7164288" y="404664"/>
                  <a:ext cx="0" cy="25922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/>
                <p:nvPr/>
              </p:nvCxnSpPr>
              <p:spPr>
                <a:xfrm>
                  <a:off x="8676456" y="1658863"/>
                  <a:ext cx="0" cy="26342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>
                  <a:off x="7164288" y="2996952"/>
                  <a:ext cx="1512168" cy="12961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/>
                <p:cNvCxnSpPr/>
                <p:nvPr/>
              </p:nvCxnSpPr>
              <p:spPr>
                <a:xfrm>
                  <a:off x="7164288" y="404664"/>
                  <a:ext cx="1512168" cy="12961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直線接點 153"/>
            <p:cNvCxnSpPr/>
            <p:nvPr/>
          </p:nvCxnSpPr>
          <p:spPr>
            <a:xfrm flipV="1">
              <a:off x="3445283" y="3703957"/>
              <a:ext cx="0" cy="1309219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5298713" y="2606408"/>
              <a:ext cx="0" cy="2910824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961938" y="5085184"/>
              <a:ext cx="4336775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>
              <a:off x="971041" y="4653136"/>
              <a:ext cx="2474242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310080" y="4619850"/>
              <a:ext cx="2242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accent2"/>
                  </a:solidFill>
                </a:rPr>
                <a:t>Focal Length </a:t>
              </a:r>
              <a:r>
                <a:rPr lang="en-US" altLang="zh-TW" sz="2000" b="1" i="1" dirty="0" smtClean="0">
                  <a:solidFill>
                    <a:schemeClr val="accent2"/>
                  </a:solidFill>
                </a:rPr>
                <a:t>f</a:t>
              </a:r>
              <a:endParaRPr lang="zh-TW" altLang="en-US" sz="20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1919393" y="5117122"/>
              <a:ext cx="2242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accent2"/>
                  </a:solidFill>
                </a:rPr>
                <a:t>Depth Value </a:t>
              </a:r>
              <a:r>
                <a:rPr lang="en-US" altLang="zh-TW" sz="2000" b="1" i="1" dirty="0" smtClean="0">
                  <a:solidFill>
                    <a:schemeClr val="accent2"/>
                  </a:solidFill>
                </a:rPr>
                <a:t>z</a:t>
              </a:r>
              <a:endParaRPr lang="zh-TW" altLang="en-US" sz="2000" b="1" i="1" dirty="0">
                <a:solidFill>
                  <a:schemeClr val="accent2"/>
                </a:solidFill>
              </a:endParaRPr>
            </a:p>
          </p:txBody>
        </p:sp>
        <p:cxnSp>
          <p:nvCxnSpPr>
            <p:cNvPr id="160" name="弧形接點 159"/>
            <p:cNvCxnSpPr/>
            <p:nvPr/>
          </p:nvCxnSpPr>
          <p:spPr>
            <a:xfrm>
              <a:off x="3445283" y="3055884"/>
              <a:ext cx="2350853" cy="195729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弧形接點 160"/>
            <p:cNvCxnSpPr/>
            <p:nvPr/>
          </p:nvCxnSpPr>
          <p:spPr>
            <a:xfrm>
              <a:off x="5291522" y="2626755"/>
              <a:ext cx="736762" cy="212688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字方塊 161"/>
            <p:cNvSpPr txBox="1"/>
            <p:nvPr/>
          </p:nvSpPr>
          <p:spPr>
            <a:xfrm>
              <a:off x="5754369" y="4900518"/>
              <a:ext cx="3174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2D Image Coordinate </a:t>
              </a:r>
              <a:r>
                <a:rPr lang="en-US" altLang="zh-TW" i="1" dirty="0" smtClean="0">
                  <a:solidFill>
                    <a:srgbClr val="00B050"/>
                  </a:solidFill>
                </a:rPr>
                <a:t>P(X,Y)</a:t>
              </a:r>
              <a:endParaRPr lang="zh-TW" altLang="en-US" i="1" dirty="0">
                <a:solidFill>
                  <a:srgbClr val="00B050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5966567" y="4545332"/>
              <a:ext cx="2674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3D Camera Coordinate </a:t>
              </a:r>
              <a:r>
                <a:rPr lang="en-US" altLang="zh-TW" i="1" dirty="0" smtClean="0">
                  <a:solidFill>
                    <a:srgbClr val="00B050"/>
                  </a:solidFill>
                </a:rPr>
                <a:t>p(</a:t>
              </a:r>
              <a:r>
                <a:rPr lang="en-US" altLang="zh-TW" i="1" dirty="0" err="1" smtClean="0">
                  <a:solidFill>
                    <a:srgbClr val="00B050"/>
                  </a:solidFill>
                </a:rPr>
                <a:t>x,y,z</a:t>
              </a:r>
              <a:r>
                <a:rPr lang="en-US" altLang="zh-TW" i="1" dirty="0" smtClean="0">
                  <a:solidFill>
                    <a:srgbClr val="00B050"/>
                  </a:solidFill>
                </a:rPr>
                <a:t>)</a:t>
              </a:r>
              <a:endParaRPr lang="zh-TW" altLang="en-US" i="1" dirty="0">
                <a:solidFill>
                  <a:srgbClr val="00B050"/>
                </a:solidFill>
              </a:endParaRPr>
            </a:p>
          </p:txBody>
        </p:sp>
        <p:sp>
          <p:nvSpPr>
            <p:cNvPr id="164" name="橢圓 163"/>
            <p:cNvSpPr/>
            <p:nvPr/>
          </p:nvSpPr>
          <p:spPr>
            <a:xfrm>
              <a:off x="3411777" y="3027792"/>
              <a:ext cx="58932" cy="589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269247" y="2597289"/>
              <a:ext cx="58932" cy="589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0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5</cp:revision>
  <dcterms:created xsi:type="dcterms:W3CDTF">2012-07-09T06:39:56Z</dcterms:created>
  <dcterms:modified xsi:type="dcterms:W3CDTF">2012-07-09T07:24:29Z</dcterms:modified>
</cp:coreProperties>
</file>