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640763" cy="2376488"/>
  <p:notesSz cx="6858000" cy="9144000"/>
  <p:defaultTextStyle>
    <a:defPPr>
      <a:defRPr lang="zh-TW"/>
    </a:defPPr>
    <a:lvl1pPr marL="0" algn="l" defTabSz="83777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8887" algn="l" defTabSz="83777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37773" algn="l" defTabSz="83777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56660" algn="l" defTabSz="83777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75547" algn="l" defTabSz="83777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94433" algn="l" defTabSz="83777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13320" algn="l" defTabSz="83777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32206" algn="l" defTabSz="83777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51093" algn="l" defTabSz="83777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518" y="-1722"/>
      </p:cViewPr>
      <p:guideLst>
        <p:guide orient="horz" pos="749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8057" y="738252"/>
            <a:ext cx="7344649" cy="50940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6115" y="1346676"/>
            <a:ext cx="6048534" cy="6073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8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7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56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75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94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1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32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51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264553" y="95170"/>
            <a:ext cx="1944172" cy="202771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32038" y="95170"/>
            <a:ext cx="5688502" cy="20277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2561" y="1527115"/>
            <a:ext cx="7344649" cy="47199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2561" y="1007258"/>
            <a:ext cx="7344649" cy="519856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88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377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5666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7554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9443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133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322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5109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2038" y="554514"/>
            <a:ext cx="3816337" cy="1568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392388" y="554514"/>
            <a:ext cx="3816337" cy="1568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32038" y="531959"/>
            <a:ext cx="3817838" cy="22169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8887" indent="0">
              <a:buNone/>
              <a:defRPr sz="1800" b="1"/>
            </a:lvl2pPr>
            <a:lvl3pPr marL="837773" indent="0">
              <a:buNone/>
              <a:defRPr sz="1600" b="1"/>
            </a:lvl3pPr>
            <a:lvl4pPr marL="1256660" indent="0">
              <a:buNone/>
              <a:defRPr sz="1500" b="1"/>
            </a:lvl4pPr>
            <a:lvl5pPr marL="1675547" indent="0">
              <a:buNone/>
              <a:defRPr sz="1500" b="1"/>
            </a:lvl5pPr>
            <a:lvl6pPr marL="2094433" indent="0">
              <a:buNone/>
              <a:defRPr sz="1500" b="1"/>
            </a:lvl6pPr>
            <a:lvl7pPr marL="2513320" indent="0">
              <a:buNone/>
              <a:defRPr sz="1500" b="1"/>
            </a:lvl7pPr>
            <a:lvl8pPr marL="2932206" indent="0">
              <a:buNone/>
              <a:defRPr sz="1500" b="1"/>
            </a:lvl8pPr>
            <a:lvl9pPr marL="3351093" indent="0">
              <a:buNone/>
              <a:defRPr sz="15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32038" y="753655"/>
            <a:ext cx="3817838" cy="136923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389390" y="531959"/>
            <a:ext cx="3819337" cy="22169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8887" indent="0">
              <a:buNone/>
              <a:defRPr sz="1800" b="1"/>
            </a:lvl2pPr>
            <a:lvl3pPr marL="837773" indent="0">
              <a:buNone/>
              <a:defRPr sz="1600" b="1"/>
            </a:lvl3pPr>
            <a:lvl4pPr marL="1256660" indent="0">
              <a:buNone/>
              <a:defRPr sz="1500" b="1"/>
            </a:lvl4pPr>
            <a:lvl5pPr marL="1675547" indent="0">
              <a:buNone/>
              <a:defRPr sz="1500" b="1"/>
            </a:lvl5pPr>
            <a:lvl6pPr marL="2094433" indent="0">
              <a:buNone/>
              <a:defRPr sz="1500" b="1"/>
            </a:lvl6pPr>
            <a:lvl7pPr marL="2513320" indent="0">
              <a:buNone/>
              <a:defRPr sz="1500" b="1"/>
            </a:lvl7pPr>
            <a:lvl8pPr marL="2932206" indent="0">
              <a:buNone/>
              <a:defRPr sz="1500" b="1"/>
            </a:lvl8pPr>
            <a:lvl9pPr marL="3351093" indent="0">
              <a:buNone/>
              <a:defRPr sz="15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9390" y="753655"/>
            <a:ext cx="3819337" cy="136923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41" y="94620"/>
            <a:ext cx="2842751" cy="40268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78298" y="94620"/>
            <a:ext cx="4830427" cy="2028266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32041" y="497303"/>
            <a:ext cx="2842751" cy="1625584"/>
          </a:xfrm>
        </p:spPr>
        <p:txBody>
          <a:bodyPr/>
          <a:lstStyle>
            <a:lvl1pPr marL="0" indent="0">
              <a:buNone/>
              <a:defRPr sz="1300"/>
            </a:lvl1pPr>
            <a:lvl2pPr marL="418887" indent="0">
              <a:buNone/>
              <a:defRPr sz="1100"/>
            </a:lvl2pPr>
            <a:lvl3pPr marL="837773" indent="0">
              <a:buNone/>
              <a:defRPr sz="900"/>
            </a:lvl3pPr>
            <a:lvl4pPr marL="1256660" indent="0">
              <a:buNone/>
              <a:defRPr sz="800"/>
            </a:lvl4pPr>
            <a:lvl5pPr marL="1675547" indent="0">
              <a:buNone/>
              <a:defRPr sz="800"/>
            </a:lvl5pPr>
            <a:lvl6pPr marL="2094433" indent="0">
              <a:buNone/>
              <a:defRPr sz="800"/>
            </a:lvl6pPr>
            <a:lvl7pPr marL="2513320" indent="0">
              <a:buNone/>
              <a:defRPr sz="800"/>
            </a:lvl7pPr>
            <a:lvl8pPr marL="2932206" indent="0">
              <a:buNone/>
              <a:defRPr sz="800"/>
            </a:lvl8pPr>
            <a:lvl9pPr marL="3351093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93650" y="1663542"/>
            <a:ext cx="5184458" cy="19639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693650" y="212344"/>
            <a:ext cx="5184458" cy="1425893"/>
          </a:xfrm>
        </p:spPr>
        <p:txBody>
          <a:bodyPr/>
          <a:lstStyle>
            <a:lvl1pPr marL="0" indent="0">
              <a:buNone/>
              <a:defRPr sz="2900"/>
            </a:lvl1pPr>
            <a:lvl2pPr marL="418887" indent="0">
              <a:buNone/>
              <a:defRPr sz="2600"/>
            </a:lvl2pPr>
            <a:lvl3pPr marL="837773" indent="0">
              <a:buNone/>
              <a:defRPr sz="2200"/>
            </a:lvl3pPr>
            <a:lvl4pPr marL="1256660" indent="0">
              <a:buNone/>
              <a:defRPr sz="1800"/>
            </a:lvl4pPr>
            <a:lvl5pPr marL="1675547" indent="0">
              <a:buNone/>
              <a:defRPr sz="1800"/>
            </a:lvl5pPr>
            <a:lvl6pPr marL="2094433" indent="0">
              <a:buNone/>
              <a:defRPr sz="1800"/>
            </a:lvl6pPr>
            <a:lvl7pPr marL="2513320" indent="0">
              <a:buNone/>
              <a:defRPr sz="1800"/>
            </a:lvl7pPr>
            <a:lvl8pPr marL="2932206" indent="0">
              <a:buNone/>
              <a:defRPr sz="1800"/>
            </a:lvl8pPr>
            <a:lvl9pPr marL="3351093" indent="0">
              <a:buNone/>
              <a:defRPr sz="18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93650" y="1859932"/>
            <a:ext cx="5184458" cy="278907"/>
          </a:xfrm>
        </p:spPr>
        <p:txBody>
          <a:bodyPr/>
          <a:lstStyle>
            <a:lvl1pPr marL="0" indent="0">
              <a:buNone/>
              <a:defRPr sz="1300"/>
            </a:lvl1pPr>
            <a:lvl2pPr marL="418887" indent="0">
              <a:buNone/>
              <a:defRPr sz="1100"/>
            </a:lvl2pPr>
            <a:lvl3pPr marL="837773" indent="0">
              <a:buNone/>
              <a:defRPr sz="900"/>
            </a:lvl3pPr>
            <a:lvl4pPr marL="1256660" indent="0">
              <a:buNone/>
              <a:defRPr sz="800"/>
            </a:lvl4pPr>
            <a:lvl5pPr marL="1675547" indent="0">
              <a:buNone/>
              <a:defRPr sz="800"/>
            </a:lvl5pPr>
            <a:lvl6pPr marL="2094433" indent="0">
              <a:buNone/>
              <a:defRPr sz="800"/>
            </a:lvl6pPr>
            <a:lvl7pPr marL="2513320" indent="0">
              <a:buNone/>
              <a:defRPr sz="800"/>
            </a:lvl7pPr>
            <a:lvl8pPr marL="2932206" indent="0">
              <a:buNone/>
              <a:defRPr sz="800"/>
            </a:lvl8pPr>
            <a:lvl9pPr marL="3351093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32038" y="95170"/>
            <a:ext cx="7776687" cy="396081"/>
          </a:xfrm>
          <a:prstGeom prst="rect">
            <a:avLst/>
          </a:prstGeom>
        </p:spPr>
        <p:txBody>
          <a:bodyPr vert="horz" lIns="83777" tIns="41889" rIns="83777" bIns="41889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32038" y="554514"/>
            <a:ext cx="7776687" cy="1568373"/>
          </a:xfrm>
          <a:prstGeom prst="rect">
            <a:avLst/>
          </a:prstGeom>
        </p:spPr>
        <p:txBody>
          <a:bodyPr vert="horz" lIns="83777" tIns="41889" rIns="83777" bIns="41889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32038" y="2202653"/>
            <a:ext cx="2016178" cy="126526"/>
          </a:xfrm>
          <a:prstGeom prst="rect">
            <a:avLst/>
          </a:prstGeom>
        </p:spPr>
        <p:txBody>
          <a:bodyPr vert="horz" lIns="83777" tIns="41889" rIns="83777" bIns="4188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2012/6/17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952261" y="2202653"/>
            <a:ext cx="2736242" cy="126526"/>
          </a:xfrm>
          <a:prstGeom prst="rect">
            <a:avLst/>
          </a:prstGeom>
        </p:spPr>
        <p:txBody>
          <a:bodyPr vert="horz" lIns="83777" tIns="41889" rIns="83777" bIns="418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192547" y="2202653"/>
            <a:ext cx="2016178" cy="126526"/>
          </a:xfrm>
          <a:prstGeom prst="rect">
            <a:avLst/>
          </a:prstGeom>
        </p:spPr>
        <p:txBody>
          <a:bodyPr vert="horz" lIns="83777" tIns="41889" rIns="83777" bIns="4188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37773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165" indent="-314165" algn="l" defTabSz="837773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0691" indent="-261804" algn="l" defTabSz="837773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7217" indent="-209443" algn="l" defTabSz="83777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6103" indent="-209443" algn="l" defTabSz="837773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4990" indent="-209443" algn="l" defTabSz="837773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3877" indent="-209443" algn="l" defTabSz="83777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2763" indent="-209443" algn="l" defTabSz="83777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1650" indent="-209443" algn="l" defTabSz="83777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0536" indent="-209443" algn="l" defTabSz="83777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3777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8887" algn="l" defTabSz="83777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7773" algn="l" defTabSz="83777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6660" algn="l" defTabSz="83777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5547" algn="l" defTabSz="83777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94433" algn="l" defTabSz="83777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13320" algn="l" defTabSz="83777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32206" algn="l" defTabSz="83777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51093" algn="l" defTabSz="83777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圓角矩形 24"/>
          <p:cNvSpPr/>
          <p:nvPr/>
        </p:nvSpPr>
        <p:spPr>
          <a:xfrm>
            <a:off x="2509176" y="137193"/>
            <a:ext cx="3672408" cy="1800200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500" b="1" dirty="0" smtClean="0">
                <a:latin typeface="Times New Roman" pitchFamily="18" charset="0"/>
                <a:cs typeface="Times New Roman" pitchFamily="18" charset="0"/>
              </a:rPr>
              <a:t>Point Cloud Generation</a:t>
            </a:r>
            <a:endParaRPr lang="zh-TW" alt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直線單箭頭接點 25"/>
          <p:cNvCxnSpPr>
            <a:stCxn id="25" idx="3"/>
            <a:endCxn id="31" idx="1"/>
          </p:cNvCxnSpPr>
          <p:nvPr/>
        </p:nvCxnSpPr>
        <p:spPr>
          <a:xfrm>
            <a:off x="6181584" y="1037293"/>
            <a:ext cx="720080" cy="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30" idx="3"/>
            <a:endCxn id="25" idx="1"/>
          </p:cNvCxnSpPr>
          <p:nvPr/>
        </p:nvCxnSpPr>
        <p:spPr>
          <a:xfrm>
            <a:off x="1765058" y="1037293"/>
            <a:ext cx="74411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30370" y="2018071"/>
            <a:ext cx="124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Depth Map</a:t>
            </a:r>
            <a:endParaRPr lang="zh-TW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796538" y="2018071"/>
            <a:ext cx="18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A set of 3D points</a:t>
            </a:r>
            <a:endParaRPr lang="zh-TW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0" y="108124"/>
            <a:ext cx="1624548" cy="185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664" y="108125"/>
            <a:ext cx="1624546" cy="185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15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自訂</PresentationFormat>
  <Paragraphs>3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Tantofish</dc:creator>
  <cp:lastModifiedBy>Tantofish</cp:lastModifiedBy>
  <cp:revision>3</cp:revision>
  <dcterms:created xsi:type="dcterms:W3CDTF">2012-04-29T02:22:10Z</dcterms:created>
  <dcterms:modified xsi:type="dcterms:W3CDTF">2012-06-16T16:59:38Z</dcterms:modified>
</cp:coreProperties>
</file>