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2700338"/>
  <p:notesSz cx="6858000" cy="9144000"/>
  <p:defaultTextStyle>
    <a:defPPr>
      <a:defRPr lang="zh-TW"/>
    </a:defPPr>
    <a:lvl1pPr marL="0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243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4488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6731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8974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1217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3461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5705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37948" algn="l" defTabSz="6844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6" y="-894"/>
      </p:cViewPr>
      <p:guideLst>
        <p:guide orient="horz" pos="851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3041" y="838855"/>
            <a:ext cx="5814457" cy="5788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6081" y="1530192"/>
            <a:ext cx="4788377" cy="690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6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5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7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59391" y="108140"/>
            <a:ext cx="1539121" cy="230403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027" y="108140"/>
            <a:ext cx="4503354" cy="230403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355" y="1735219"/>
            <a:ext cx="5814457" cy="53631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355" y="1144520"/>
            <a:ext cx="5814457" cy="59069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2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44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67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689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12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34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957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379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027" y="630080"/>
            <a:ext cx="3021238" cy="1782099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77273" y="630080"/>
            <a:ext cx="3021238" cy="1782099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028" y="604451"/>
            <a:ext cx="3022425" cy="25190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243" indent="0">
              <a:buNone/>
              <a:defRPr sz="1500" b="1"/>
            </a:lvl2pPr>
            <a:lvl3pPr marL="684488" indent="0">
              <a:buNone/>
              <a:defRPr sz="1300" b="1"/>
            </a:lvl3pPr>
            <a:lvl4pPr marL="1026731" indent="0">
              <a:buNone/>
              <a:defRPr sz="1200" b="1"/>
            </a:lvl4pPr>
            <a:lvl5pPr marL="1368974" indent="0">
              <a:buNone/>
              <a:defRPr sz="1200" b="1"/>
            </a:lvl5pPr>
            <a:lvl6pPr marL="1711217" indent="0">
              <a:buNone/>
              <a:defRPr sz="1200" b="1"/>
            </a:lvl6pPr>
            <a:lvl7pPr marL="2053461" indent="0">
              <a:buNone/>
              <a:defRPr sz="1200" b="1"/>
            </a:lvl7pPr>
            <a:lvl8pPr marL="2395705" indent="0">
              <a:buNone/>
              <a:defRPr sz="1200" b="1"/>
            </a:lvl8pPr>
            <a:lvl9pPr marL="2737948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028" y="856357"/>
            <a:ext cx="3022425" cy="1555820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74899" y="604451"/>
            <a:ext cx="3023613" cy="25190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243" indent="0">
              <a:buNone/>
              <a:defRPr sz="1500" b="1"/>
            </a:lvl2pPr>
            <a:lvl3pPr marL="684488" indent="0">
              <a:buNone/>
              <a:defRPr sz="1300" b="1"/>
            </a:lvl3pPr>
            <a:lvl4pPr marL="1026731" indent="0">
              <a:buNone/>
              <a:defRPr sz="1200" b="1"/>
            </a:lvl4pPr>
            <a:lvl5pPr marL="1368974" indent="0">
              <a:buNone/>
              <a:defRPr sz="1200" b="1"/>
            </a:lvl5pPr>
            <a:lvl6pPr marL="1711217" indent="0">
              <a:buNone/>
              <a:defRPr sz="1200" b="1"/>
            </a:lvl6pPr>
            <a:lvl7pPr marL="2053461" indent="0">
              <a:buNone/>
              <a:defRPr sz="1200" b="1"/>
            </a:lvl7pPr>
            <a:lvl8pPr marL="2395705" indent="0">
              <a:buNone/>
              <a:defRPr sz="1200" b="1"/>
            </a:lvl8pPr>
            <a:lvl9pPr marL="2737948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74899" y="856357"/>
            <a:ext cx="3023613" cy="1555820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028" y="107513"/>
            <a:ext cx="2250489" cy="45755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74460" y="107515"/>
            <a:ext cx="3824052" cy="2304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028" y="565071"/>
            <a:ext cx="2250489" cy="1847106"/>
          </a:xfrm>
        </p:spPr>
        <p:txBody>
          <a:bodyPr/>
          <a:lstStyle>
            <a:lvl1pPr marL="0" indent="0">
              <a:buNone/>
              <a:defRPr sz="1000"/>
            </a:lvl1pPr>
            <a:lvl2pPr marL="342243" indent="0">
              <a:buNone/>
              <a:defRPr sz="900"/>
            </a:lvl2pPr>
            <a:lvl3pPr marL="684488" indent="0">
              <a:buNone/>
              <a:defRPr sz="700"/>
            </a:lvl3pPr>
            <a:lvl4pPr marL="1026731" indent="0">
              <a:buNone/>
              <a:defRPr sz="700"/>
            </a:lvl4pPr>
            <a:lvl5pPr marL="1368974" indent="0">
              <a:buNone/>
              <a:defRPr sz="700"/>
            </a:lvl5pPr>
            <a:lvl6pPr marL="1711217" indent="0">
              <a:buNone/>
              <a:defRPr sz="700"/>
            </a:lvl6pPr>
            <a:lvl7pPr marL="2053461" indent="0">
              <a:buNone/>
              <a:defRPr sz="700"/>
            </a:lvl7pPr>
            <a:lvl8pPr marL="2395705" indent="0">
              <a:buNone/>
              <a:defRPr sz="700"/>
            </a:lvl8pPr>
            <a:lvl9pPr marL="2737948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0793" y="1890238"/>
            <a:ext cx="4104323" cy="22315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0793" y="241280"/>
            <a:ext cx="4104323" cy="1620203"/>
          </a:xfrm>
        </p:spPr>
        <p:txBody>
          <a:bodyPr/>
          <a:lstStyle>
            <a:lvl1pPr marL="0" indent="0">
              <a:buNone/>
              <a:defRPr sz="2400"/>
            </a:lvl1pPr>
            <a:lvl2pPr marL="342243" indent="0">
              <a:buNone/>
              <a:defRPr sz="2000"/>
            </a:lvl2pPr>
            <a:lvl3pPr marL="684488" indent="0">
              <a:buNone/>
              <a:defRPr sz="1900"/>
            </a:lvl3pPr>
            <a:lvl4pPr marL="1026731" indent="0">
              <a:buNone/>
              <a:defRPr sz="1500"/>
            </a:lvl4pPr>
            <a:lvl5pPr marL="1368974" indent="0">
              <a:buNone/>
              <a:defRPr sz="1500"/>
            </a:lvl5pPr>
            <a:lvl6pPr marL="1711217" indent="0">
              <a:buNone/>
              <a:defRPr sz="1500"/>
            </a:lvl6pPr>
            <a:lvl7pPr marL="2053461" indent="0">
              <a:buNone/>
              <a:defRPr sz="1500"/>
            </a:lvl7pPr>
            <a:lvl8pPr marL="2395705" indent="0">
              <a:buNone/>
              <a:defRPr sz="1500"/>
            </a:lvl8pPr>
            <a:lvl9pPr marL="2737948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0793" y="2113391"/>
            <a:ext cx="4104323" cy="316915"/>
          </a:xfrm>
        </p:spPr>
        <p:txBody>
          <a:bodyPr/>
          <a:lstStyle>
            <a:lvl1pPr marL="0" indent="0">
              <a:buNone/>
              <a:defRPr sz="1000"/>
            </a:lvl1pPr>
            <a:lvl2pPr marL="342243" indent="0">
              <a:buNone/>
              <a:defRPr sz="900"/>
            </a:lvl2pPr>
            <a:lvl3pPr marL="684488" indent="0">
              <a:buNone/>
              <a:defRPr sz="700"/>
            </a:lvl3pPr>
            <a:lvl4pPr marL="1026731" indent="0">
              <a:buNone/>
              <a:defRPr sz="700"/>
            </a:lvl4pPr>
            <a:lvl5pPr marL="1368974" indent="0">
              <a:buNone/>
              <a:defRPr sz="700"/>
            </a:lvl5pPr>
            <a:lvl6pPr marL="1711217" indent="0">
              <a:buNone/>
              <a:defRPr sz="700"/>
            </a:lvl6pPr>
            <a:lvl7pPr marL="2053461" indent="0">
              <a:buNone/>
              <a:defRPr sz="700"/>
            </a:lvl7pPr>
            <a:lvl8pPr marL="2395705" indent="0">
              <a:buNone/>
              <a:defRPr sz="700"/>
            </a:lvl8pPr>
            <a:lvl9pPr marL="2737948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027" y="108139"/>
            <a:ext cx="6156484" cy="450056"/>
          </a:xfrm>
          <a:prstGeom prst="rect">
            <a:avLst/>
          </a:prstGeom>
        </p:spPr>
        <p:txBody>
          <a:bodyPr vert="horz" lIns="68449" tIns="34224" rIns="68449" bIns="34224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027" y="630080"/>
            <a:ext cx="6156484" cy="1782099"/>
          </a:xfrm>
          <a:prstGeom prst="rect">
            <a:avLst/>
          </a:prstGeom>
        </p:spPr>
        <p:txBody>
          <a:bodyPr vert="horz" lIns="68449" tIns="34224" rIns="68449" bIns="342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027" y="2502815"/>
            <a:ext cx="1596126" cy="143768"/>
          </a:xfrm>
          <a:prstGeom prst="rect">
            <a:avLst/>
          </a:prstGeom>
        </p:spPr>
        <p:txBody>
          <a:bodyPr vert="horz" lIns="68449" tIns="34224" rIns="68449" bIns="3422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7185" y="2502815"/>
            <a:ext cx="2166170" cy="143768"/>
          </a:xfrm>
          <a:prstGeom prst="rect">
            <a:avLst/>
          </a:prstGeom>
        </p:spPr>
        <p:txBody>
          <a:bodyPr vert="horz" lIns="68449" tIns="34224" rIns="68449" bIns="3422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02385" y="2502815"/>
            <a:ext cx="1596126" cy="143768"/>
          </a:xfrm>
          <a:prstGeom prst="rect">
            <a:avLst/>
          </a:prstGeom>
        </p:spPr>
        <p:txBody>
          <a:bodyPr vert="horz" lIns="68449" tIns="34224" rIns="68449" bIns="3422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448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682" indent="-256682" algn="l" defTabSz="6844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145" indent="-213902" algn="l" defTabSz="6844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09" indent="-171122" algn="l" defTabSz="68448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852" indent="-171122" algn="l" defTabSz="68448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0096" indent="-171122" algn="l" defTabSz="68448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339" indent="-171122" algn="l" defTabSz="68448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583" indent="-171122" algn="l" defTabSz="68448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6827" indent="-171122" algn="l" defTabSz="68448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09070" indent="-171122" algn="l" defTabSz="68448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43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488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31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974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1217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3461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5705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7948" algn="l" defTabSz="6844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群組 109"/>
          <p:cNvGrpSpPr/>
          <p:nvPr/>
        </p:nvGrpSpPr>
        <p:grpSpPr>
          <a:xfrm>
            <a:off x="107901" y="120703"/>
            <a:ext cx="3351160" cy="2576211"/>
            <a:chOff x="493312" y="499319"/>
            <a:chExt cx="3351160" cy="2576211"/>
          </a:xfrm>
        </p:grpSpPr>
        <p:cxnSp>
          <p:nvCxnSpPr>
            <p:cNvPr id="111" name="直線單箭頭接點 110"/>
            <p:cNvCxnSpPr/>
            <p:nvPr/>
          </p:nvCxnSpPr>
          <p:spPr>
            <a:xfrm flipV="1">
              <a:off x="1187624" y="499319"/>
              <a:ext cx="0" cy="19601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/>
            <p:nvPr/>
          </p:nvCxnSpPr>
          <p:spPr>
            <a:xfrm>
              <a:off x="1187624" y="2448297"/>
              <a:ext cx="25202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V="1">
              <a:off x="1187624" y="864121"/>
              <a:ext cx="2016224" cy="158417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3190596" y="864121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>
              <a:off x="1979712" y="1826994"/>
              <a:ext cx="0" cy="621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/>
            <p:cNvSpPr txBox="1"/>
            <p:nvPr/>
          </p:nvSpPr>
          <p:spPr>
            <a:xfrm>
              <a:off x="3131328" y="2441671"/>
              <a:ext cx="71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z-axis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93312" y="508603"/>
              <a:ext cx="705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ea typeface="FangSong" pitchFamily="49" charset="-122"/>
                </a:rPr>
                <a:t>x-axis</a:t>
              </a:r>
              <a:endParaRPr lang="zh-TW" altLang="en-US" dirty="0">
                <a:ea typeface="FangSong" pitchFamily="49" charset="-122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043508" y="195297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X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3419872" y="1372136"/>
              <a:ext cx="2728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66FF"/>
                  </a:solidFill>
                  <a:latin typeface="Gabriola" pitchFamily="82" charset="0"/>
                </a:rPr>
                <a:t>x</a:t>
              </a:r>
              <a:endParaRPr lang="zh-TW" altLang="en-US" b="1" dirty="0">
                <a:solidFill>
                  <a:srgbClr val="0066FF"/>
                </a:solidFill>
                <a:latin typeface="Gabriola" pitchFamily="82" charset="0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671040" y="244829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f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2171726" y="2706198"/>
              <a:ext cx="2760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z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2" name="右中括弧 121"/>
            <p:cNvSpPr/>
            <p:nvPr/>
          </p:nvSpPr>
          <p:spPr>
            <a:xfrm>
              <a:off x="1994759" y="1849613"/>
              <a:ext cx="97498" cy="576064"/>
            </a:xfrm>
            <a:prstGeom prst="rightBracket">
              <a:avLst>
                <a:gd name="adj" fmla="val 268481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23" name="右中括弧 122"/>
            <p:cNvSpPr/>
            <p:nvPr/>
          </p:nvSpPr>
          <p:spPr>
            <a:xfrm>
              <a:off x="3202987" y="883051"/>
              <a:ext cx="209742" cy="1542626"/>
            </a:xfrm>
            <a:prstGeom prst="rightBracket">
              <a:avLst>
                <a:gd name="adj" fmla="val 367744"/>
              </a:avLst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66FF"/>
                </a:solidFill>
              </a:endParaRPr>
            </a:p>
          </p:txBody>
        </p:sp>
        <p:sp>
          <p:nvSpPr>
            <p:cNvPr id="124" name="右中括弧 123"/>
            <p:cNvSpPr/>
            <p:nvPr/>
          </p:nvSpPr>
          <p:spPr>
            <a:xfrm rot="5400000">
              <a:off x="2025364" y="1615490"/>
              <a:ext cx="321235" cy="2009228"/>
            </a:xfrm>
            <a:prstGeom prst="rightBracket">
              <a:avLst>
                <a:gd name="adj" fmla="val 312735"/>
              </a:avLst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66FF"/>
                </a:solidFill>
              </a:endParaRPr>
            </a:p>
          </p:txBody>
        </p:sp>
        <p:sp>
          <p:nvSpPr>
            <p:cNvPr id="125" name="右中括弧 124"/>
            <p:cNvSpPr/>
            <p:nvPr/>
          </p:nvSpPr>
          <p:spPr>
            <a:xfrm rot="5400000">
              <a:off x="1537784" y="2125239"/>
              <a:ext cx="97498" cy="757137"/>
            </a:xfrm>
            <a:prstGeom prst="rightBracket">
              <a:avLst>
                <a:gd name="adj" fmla="val 388283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3355709" y="129987"/>
            <a:ext cx="3351160" cy="2576211"/>
            <a:chOff x="493312" y="499319"/>
            <a:chExt cx="3351160" cy="2576211"/>
          </a:xfrm>
        </p:grpSpPr>
        <p:cxnSp>
          <p:nvCxnSpPr>
            <p:cNvPr id="127" name="直線單箭頭接點 126"/>
            <p:cNvCxnSpPr/>
            <p:nvPr/>
          </p:nvCxnSpPr>
          <p:spPr>
            <a:xfrm flipV="1">
              <a:off x="1187624" y="499319"/>
              <a:ext cx="0" cy="19601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/>
            <p:cNvCxnSpPr/>
            <p:nvPr/>
          </p:nvCxnSpPr>
          <p:spPr>
            <a:xfrm>
              <a:off x="1187624" y="2448297"/>
              <a:ext cx="252028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1187624" y="864121"/>
              <a:ext cx="2016224" cy="158417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3190596" y="864121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1979712" y="1826994"/>
              <a:ext cx="0" cy="621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/>
            <p:cNvSpPr txBox="1"/>
            <p:nvPr/>
          </p:nvSpPr>
          <p:spPr>
            <a:xfrm>
              <a:off x="3131328" y="2441671"/>
              <a:ext cx="71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z-axis</a:t>
              </a:r>
              <a:endParaRPr lang="zh-TW" altLang="en-US" dirty="0"/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493312" y="508603"/>
              <a:ext cx="70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ea typeface="FangSong" pitchFamily="49" charset="-122"/>
                </a:rPr>
                <a:t>y</a:t>
              </a:r>
              <a:r>
                <a:rPr lang="en-US" altLang="zh-TW" dirty="0" smtClean="0">
                  <a:ea typeface="FangSong" pitchFamily="49" charset="-122"/>
                </a:rPr>
                <a:t>-axis</a:t>
              </a:r>
              <a:endParaRPr lang="zh-TW" altLang="en-US" dirty="0">
                <a:ea typeface="FangSong" pitchFamily="49" charset="-122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2043508" y="195297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Y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3419872" y="1372136"/>
              <a:ext cx="26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66FF"/>
                  </a:solidFill>
                  <a:latin typeface="Gabriola" pitchFamily="82" charset="0"/>
                </a:rPr>
                <a:t>y</a:t>
              </a:r>
              <a:endParaRPr lang="zh-TW" altLang="en-US" b="1" dirty="0">
                <a:solidFill>
                  <a:srgbClr val="0066FF"/>
                </a:solidFill>
                <a:latin typeface="Gabriola" pitchFamily="82" charset="0"/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1671040" y="244829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</a:rPr>
                <a:t>f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2171726" y="2706198"/>
              <a:ext cx="2760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70C0"/>
                  </a:solidFill>
                </a:rPr>
                <a:t>z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8" name="右中括弧 137"/>
            <p:cNvSpPr/>
            <p:nvPr/>
          </p:nvSpPr>
          <p:spPr>
            <a:xfrm>
              <a:off x="1994759" y="1849613"/>
              <a:ext cx="97498" cy="576064"/>
            </a:xfrm>
            <a:prstGeom prst="rightBracket">
              <a:avLst>
                <a:gd name="adj" fmla="val 268481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9" name="右中括弧 138"/>
            <p:cNvSpPr/>
            <p:nvPr/>
          </p:nvSpPr>
          <p:spPr>
            <a:xfrm>
              <a:off x="3202987" y="883051"/>
              <a:ext cx="209742" cy="1542626"/>
            </a:xfrm>
            <a:prstGeom prst="rightBracket">
              <a:avLst>
                <a:gd name="adj" fmla="val 367744"/>
              </a:avLst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66FF"/>
                </a:solidFill>
              </a:endParaRPr>
            </a:p>
          </p:txBody>
        </p:sp>
        <p:sp>
          <p:nvSpPr>
            <p:cNvPr id="140" name="右中括弧 139"/>
            <p:cNvSpPr/>
            <p:nvPr/>
          </p:nvSpPr>
          <p:spPr>
            <a:xfrm rot="5400000">
              <a:off x="2025364" y="1615490"/>
              <a:ext cx="321235" cy="2009228"/>
            </a:xfrm>
            <a:prstGeom prst="rightBracket">
              <a:avLst>
                <a:gd name="adj" fmla="val 312735"/>
              </a:avLst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66FF"/>
                </a:solidFill>
              </a:endParaRPr>
            </a:p>
          </p:txBody>
        </p:sp>
        <p:sp>
          <p:nvSpPr>
            <p:cNvPr id="141" name="右中括弧 140"/>
            <p:cNvSpPr/>
            <p:nvPr/>
          </p:nvSpPr>
          <p:spPr>
            <a:xfrm rot="5400000">
              <a:off x="1537784" y="2125239"/>
              <a:ext cx="97498" cy="757137"/>
            </a:xfrm>
            <a:prstGeom prst="rightBracket">
              <a:avLst>
                <a:gd name="adj" fmla="val 388283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31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3</cp:revision>
  <dcterms:created xsi:type="dcterms:W3CDTF">2012-04-26T07:28:43Z</dcterms:created>
  <dcterms:modified xsi:type="dcterms:W3CDTF">2012-06-16T07:22:11Z</dcterms:modified>
</cp:coreProperties>
</file>