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2879725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636" y="-1338"/>
      </p:cViewPr>
      <p:guideLst>
        <p:guide orient="horz" pos="9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894582"/>
            <a:ext cx="7772400" cy="61727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1631845"/>
            <a:ext cx="6400800" cy="7359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15324"/>
            <a:ext cx="2057400" cy="245709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5324"/>
            <a:ext cx="6019800" cy="245709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850491"/>
            <a:ext cx="7772400" cy="57194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1220551"/>
            <a:ext cx="7772400" cy="6299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671937"/>
            <a:ext cx="4038600" cy="19004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671937"/>
            <a:ext cx="4038600" cy="19004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644606"/>
            <a:ext cx="4040188" cy="2686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913247"/>
            <a:ext cx="4040188" cy="16591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1" y="644606"/>
            <a:ext cx="4041775" cy="2686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1" y="913247"/>
            <a:ext cx="4041775" cy="16591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114656"/>
            <a:ext cx="3008313" cy="4879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114656"/>
            <a:ext cx="5111750" cy="24577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602610"/>
            <a:ext cx="3008313" cy="19698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2015809"/>
            <a:ext cx="5486400" cy="2379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257311"/>
            <a:ext cx="5486400" cy="172783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2253785"/>
            <a:ext cx="5486400" cy="3379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115323"/>
            <a:ext cx="8229600" cy="479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671937"/>
            <a:ext cx="8229600" cy="1900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2669078"/>
            <a:ext cx="2133600" cy="153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2012/6/17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2669078"/>
            <a:ext cx="2895600" cy="153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2669078"/>
            <a:ext cx="2133600" cy="153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圓角矩形 769"/>
          <p:cNvSpPr/>
          <p:nvPr/>
        </p:nvSpPr>
        <p:spPr>
          <a:xfrm>
            <a:off x="3194323" y="77145"/>
            <a:ext cx="4083583" cy="2714077"/>
          </a:xfrm>
          <a:prstGeom prst="roundRect">
            <a:avLst>
              <a:gd name="adj" fmla="val 9994"/>
            </a:avLst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Real-time Head Pose Estimation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3" name="圓角矩形 412"/>
          <p:cNvSpPr/>
          <p:nvPr/>
        </p:nvSpPr>
        <p:spPr>
          <a:xfrm>
            <a:off x="4414424" y="228844"/>
            <a:ext cx="2749864" cy="992445"/>
          </a:xfrm>
          <a:prstGeom prst="roundRect">
            <a:avLst>
              <a:gd name="adj" fmla="val 24492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TW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TW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TW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TW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TW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TW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TW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TW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TW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zh-TW" altLang="en-US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zh-TW" altLang="en-US" sz="1400" dirty="0"/>
          </a:p>
        </p:txBody>
      </p:sp>
      <p:sp>
        <p:nvSpPr>
          <p:cNvPr id="769" name="圓角矩形 768"/>
          <p:cNvSpPr/>
          <p:nvPr/>
        </p:nvSpPr>
        <p:spPr>
          <a:xfrm>
            <a:off x="7442795" y="75991"/>
            <a:ext cx="1656184" cy="2714077"/>
          </a:xfrm>
          <a:prstGeom prst="roundRect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TW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TW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TW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TW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TW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TW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TW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TW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Avatar Control</a:t>
            </a:r>
            <a:endParaRPr lang="zh-TW" altLang="en-US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zh-TW" altLang="en-US" sz="1600" dirty="0"/>
          </a:p>
        </p:txBody>
      </p:sp>
      <p:sp>
        <p:nvSpPr>
          <p:cNvPr id="771" name="圓角矩形 770"/>
          <p:cNvSpPr/>
          <p:nvPr/>
        </p:nvSpPr>
        <p:spPr>
          <a:xfrm>
            <a:off x="1826172" y="77145"/>
            <a:ext cx="1224136" cy="2714077"/>
          </a:xfrm>
          <a:prstGeom prst="roundRect">
            <a:avLst>
              <a:gd name="adj" fmla="val 24492"/>
            </a:avLst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TW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TW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TW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TW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TW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TW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TW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TW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TW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TW" sz="1400" dirty="0" smtClean="0">
                <a:latin typeface="Times New Roman" pitchFamily="18" charset="0"/>
                <a:cs typeface="Times New Roman" pitchFamily="18" charset="0"/>
              </a:rPr>
              <a:t>Depth Data Acquisition</a:t>
            </a:r>
            <a:endParaRPr lang="zh-TW" altLang="en-US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zh-TW" altLang="en-US" sz="1400" dirty="0"/>
          </a:p>
        </p:txBody>
      </p:sp>
      <p:sp>
        <p:nvSpPr>
          <p:cNvPr id="772" name="圓角矩形 771"/>
          <p:cNvSpPr/>
          <p:nvPr/>
        </p:nvSpPr>
        <p:spPr>
          <a:xfrm>
            <a:off x="25971" y="81527"/>
            <a:ext cx="1656184" cy="2714077"/>
          </a:xfrm>
          <a:prstGeom prst="roundRect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User Acting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3" name="Rectangle 317"/>
          <p:cNvSpPr>
            <a:spLocks noChangeArrowheads="1"/>
          </p:cNvSpPr>
          <p:nvPr/>
        </p:nvSpPr>
        <p:spPr bwMode="auto">
          <a:xfrm>
            <a:off x="142878" y="-9361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74" name="Rectangle 629"/>
          <p:cNvSpPr>
            <a:spLocks noChangeArrowheads="1"/>
          </p:cNvSpPr>
          <p:nvPr/>
        </p:nvSpPr>
        <p:spPr bwMode="auto">
          <a:xfrm>
            <a:off x="142875" y="171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762" name="Picture 6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525" y="714487"/>
            <a:ext cx="875430" cy="103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63" name="Picture 6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8" y="702990"/>
            <a:ext cx="1390715" cy="1036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66" name="向右箭號 1765"/>
          <p:cNvSpPr/>
          <p:nvPr/>
        </p:nvSpPr>
        <p:spPr>
          <a:xfrm>
            <a:off x="1608778" y="1112429"/>
            <a:ext cx="288032" cy="305946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53000"/>
                  <a:lumOff val="47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rgbClr val="92D050">
                    <a:lumMod val="80000"/>
                  </a:srgbClr>
                </a:gs>
                <a:gs pos="100000">
                  <a:srgbClr val="7030A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7" name="向右箭號 1766"/>
          <p:cNvSpPr/>
          <p:nvPr/>
        </p:nvSpPr>
        <p:spPr>
          <a:xfrm>
            <a:off x="2976930" y="1111461"/>
            <a:ext cx="288032" cy="305946"/>
          </a:xfrm>
          <a:prstGeom prst="rightArrow">
            <a:avLst/>
          </a:prstGeom>
          <a:gradFill flip="none" rotWithShape="1"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gradFill flip="none" rotWithShape="1">
              <a:gsLst>
                <a:gs pos="100000">
                  <a:srgbClr val="0070C0"/>
                </a:gs>
                <a:gs pos="0">
                  <a:srgbClr val="7030A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8" name="向右箭號 1767"/>
          <p:cNvSpPr/>
          <p:nvPr/>
        </p:nvSpPr>
        <p:spPr>
          <a:xfrm>
            <a:off x="7216071" y="1114442"/>
            <a:ext cx="288032" cy="30594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rgbClr val="0070C0"/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0" name="文字方塊 1769"/>
          <p:cNvSpPr txBox="1"/>
          <p:nvPr/>
        </p:nvSpPr>
        <p:spPr>
          <a:xfrm>
            <a:off x="4972711" y="999907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Least Square Error Method</a:t>
            </a:r>
            <a:endParaRPr lang="zh-TW" altLang="en-US" sz="1000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212" y="428338"/>
            <a:ext cx="1459350" cy="1573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群組 3"/>
          <p:cNvGrpSpPr/>
          <p:nvPr/>
        </p:nvGrpSpPr>
        <p:grpSpPr>
          <a:xfrm>
            <a:off x="3264962" y="228844"/>
            <a:ext cx="1065714" cy="2147122"/>
            <a:chOff x="3264962" y="228844"/>
            <a:chExt cx="1065714" cy="2147122"/>
          </a:xfrm>
        </p:grpSpPr>
        <p:sp>
          <p:nvSpPr>
            <p:cNvPr id="410" name="圓角矩形 409"/>
            <p:cNvSpPr/>
            <p:nvPr/>
          </p:nvSpPr>
          <p:spPr>
            <a:xfrm>
              <a:off x="3330464" y="228844"/>
              <a:ext cx="934708" cy="2147122"/>
            </a:xfrm>
            <a:prstGeom prst="roundRect">
              <a:avLst>
                <a:gd name="adj" fmla="val 24492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sz="1400" dirty="0" smtClean="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endParaRPr lang="en-US" altLang="zh-TW" sz="1400" dirty="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endParaRPr lang="en-US" altLang="zh-TW" sz="1400" dirty="0" smtClean="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endParaRPr lang="en-US" altLang="zh-TW" sz="1400" dirty="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endParaRPr lang="en-US" altLang="zh-TW" sz="1400" dirty="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endParaRPr lang="en-US" altLang="zh-TW" sz="1400" dirty="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endParaRPr lang="en-US" altLang="zh-TW" sz="1400" dirty="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endParaRPr lang="en-US" altLang="zh-TW" sz="1400" dirty="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endParaRPr lang="en-US" altLang="zh-TW" sz="1400" dirty="0" smtClean="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endParaRPr lang="en-US" altLang="zh-TW" sz="1400" dirty="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endParaRPr lang="zh-TW" altLang="en-US" sz="1400" dirty="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endParaRPr lang="zh-TW" altLang="en-US" sz="1400" dirty="0"/>
            </a:p>
          </p:txBody>
        </p:sp>
        <p:sp>
          <p:nvSpPr>
            <p:cNvPr id="1769" name="文字方塊 1768"/>
            <p:cNvSpPr txBox="1"/>
            <p:nvPr/>
          </p:nvSpPr>
          <p:spPr>
            <a:xfrm>
              <a:off x="3264962" y="325834"/>
              <a:ext cx="106571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Inverse </a:t>
              </a:r>
              <a:r>
                <a:rPr lang="en-US" altLang="zh-TW" sz="1000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Rotation</a:t>
              </a:r>
            </a:p>
            <a:p>
              <a:pPr algn="ctr"/>
              <a:r>
                <a:rPr lang="en-US" altLang="zh-TW" sz="1000" i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Nose Detection </a:t>
              </a:r>
            </a:p>
            <a:p>
              <a:pPr algn="ctr"/>
              <a:r>
                <a:rPr lang="en-US" altLang="zh-TW" sz="1000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Sampling</a:t>
              </a:r>
              <a:endParaRPr lang="zh-TW" altLang="en-US" sz="10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9082" y="860293"/>
              <a:ext cx="597473" cy="1405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" name="群組 2"/>
          <p:cNvGrpSpPr/>
          <p:nvPr/>
        </p:nvGrpSpPr>
        <p:grpSpPr>
          <a:xfrm>
            <a:off x="4459044" y="322172"/>
            <a:ext cx="2633236" cy="726315"/>
            <a:chOff x="4499992" y="274937"/>
            <a:chExt cx="2395965" cy="660869"/>
          </a:xfrm>
        </p:grpSpPr>
        <p:grpSp>
          <p:nvGrpSpPr>
            <p:cNvPr id="775" name="Group 318"/>
            <p:cNvGrpSpPr>
              <a:grpSpLocks noChangeAspect="1"/>
            </p:cNvGrpSpPr>
            <p:nvPr/>
          </p:nvGrpSpPr>
          <p:grpSpPr bwMode="auto">
            <a:xfrm>
              <a:off x="4499992" y="318906"/>
              <a:ext cx="685778" cy="588811"/>
              <a:chOff x="1720" y="5460"/>
              <a:chExt cx="4402" cy="3781"/>
            </a:xfrm>
          </p:grpSpPr>
          <p:sp>
            <p:nvSpPr>
              <p:cNvPr id="776" name="AutoShape 628"/>
              <p:cNvSpPr>
                <a:spLocks noChangeAspect="1" noChangeArrowheads="1" noTextEdit="1"/>
              </p:cNvSpPr>
              <p:nvPr/>
            </p:nvSpPr>
            <p:spPr bwMode="auto">
              <a:xfrm>
                <a:off x="1720" y="5460"/>
                <a:ext cx="4402" cy="37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777" name="Oval 627"/>
              <p:cNvSpPr>
                <a:spLocks noChangeArrowheads="1"/>
              </p:cNvSpPr>
              <p:nvPr/>
            </p:nvSpPr>
            <p:spPr bwMode="auto">
              <a:xfrm>
                <a:off x="4036" y="6950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778" name="Oval 626"/>
              <p:cNvSpPr>
                <a:spLocks noChangeArrowheads="1"/>
              </p:cNvSpPr>
              <p:nvPr/>
            </p:nvSpPr>
            <p:spPr bwMode="auto">
              <a:xfrm>
                <a:off x="3912" y="6810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779" name="Oval 625"/>
              <p:cNvSpPr>
                <a:spLocks noChangeArrowheads="1"/>
              </p:cNvSpPr>
              <p:nvPr/>
            </p:nvSpPr>
            <p:spPr bwMode="auto">
              <a:xfrm>
                <a:off x="3803" y="6706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780" name="Oval 624"/>
              <p:cNvSpPr>
                <a:spLocks noChangeArrowheads="1"/>
              </p:cNvSpPr>
              <p:nvPr/>
            </p:nvSpPr>
            <p:spPr bwMode="auto">
              <a:xfrm>
                <a:off x="4262" y="6818"/>
                <a:ext cx="70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781" name="Oval 623"/>
              <p:cNvSpPr>
                <a:spLocks noChangeArrowheads="1"/>
              </p:cNvSpPr>
              <p:nvPr/>
            </p:nvSpPr>
            <p:spPr bwMode="auto">
              <a:xfrm>
                <a:off x="4049" y="6707"/>
                <a:ext cx="70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782" name="Oval 622"/>
              <p:cNvSpPr>
                <a:spLocks noChangeArrowheads="1"/>
              </p:cNvSpPr>
              <p:nvPr/>
            </p:nvSpPr>
            <p:spPr bwMode="auto">
              <a:xfrm>
                <a:off x="3989" y="6571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783" name="Oval 621"/>
              <p:cNvSpPr>
                <a:spLocks noChangeArrowheads="1"/>
              </p:cNvSpPr>
              <p:nvPr/>
            </p:nvSpPr>
            <p:spPr bwMode="auto">
              <a:xfrm>
                <a:off x="3776" y="6521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784" name="Oval 620"/>
              <p:cNvSpPr>
                <a:spLocks noChangeArrowheads="1"/>
              </p:cNvSpPr>
              <p:nvPr/>
            </p:nvSpPr>
            <p:spPr bwMode="auto">
              <a:xfrm>
                <a:off x="4128" y="7271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785" name="Oval 619"/>
              <p:cNvSpPr>
                <a:spLocks noChangeArrowheads="1"/>
              </p:cNvSpPr>
              <p:nvPr/>
            </p:nvSpPr>
            <p:spPr bwMode="auto">
              <a:xfrm>
                <a:off x="3707" y="7165"/>
                <a:ext cx="70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786" name="Oval 618"/>
              <p:cNvSpPr>
                <a:spLocks noChangeArrowheads="1"/>
              </p:cNvSpPr>
              <p:nvPr/>
            </p:nvSpPr>
            <p:spPr bwMode="auto">
              <a:xfrm>
                <a:off x="4206" y="6892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787" name="Oval 617"/>
              <p:cNvSpPr>
                <a:spLocks noChangeArrowheads="1"/>
              </p:cNvSpPr>
              <p:nvPr/>
            </p:nvSpPr>
            <p:spPr bwMode="auto">
              <a:xfrm>
                <a:off x="3941" y="7219"/>
                <a:ext cx="70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788" name="Oval 616"/>
              <p:cNvSpPr>
                <a:spLocks noChangeArrowheads="1"/>
              </p:cNvSpPr>
              <p:nvPr/>
            </p:nvSpPr>
            <p:spPr bwMode="auto">
              <a:xfrm>
                <a:off x="3167" y="7396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789" name="Oval 615"/>
              <p:cNvSpPr>
                <a:spLocks noChangeArrowheads="1"/>
              </p:cNvSpPr>
              <p:nvPr/>
            </p:nvSpPr>
            <p:spPr bwMode="auto">
              <a:xfrm>
                <a:off x="4106" y="7066"/>
                <a:ext cx="70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790" name="Oval 614"/>
              <p:cNvSpPr>
                <a:spLocks noChangeArrowheads="1"/>
              </p:cNvSpPr>
              <p:nvPr/>
            </p:nvSpPr>
            <p:spPr bwMode="auto">
              <a:xfrm>
                <a:off x="4015" y="6934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791" name="Oval 613"/>
              <p:cNvSpPr>
                <a:spLocks noChangeArrowheads="1"/>
              </p:cNvSpPr>
              <p:nvPr/>
            </p:nvSpPr>
            <p:spPr bwMode="auto">
              <a:xfrm>
                <a:off x="4263" y="7364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792" name="Oval 612"/>
              <p:cNvSpPr>
                <a:spLocks noChangeArrowheads="1"/>
              </p:cNvSpPr>
              <p:nvPr/>
            </p:nvSpPr>
            <p:spPr bwMode="auto">
              <a:xfrm>
                <a:off x="4495" y="7203"/>
                <a:ext cx="70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793" name="Oval 611"/>
              <p:cNvSpPr>
                <a:spLocks noChangeArrowheads="1"/>
              </p:cNvSpPr>
              <p:nvPr/>
            </p:nvSpPr>
            <p:spPr bwMode="auto">
              <a:xfrm>
                <a:off x="3150" y="7547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794" name="Oval 610"/>
              <p:cNvSpPr>
                <a:spLocks noChangeArrowheads="1"/>
              </p:cNvSpPr>
              <p:nvPr/>
            </p:nvSpPr>
            <p:spPr bwMode="auto">
              <a:xfrm>
                <a:off x="3523" y="7194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795" name="Oval 609"/>
              <p:cNvSpPr>
                <a:spLocks noChangeArrowheads="1"/>
              </p:cNvSpPr>
              <p:nvPr/>
            </p:nvSpPr>
            <p:spPr bwMode="auto">
              <a:xfrm>
                <a:off x="3507" y="7397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796" name="Oval 608"/>
              <p:cNvSpPr>
                <a:spLocks noChangeArrowheads="1"/>
              </p:cNvSpPr>
              <p:nvPr/>
            </p:nvSpPr>
            <p:spPr bwMode="auto">
              <a:xfrm>
                <a:off x="3440" y="7268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797" name="Oval 607"/>
              <p:cNvSpPr>
                <a:spLocks noChangeArrowheads="1"/>
              </p:cNvSpPr>
              <p:nvPr/>
            </p:nvSpPr>
            <p:spPr bwMode="auto">
              <a:xfrm>
                <a:off x="4010" y="7065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798" name="Oval 606"/>
              <p:cNvSpPr>
                <a:spLocks noChangeArrowheads="1"/>
              </p:cNvSpPr>
              <p:nvPr/>
            </p:nvSpPr>
            <p:spPr bwMode="auto">
              <a:xfrm>
                <a:off x="3730" y="7260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799" name="Oval 605"/>
              <p:cNvSpPr>
                <a:spLocks noChangeArrowheads="1"/>
              </p:cNvSpPr>
              <p:nvPr/>
            </p:nvSpPr>
            <p:spPr bwMode="auto">
              <a:xfrm>
                <a:off x="3684" y="7384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00" name="Oval 604"/>
              <p:cNvSpPr>
                <a:spLocks noChangeArrowheads="1"/>
              </p:cNvSpPr>
              <p:nvPr/>
            </p:nvSpPr>
            <p:spPr bwMode="auto">
              <a:xfrm>
                <a:off x="3974" y="6794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01" name="Oval 603"/>
              <p:cNvSpPr>
                <a:spLocks noChangeArrowheads="1"/>
              </p:cNvSpPr>
              <p:nvPr/>
            </p:nvSpPr>
            <p:spPr bwMode="auto">
              <a:xfrm>
                <a:off x="3792" y="7025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02" name="Oval 602"/>
              <p:cNvSpPr>
                <a:spLocks noChangeArrowheads="1"/>
              </p:cNvSpPr>
              <p:nvPr/>
            </p:nvSpPr>
            <p:spPr bwMode="auto">
              <a:xfrm>
                <a:off x="3436" y="7372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03" name="Oval 601"/>
              <p:cNvSpPr>
                <a:spLocks noChangeArrowheads="1"/>
              </p:cNvSpPr>
              <p:nvPr/>
            </p:nvSpPr>
            <p:spPr bwMode="auto">
              <a:xfrm>
                <a:off x="4300" y="6661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04" name="Oval 600"/>
              <p:cNvSpPr>
                <a:spLocks noChangeArrowheads="1"/>
              </p:cNvSpPr>
              <p:nvPr/>
            </p:nvSpPr>
            <p:spPr bwMode="auto">
              <a:xfrm>
                <a:off x="3672" y="6900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05" name="Oval 599"/>
              <p:cNvSpPr>
                <a:spLocks noChangeArrowheads="1"/>
              </p:cNvSpPr>
              <p:nvPr/>
            </p:nvSpPr>
            <p:spPr bwMode="auto">
              <a:xfrm>
                <a:off x="3809" y="7576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06" name="Oval 598"/>
              <p:cNvSpPr>
                <a:spLocks noChangeArrowheads="1"/>
              </p:cNvSpPr>
              <p:nvPr/>
            </p:nvSpPr>
            <p:spPr bwMode="auto">
              <a:xfrm>
                <a:off x="3723" y="7348"/>
                <a:ext cx="70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grpSp>
            <p:nvGrpSpPr>
              <p:cNvPr id="807" name="Group 569"/>
              <p:cNvGrpSpPr>
                <a:grpSpLocks/>
              </p:cNvGrpSpPr>
              <p:nvPr/>
            </p:nvGrpSpPr>
            <p:grpSpPr bwMode="auto">
              <a:xfrm>
                <a:off x="2123" y="5940"/>
                <a:ext cx="3548" cy="1999"/>
                <a:chOff x="1605" y="1997"/>
                <a:chExt cx="2863" cy="1613"/>
              </a:xfrm>
            </p:grpSpPr>
            <p:sp>
              <p:nvSpPr>
                <p:cNvPr id="1671" name="AutoShape 597"/>
                <p:cNvSpPr>
                  <a:spLocks noChangeShapeType="1"/>
                </p:cNvSpPr>
                <p:nvPr/>
              </p:nvSpPr>
              <p:spPr bwMode="auto">
                <a:xfrm flipH="1">
                  <a:off x="1605" y="1997"/>
                  <a:ext cx="1605" cy="125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72" name="AutoShape 596"/>
                <p:cNvSpPr>
                  <a:spLocks noChangeShapeType="1"/>
                </p:cNvSpPr>
                <p:nvPr/>
              </p:nvSpPr>
              <p:spPr bwMode="auto">
                <a:xfrm flipH="1">
                  <a:off x="1698" y="2027"/>
                  <a:ext cx="1605" cy="125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73" name="AutoShape 595"/>
                <p:cNvSpPr>
                  <a:spLocks noChangeShapeType="1"/>
                </p:cNvSpPr>
                <p:nvPr/>
              </p:nvSpPr>
              <p:spPr bwMode="auto">
                <a:xfrm flipH="1">
                  <a:off x="1789" y="2055"/>
                  <a:ext cx="1605" cy="125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74" name="AutoShape 594"/>
                <p:cNvSpPr>
                  <a:spLocks noChangeShapeType="1"/>
                </p:cNvSpPr>
                <p:nvPr/>
              </p:nvSpPr>
              <p:spPr bwMode="auto">
                <a:xfrm flipH="1">
                  <a:off x="1873" y="2083"/>
                  <a:ext cx="1605" cy="125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75" name="AutoShape 593"/>
                <p:cNvSpPr>
                  <a:spLocks noChangeShapeType="1"/>
                </p:cNvSpPr>
                <p:nvPr/>
              </p:nvSpPr>
              <p:spPr bwMode="auto">
                <a:xfrm flipH="1">
                  <a:off x="1959" y="2106"/>
                  <a:ext cx="1605" cy="125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76" name="AutoShape 592"/>
                <p:cNvSpPr>
                  <a:spLocks noChangeShapeType="1"/>
                </p:cNvSpPr>
                <p:nvPr/>
              </p:nvSpPr>
              <p:spPr bwMode="auto">
                <a:xfrm flipH="1">
                  <a:off x="2050" y="2127"/>
                  <a:ext cx="1605" cy="125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77" name="AutoShape 591"/>
                <p:cNvSpPr>
                  <a:spLocks noChangeShapeType="1"/>
                </p:cNvSpPr>
                <p:nvPr/>
              </p:nvSpPr>
              <p:spPr bwMode="auto">
                <a:xfrm flipH="1">
                  <a:off x="2131" y="2157"/>
                  <a:ext cx="1605" cy="125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78" name="AutoShape 590"/>
                <p:cNvSpPr>
                  <a:spLocks noChangeShapeType="1"/>
                </p:cNvSpPr>
                <p:nvPr/>
              </p:nvSpPr>
              <p:spPr bwMode="auto">
                <a:xfrm flipH="1">
                  <a:off x="2224" y="2180"/>
                  <a:ext cx="1605" cy="125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79" name="AutoShape 589"/>
                <p:cNvSpPr>
                  <a:spLocks noChangeShapeType="1"/>
                </p:cNvSpPr>
                <p:nvPr/>
              </p:nvSpPr>
              <p:spPr bwMode="auto">
                <a:xfrm flipH="1">
                  <a:off x="2315" y="2208"/>
                  <a:ext cx="1605" cy="125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80" name="AutoShape 588"/>
                <p:cNvSpPr>
                  <a:spLocks noChangeShapeType="1"/>
                </p:cNvSpPr>
                <p:nvPr/>
              </p:nvSpPr>
              <p:spPr bwMode="auto">
                <a:xfrm flipH="1" flipV="1">
                  <a:off x="3211" y="1999"/>
                  <a:ext cx="1257" cy="36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81" name="AutoShape 587"/>
                <p:cNvSpPr>
                  <a:spLocks noChangeShapeType="1"/>
                </p:cNvSpPr>
                <p:nvPr/>
              </p:nvSpPr>
              <p:spPr bwMode="auto">
                <a:xfrm flipH="1">
                  <a:off x="2416" y="2227"/>
                  <a:ext cx="1605" cy="125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82" name="AutoShape 586"/>
                <p:cNvSpPr>
                  <a:spLocks noChangeShapeType="1"/>
                </p:cNvSpPr>
                <p:nvPr/>
              </p:nvSpPr>
              <p:spPr bwMode="auto">
                <a:xfrm flipH="1">
                  <a:off x="2500" y="2255"/>
                  <a:ext cx="1605" cy="125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83" name="AutoShape 585"/>
                <p:cNvSpPr>
                  <a:spLocks noChangeShapeType="1"/>
                </p:cNvSpPr>
                <p:nvPr/>
              </p:nvSpPr>
              <p:spPr bwMode="auto">
                <a:xfrm flipH="1">
                  <a:off x="2588" y="2278"/>
                  <a:ext cx="1605" cy="125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84" name="AutoShape 584"/>
                <p:cNvSpPr>
                  <a:spLocks noChangeShapeType="1"/>
                </p:cNvSpPr>
                <p:nvPr/>
              </p:nvSpPr>
              <p:spPr bwMode="auto">
                <a:xfrm flipH="1">
                  <a:off x="2674" y="2308"/>
                  <a:ext cx="1605" cy="125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85" name="AutoShape 583"/>
                <p:cNvSpPr>
                  <a:spLocks noChangeShapeType="1"/>
                </p:cNvSpPr>
                <p:nvPr/>
              </p:nvSpPr>
              <p:spPr bwMode="auto">
                <a:xfrm flipH="1">
                  <a:off x="2772" y="2329"/>
                  <a:ext cx="1605" cy="125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86" name="AutoShape 582"/>
                <p:cNvSpPr>
                  <a:spLocks noChangeShapeType="1"/>
                </p:cNvSpPr>
                <p:nvPr/>
              </p:nvSpPr>
              <p:spPr bwMode="auto">
                <a:xfrm flipH="1">
                  <a:off x="2863" y="2359"/>
                  <a:ext cx="1605" cy="125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87" name="AutoShape 581"/>
                <p:cNvSpPr>
                  <a:spLocks noChangeShapeType="1"/>
                </p:cNvSpPr>
                <p:nvPr/>
              </p:nvSpPr>
              <p:spPr bwMode="auto">
                <a:xfrm flipH="1" flipV="1">
                  <a:off x="3078" y="2099"/>
                  <a:ext cx="1257" cy="36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88" name="AutoShape 580"/>
                <p:cNvSpPr>
                  <a:spLocks noChangeShapeType="1"/>
                </p:cNvSpPr>
                <p:nvPr/>
              </p:nvSpPr>
              <p:spPr bwMode="auto">
                <a:xfrm flipH="1" flipV="1">
                  <a:off x="2936" y="2208"/>
                  <a:ext cx="1257" cy="36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89" name="AutoShape 579"/>
                <p:cNvSpPr>
                  <a:spLocks noChangeShapeType="1"/>
                </p:cNvSpPr>
                <p:nvPr/>
              </p:nvSpPr>
              <p:spPr bwMode="auto">
                <a:xfrm flipH="1" flipV="1">
                  <a:off x="2803" y="2318"/>
                  <a:ext cx="1257" cy="36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90" name="AutoShape 578"/>
                <p:cNvSpPr>
                  <a:spLocks noChangeShapeType="1"/>
                </p:cNvSpPr>
                <p:nvPr/>
              </p:nvSpPr>
              <p:spPr bwMode="auto">
                <a:xfrm flipH="1" flipV="1">
                  <a:off x="2670" y="2418"/>
                  <a:ext cx="1257" cy="36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91" name="AutoShape 577"/>
                <p:cNvSpPr>
                  <a:spLocks noChangeShapeType="1"/>
                </p:cNvSpPr>
                <p:nvPr/>
              </p:nvSpPr>
              <p:spPr bwMode="auto">
                <a:xfrm flipH="1" flipV="1">
                  <a:off x="2528" y="2527"/>
                  <a:ext cx="1257" cy="36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92" name="AutoShape 576"/>
                <p:cNvSpPr>
                  <a:spLocks noChangeShapeType="1"/>
                </p:cNvSpPr>
                <p:nvPr/>
              </p:nvSpPr>
              <p:spPr bwMode="auto">
                <a:xfrm flipH="1" flipV="1">
                  <a:off x="2398" y="2634"/>
                  <a:ext cx="1257" cy="36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93" name="AutoShape 575"/>
                <p:cNvSpPr>
                  <a:spLocks noChangeShapeType="1"/>
                </p:cNvSpPr>
                <p:nvPr/>
              </p:nvSpPr>
              <p:spPr bwMode="auto">
                <a:xfrm flipH="1" flipV="1">
                  <a:off x="2265" y="2734"/>
                  <a:ext cx="1257" cy="36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94" name="AutoShape 574"/>
                <p:cNvSpPr>
                  <a:spLocks noChangeShapeType="1"/>
                </p:cNvSpPr>
                <p:nvPr/>
              </p:nvSpPr>
              <p:spPr bwMode="auto">
                <a:xfrm flipH="1" flipV="1">
                  <a:off x="2123" y="2843"/>
                  <a:ext cx="1257" cy="36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95" name="AutoShape 573"/>
                <p:cNvSpPr>
                  <a:spLocks noChangeShapeType="1"/>
                </p:cNvSpPr>
                <p:nvPr/>
              </p:nvSpPr>
              <p:spPr bwMode="auto">
                <a:xfrm flipH="1" flipV="1">
                  <a:off x="1973" y="2960"/>
                  <a:ext cx="1257" cy="36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96" name="AutoShape 572"/>
                <p:cNvSpPr>
                  <a:spLocks noChangeShapeType="1"/>
                </p:cNvSpPr>
                <p:nvPr/>
              </p:nvSpPr>
              <p:spPr bwMode="auto">
                <a:xfrm flipH="1" flipV="1">
                  <a:off x="1840" y="3060"/>
                  <a:ext cx="1257" cy="36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97" name="AutoShape 571"/>
                <p:cNvSpPr>
                  <a:spLocks noChangeShapeType="1"/>
                </p:cNvSpPr>
                <p:nvPr/>
              </p:nvSpPr>
              <p:spPr bwMode="auto">
                <a:xfrm flipH="1" flipV="1">
                  <a:off x="1698" y="3169"/>
                  <a:ext cx="1257" cy="36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98" name="AutoShape 570"/>
                <p:cNvSpPr>
                  <a:spLocks noChangeShapeType="1"/>
                </p:cNvSpPr>
                <p:nvPr/>
              </p:nvSpPr>
              <p:spPr bwMode="auto">
                <a:xfrm flipH="1" flipV="1">
                  <a:off x="1606" y="3248"/>
                  <a:ext cx="1257" cy="36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</p:grpSp>
          <p:sp>
            <p:nvSpPr>
              <p:cNvPr id="808" name="Oval 568"/>
              <p:cNvSpPr>
                <a:spLocks noChangeArrowheads="1"/>
              </p:cNvSpPr>
              <p:nvPr/>
            </p:nvSpPr>
            <p:spPr bwMode="auto">
              <a:xfrm>
                <a:off x="3759" y="6918"/>
                <a:ext cx="70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09" name="Oval 567"/>
              <p:cNvSpPr>
                <a:spLocks noChangeArrowheads="1"/>
              </p:cNvSpPr>
              <p:nvPr/>
            </p:nvSpPr>
            <p:spPr bwMode="auto">
              <a:xfrm>
                <a:off x="4050" y="6951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10" name="Oval 566"/>
              <p:cNvSpPr>
                <a:spLocks noChangeArrowheads="1"/>
              </p:cNvSpPr>
              <p:nvPr/>
            </p:nvSpPr>
            <p:spPr bwMode="auto">
              <a:xfrm>
                <a:off x="3979" y="7084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11" name="Oval 565"/>
              <p:cNvSpPr>
                <a:spLocks noChangeArrowheads="1"/>
              </p:cNvSpPr>
              <p:nvPr/>
            </p:nvSpPr>
            <p:spPr bwMode="auto">
              <a:xfrm>
                <a:off x="4135" y="6756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12" name="Oval 564"/>
              <p:cNvSpPr>
                <a:spLocks noChangeArrowheads="1"/>
              </p:cNvSpPr>
              <p:nvPr/>
            </p:nvSpPr>
            <p:spPr bwMode="auto">
              <a:xfrm>
                <a:off x="3415" y="7178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13" name="Oval 563"/>
              <p:cNvSpPr>
                <a:spLocks noChangeArrowheads="1"/>
              </p:cNvSpPr>
              <p:nvPr/>
            </p:nvSpPr>
            <p:spPr bwMode="auto">
              <a:xfrm>
                <a:off x="3849" y="7178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14" name="Oval 562"/>
              <p:cNvSpPr>
                <a:spLocks noChangeArrowheads="1"/>
              </p:cNvSpPr>
              <p:nvPr/>
            </p:nvSpPr>
            <p:spPr bwMode="auto">
              <a:xfrm>
                <a:off x="3833" y="6794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15" name="Oval 561"/>
              <p:cNvSpPr>
                <a:spLocks noChangeArrowheads="1"/>
              </p:cNvSpPr>
              <p:nvPr/>
            </p:nvSpPr>
            <p:spPr bwMode="auto">
              <a:xfrm>
                <a:off x="4298" y="6559"/>
                <a:ext cx="70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16" name="Oval 560"/>
              <p:cNvSpPr>
                <a:spLocks noChangeArrowheads="1"/>
              </p:cNvSpPr>
              <p:nvPr/>
            </p:nvSpPr>
            <p:spPr bwMode="auto">
              <a:xfrm>
                <a:off x="4327" y="6633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17" name="Oval 559"/>
              <p:cNvSpPr>
                <a:spLocks noChangeArrowheads="1"/>
              </p:cNvSpPr>
              <p:nvPr/>
            </p:nvSpPr>
            <p:spPr bwMode="auto">
              <a:xfrm>
                <a:off x="4181" y="6712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18" name="Oval 558"/>
              <p:cNvSpPr>
                <a:spLocks noChangeArrowheads="1"/>
              </p:cNvSpPr>
              <p:nvPr/>
            </p:nvSpPr>
            <p:spPr bwMode="auto">
              <a:xfrm>
                <a:off x="4161" y="6641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19" name="Oval 557"/>
              <p:cNvSpPr>
                <a:spLocks noChangeArrowheads="1"/>
              </p:cNvSpPr>
              <p:nvPr/>
            </p:nvSpPr>
            <p:spPr bwMode="auto">
              <a:xfrm>
                <a:off x="3989" y="6889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20" name="Oval 556"/>
              <p:cNvSpPr>
                <a:spLocks noChangeArrowheads="1"/>
              </p:cNvSpPr>
              <p:nvPr/>
            </p:nvSpPr>
            <p:spPr bwMode="auto">
              <a:xfrm>
                <a:off x="4182" y="6877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21" name="Oval 555"/>
              <p:cNvSpPr>
                <a:spLocks noChangeArrowheads="1"/>
              </p:cNvSpPr>
              <p:nvPr/>
            </p:nvSpPr>
            <p:spPr bwMode="auto">
              <a:xfrm>
                <a:off x="4137" y="7001"/>
                <a:ext cx="70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22" name="Oval 554"/>
              <p:cNvSpPr>
                <a:spLocks noChangeArrowheads="1"/>
              </p:cNvSpPr>
              <p:nvPr/>
            </p:nvSpPr>
            <p:spPr bwMode="auto">
              <a:xfrm>
                <a:off x="3633" y="7253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23" name="Oval 553"/>
              <p:cNvSpPr>
                <a:spLocks noChangeArrowheads="1"/>
              </p:cNvSpPr>
              <p:nvPr/>
            </p:nvSpPr>
            <p:spPr bwMode="auto">
              <a:xfrm>
                <a:off x="3982" y="6988"/>
                <a:ext cx="70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24" name="Oval 552"/>
              <p:cNvSpPr>
                <a:spLocks noChangeArrowheads="1"/>
              </p:cNvSpPr>
              <p:nvPr/>
            </p:nvSpPr>
            <p:spPr bwMode="auto">
              <a:xfrm>
                <a:off x="4098" y="6884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25" name="Oval 551"/>
              <p:cNvSpPr>
                <a:spLocks noChangeArrowheads="1"/>
              </p:cNvSpPr>
              <p:nvPr/>
            </p:nvSpPr>
            <p:spPr bwMode="auto">
              <a:xfrm>
                <a:off x="3816" y="6975"/>
                <a:ext cx="70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26" name="Oval 550"/>
              <p:cNvSpPr>
                <a:spLocks noChangeArrowheads="1"/>
              </p:cNvSpPr>
              <p:nvPr/>
            </p:nvSpPr>
            <p:spPr bwMode="auto">
              <a:xfrm>
                <a:off x="4184" y="6732"/>
                <a:ext cx="70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27" name="Oval 549"/>
              <p:cNvSpPr>
                <a:spLocks noChangeArrowheads="1"/>
              </p:cNvSpPr>
              <p:nvPr/>
            </p:nvSpPr>
            <p:spPr bwMode="auto">
              <a:xfrm>
                <a:off x="3832" y="7050"/>
                <a:ext cx="70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28" name="Oval 548"/>
              <p:cNvSpPr>
                <a:spLocks noChangeArrowheads="1"/>
              </p:cNvSpPr>
              <p:nvPr/>
            </p:nvSpPr>
            <p:spPr bwMode="auto">
              <a:xfrm>
                <a:off x="4496" y="6703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29" name="Oval 547"/>
              <p:cNvSpPr>
                <a:spLocks noChangeArrowheads="1"/>
              </p:cNvSpPr>
              <p:nvPr/>
            </p:nvSpPr>
            <p:spPr bwMode="auto">
              <a:xfrm>
                <a:off x="4501" y="6785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30" name="Oval 546"/>
              <p:cNvSpPr>
                <a:spLocks noChangeArrowheads="1"/>
              </p:cNvSpPr>
              <p:nvPr/>
            </p:nvSpPr>
            <p:spPr bwMode="auto">
              <a:xfrm>
                <a:off x="4372" y="6765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31" name="Oval 545"/>
              <p:cNvSpPr>
                <a:spLocks noChangeArrowheads="1"/>
              </p:cNvSpPr>
              <p:nvPr/>
            </p:nvSpPr>
            <p:spPr bwMode="auto">
              <a:xfrm>
                <a:off x="3916" y="6935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32" name="Oval 544"/>
              <p:cNvSpPr>
                <a:spLocks noChangeArrowheads="1"/>
              </p:cNvSpPr>
              <p:nvPr/>
            </p:nvSpPr>
            <p:spPr bwMode="auto">
              <a:xfrm>
                <a:off x="3746" y="7121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33" name="Oval 543"/>
              <p:cNvSpPr>
                <a:spLocks noChangeArrowheads="1"/>
              </p:cNvSpPr>
              <p:nvPr/>
            </p:nvSpPr>
            <p:spPr bwMode="auto">
              <a:xfrm>
                <a:off x="3679" y="6992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34" name="Oval 542"/>
              <p:cNvSpPr>
                <a:spLocks noChangeArrowheads="1"/>
              </p:cNvSpPr>
              <p:nvPr/>
            </p:nvSpPr>
            <p:spPr bwMode="auto">
              <a:xfrm>
                <a:off x="3922" y="7208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35" name="Oval 541"/>
              <p:cNvSpPr>
                <a:spLocks noChangeArrowheads="1"/>
              </p:cNvSpPr>
              <p:nvPr/>
            </p:nvSpPr>
            <p:spPr bwMode="auto">
              <a:xfrm>
                <a:off x="3490" y="7522"/>
                <a:ext cx="70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36" name="Oval 540"/>
              <p:cNvSpPr>
                <a:spLocks noChangeArrowheads="1"/>
              </p:cNvSpPr>
              <p:nvPr/>
            </p:nvSpPr>
            <p:spPr bwMode="auto">
              <a:xfrm>
                <a:off x="3399" y="7390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37" name="Oval 539"/>
              <p:cNvSpPr>
                <a:spLocks noChangeArrowheads="1"/>
              </p:cNvSpPr>
              <p:nvPr/>
            </p:nvSpPr>
            <p:spPr bwMode="auto">
              <a:xfrm>
                <a:off x="3497" y="7224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38" name="Oval 538"/>
              <p:cNvSpPr>
                <a:spLocks noChangeArrowheads="1"/>
              </p:cNvSpPr>
              <p:nvPr/>
            </p:nvSpPr>
            <p:spPr bwMode="auto">
              <a:xfrm>
                <a:off x="4272" y="6759"/>
                <a:ext cx="70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39" name="Oval 537"/>
              <p:cNvSpPr>
                <a:spLocks noChangeArrowheads="1"/>
              </p:cNvSpPr>
              <p:nvPr/>
            </p:nvSpPr>
            <p:spPr bwMode="auto">
              <a:xfrm>
                <a:off x="3916" y="7004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40" name="Oval 536"/>
              <p:cNvSpPr>
                <a:spLocks noChangeArrowheads="1"/>
              </p:cNvSpPr>
              <p:nvPr/>
            </p:nvSpPr>
            <p:spPr bwMode="auto">
              <a:xfrm>
                <a:off x="3517" y="6986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41" name="Oval 535"/>
              <p:cNvSpPr>
                <a:spLocks noChangeArrowheads="1"/>
              </p:cNvSpPr>
              <p:nvPr/>
            </p:nvSpPr>
            <p:spPr bwMode="auto">
              <a:xfrm>
                <a:off x="3803" y="6999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42" name="Oval 534"/>
              <p:cNvSpPr>
                <a:spLocks noChangeArrowheads="1"/>
              </p:cNvSpPr>
              <p:nvPr/>
            </p:nvSpPr>
            <p:spPr bwMode="auto">
              <a:xfrm>
                <a:off x="3602" y="7317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43" name="Oval 533"/>
              <p:cNvSpPr>
                <a:spLocks noChangeArrowheads="1"/>
              </p:cNvSpPr>
              <p:nvPr/>
            </p:nvSpPr>
            <p:spPr bwMode="auto">
              <a:xfrm>
                <a:off x="4216" y="6618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44" name="Oval 532"/>
              <p:cNvSpPr>
                <a:spLocks noChangeArrowheads="1"/>
              </p:cNvSpPr>
              <p:nvPr/>
            </p:nvSpPr>
            <p:spPr bwMode="auto">
              <a:xfrm>
                <a:off x="4087" y="6598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45" name="Oval 531"/>
              <p:cNvSpPr>
                <a:spLocks noChangeArrowheads="1"/>
              </p:cNvSpPr>
              <p:nvPr/>
            </p:nvSpPr>
            <p:spPr bwMode="auto">
              <a:xfrm>
                <a:off x="4031" y="6610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46" name="Oval 530"/>
              <p:cNvSpPr>
                <a:spLocks noChangeArrowheads="1"/>
              </p:cNvSpPr>
              <p:nvPr/>
            </p:nvSpPr>
            <p:spPr bwMode="auto">
              <a:xfrm>
                <a:off x="4015" y="6813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47" name="Oval 529"/>
              <p:cNvSpPr>
                <a:spLocks noChangeArrowheads="1"/>
              </p:cNvSpPr>
              <p:nvPr/>
            </p:nvSpPr>
            <p:spPr bwMode="auto">
              <a:xfrm>
                <a:off x="3804" y="7075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48" name="Oval 528"/>
              <p:cNvSpPr>
                <a:spLocks noChangeArrowheads="1"/>
              </p:cNvSpPr>
              <p:nvPr/>
            </p:nvSpPr>
            <p:spPr bwMode="auto">
              <a:xfrm>
                <a:off x="3435" y="7045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49" name="Oval 527"/>
              <p:cNvSpPr>
                <a:spLocks noChangeArrowheads="1"/>
              </p:cNvSpPr>
              <p:nvPr/>
            </p:nvSpPr>
            <p:spPr bwMode="auto">
              <a:xfrm>
                <a:off x="3783" y="6732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50" name="Oval 526"/>
              <p:cNvSpPr>
                <a:spLocks noChangeArrowheads="1"/>
              </p:cNvSpPr>
              <p:nvPr/>
            </p:nvSpPr>
            <p:spPr bwMode="auto">
              <a:xfrm>
                <a:off x="3647" y="6813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51" name="Oval 525"/>
              <p:cNvSpPr>
                <a:spLocks noChangeArrowheads="1"/>
              </p:cNvSpPr>
              <p:nvPr/>
            </p:nvSpPr>
            <p:spPr bwMode="auto">
              <a:xfrm>
                <a:off x="4033" y="7149"/>
                <a:ext cx="70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52" name="Oval 524"/>
              <p:cNvSpPr>
                <a:spLocks noChangeArrowheads="1"/>
              </p:cNvSpPr>
              <p:nvPr/>
            </p:nvSpPr>
            <p:spPr bwMode="auto">
              <a:xfrm>
                <a:off x="3936" y="7137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53" name="Oval 523"/>
              <p:cNvSpPr>
                <a:spLocks noChangeArrowheads="1"/>
              </p:cNvSpPr>
              <p:nvPr/>
            </p:nvSpPr>
            <p:spPr bwMode="auto">
              <a:xfrm>
                <a:off x="3529" y="7402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54" name="Oval 522"/>
              <p:cNvSpPr>
                <a:spLocks noChangeArrowheads="1"/>
              </p:cNvSpPr>
              <p:nvPr/>
            </p:nvSpPr>
            <p:spPr bwMode="auto">
              <a:xfrm>
                <a:off x="3812" y="7199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55" name="Oval 521"/>
              <p:cNvSpPr>
                <a:spLocks noChangeArrowheads="1"/>
              </p:cNvSpPr>
              <p:nvPr/>
            </p:nvSpPr>
            <p:spPr bwMode="auto">
              <a:xfrm>
                <a:off x="3690" y="7464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56" name="Oval 520"/>
              <p:cNvSpPr>
                <a:spLocks noChangeArrowheads="1"/>
              </p:cNvSpPr>
              <p:nvPr/>
            </p:nvSpPr>
            <p:spPr bwMode="auto">
              <a:xfrm>
                <a:off x="3337" y="7231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57" name="Oval 519"/>
              <p:cNvSpPr>
                <a:spLocks noChangeArrowheads="1"/>
              </p:cNvSpPr>
              <p:nvPr/>
            </p:nvSpPr>
            <p:spPr bwMode="auto">
              <a:xfrm>
                <a:off x="3669" y="7121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58" name="Oval 518"/>
              <p:cNvSpPr>
                <a:spLocks noChangeArrowheads="1"/>
              </p:cNvSpPr>
              <p:nvPr/>
            </p:nvSpPr>
            <p:spPr bwMode="auto">
              <a:xfrm>
                <a:off x="3739" y="7335"/>
                <a:ext cx="70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59" name="Oval 517"/>
              <p:cNvSpPr>
                <a:spLocks noChangeArrowheads="1"/>
              </p:cNvSpPr>
              <p:nvPr/>
            </p:nvSpPr>
            <p:spPr bwMode="auto">
              <a:xfrm>
                <a:off x="3251" y="7410"/>
                <a:ext cx="70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60" name="Oval 516"/>
              <p:cNvSpPr>
                <a:spLocks noChangeArrowheads="1"/>
              </p:cNvSpPr>
              <p:nvPr/>
            </p:nvSpPr>
            <p:spPr bwMode="auto">
              <a:xfrm>
                <a:off x="3782" y="6880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61" name="Oval 515"/>
              <p:cNvSpPr>
                <a:spLocks noChangeArrowheads="1"/>
              </p:cNvSpPr>
              <p:nvPr/>
            </p:nvSpPr>
            <p:spPr bwMode="auto">
              <a:xfrm>
                <a:off x="3988" y="6954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62" name="Oval 514"/>
              <p:cNvSpPr>
                <a:spLocks noChangeArrowheads="1"/>
              </p:cNvSpPr>
              <p:nvPr/>
            </p:nvSpPr>
            <p:spPr bwMode="auto">
              <a:xfrm>
                <a:off x="3842" y="7033"/>
                <a:ext cx="70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63" name="Oval 513"/>
              <p:cNvSpPr>
                <a:spLocks noChangeArrowheads="1"/>
              </p:cNvSpPr>
              <p:nvPr/>
            </p:nvSpPr>
            <p:spPr bwMode="auto">
              <a:xfrm>
                <a:off x="4119" y="6748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64" name="Oval 512"/>
              <p:cNvSpPr>
                <a:spLocks noChangeArrowheads="1"/>
              </p:cNvSpPr>
              <p:nvPr/>
            </p:nvSpPr>
            <p:spPr bwMode="auto">
              <a:xfrm>
                <a:off x="3853" y="6635"/>
                <a:ext cx="70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65" name="Oval 511"/>
              <p:cNvSpPr>
                <a:spLocks noChangeArrowheads="1"/>
              </p:cNvSpPr>
              <p:nvPr/>
            </p:nvSpPr>
            <p:spPr bwMode="auto">
              <a:xfrm>
                <a:off x="3853" y="7199"/>
                <a:ext cx="70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66" name="Oval 510"/>
              <p:cNvSpPr>
                <a:spLocks noChangeArrowheads="1"/>
              </p:cNvSpPr>
              <p:nvPr/>
            </p:nvSpPr>
            <p:spPr bwMode="auto">
              <a:xfrm>
                <a:off x="3671" y="7070"/>
                <a:ext cx="70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67" name="Oval 509"/>
              <p:cNvSpPr>
                <a:spLocks noChangeArrowheads="1"/>
              </p:cNvSpPr>
              <p:nvPr/>
            </p:nvSpPr>
            <p:spPr bwMode="auto">
              <a:xfrm>
                <a:off x="3585" y="7297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68" name="Oval 508"/>
              <p:cNvSpPr>
                <a:spLocks noChangeArrowheads="1"/>
              </p:cNvSpPr>
              <p:nvPr/>
            </p:nvSpPr>
            <p:spPr bwMode="auto">
              <a:xfrm>
                <a:off x="3888" y="6449"/>
                <a:ext cx="70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69" name="Oval 507"/>
              <p:cNvSpPr>
                <a:spLocks noChangeArrowheads="1"/>
              </p:cNvSpPr>
              <p:nvPr/>
            </p:nvSpPr>
            <p:spPr bwMode="auto">
              <a:xfrm>
                <a:off x="4300" y="6694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70" name="Oval 506"/>
              <p:cNvSpPr>
                <a:spLocks noChangeArrowheads="1"/>
              </p:cNvSpPr>
              <p:nvPr/>
            </p:nvSpPr>
            <p:spPr bwMode="auto">
              <a:xfrm>
                <a:off x="4073" y="6595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71" name="Oval 505"/>
              <p:cNvSpPr>
                <a:spLocks noChangeArrowheads="1"/>
              </p:cNvSpPr>
              <p:nvPr/>
            </p:nvSpPr>
            <p:spPr bwMode="auto">
              <a:xfrm>
                <a:off x="3511" y="6993"/>
                <a:ext cx="70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72" name="Oval 504"/>
              <p:cNvSpPr>
                <a:spLocks noChangeArrowheads="1"/>
              </p:cNvSpPr>
              <p:nvPr/>
            </p:nvSpPr>
            <p:spPr bwMode="auto">
              <a:xfrm>
                <a:off x="4182" y="6926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73" name="Oval 503"/>
              <p:cNvSpPr>
                <a:spLocks noChangeArrowheads="1"/>
              </p:cNvSpPr>
              <p:nvPr/>
            </p:nvSpPr>
            <p:spPr bwMode="auto">
              <a:xfrm>
                <a:off x="4109" y="7063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74" name="Oval 502"/>
              <p:cNvSpPr>
                <a:spLocks noChangeArrowheads="1"/>
              </p:cNvSpPr>
              <p:nvPr/>
            </p:nvSpPr>
            <p:spPr bwMode="auto">
              <a:xfrm>
                <a:off x="3798" y="7484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75" name="Oval 501"/>
              <p:cNvSpPr>
                <a:spLocks noChangeArrowheads="1"/>
              </p:cNvSpPr>
              <p:nvPr/>
            </p:nvSpPr>
            <p:spPr bwMode="auto">
              <a:xfrm>
                <a:off x="3745" y="7323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76" name="Oval 500"/>
              <p:cNvSpPr>
                <a:spLocks noChangeArrowheads="1"/>
              </p:cNvSpPr>
              <p:nvPr/>
            </p:nvSpPr>
            <p:spPr bwMode="auto">
              <a:xfrm>
                <a:off x="3910" y="7004"/>
                <a:ext cx="70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77" name="Oval 499"/>
              <p:cNvSpPr>
                <a:spLocks noChangeArrowheads="1"/>
              </p:cNvSpPr>
              <p:nvPr/>
            </p:nvSpPr>
            <p:spPr bwMode="auto">
              <a:xfrm>
                <a:off x="4222" y="6606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78" name="Oval 498"/>
              <p:cNvSpPr>
                <a:spLocks noChangeArrowheads="1"/>
              </p:cNvSpPr>
              <p:nvPr/>
            </p:nvSpPr>
            <p:spPr bwMode="auto">
              <a:xfrm>
                <a:off x="4010" y="6739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79" name="Oval 497"/>
              <p:cNvSpPr>
                <a:spLocks noChangeArrowheads="1"/>
              </p:cNvSpPr>
              <p:nvPr/>
            </p:nvSpPr>
            <p:spPr bwMode="auto">
              <a:xfrm>
                <a:off x="3708" y="7061"/>
                <a:ext cx="70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80" name="Oval 496"/>
              <p:cNvSpPr>
                <a:spLocks noChangeArrowheads="1"/>
              </p:cNvSpPr>
              <p:nvPr/>
            </p:nvSpPr>
            <p:spPr bwMode="auto">
              <a:xfrm>
                <a:off x="3542" y="7070"/>
                <a:ext cx="70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81" name="Oval 495"/>
              <p:cNvSpPr>
                <a:spLocks noChangeArrowheads="1"/>
              </p:cNvSpPr>
              <p:nvPr/>
            </p:nvSpPr>
            <p:spPr bwMode="auto">
              <a:xfrm>
                <a:off x="3749" y="7313"/>
                <a:ext cx="70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82" name="Oval 494"/>
              <p:cNvSpPr>
                <a:spLocks noChangeArrowheads="1"/>
              </p:cNvSpPr>
              <p:nvPr/>
            </p:nvSpPr>
            <p:spPr bwMode="auto">
              <a:xfrm>
                <a:off x="3337" y="7496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83" name="Oval 493"/>
              <p:cNvSpPr>
                <a:spLocks noChangeArrowheads="1"/>
              </p:cNvSpPr>
              <p:nvPr/>
            </p:nvSpPr>
            <p:spPr bwMode="auto">
              <a:xfrm>
                <a:off x="3498" y="7558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84" name="Oval 492"/>
              <p:cNvSpPr>
                <a:spLocks noChangeArrowheads="1"/>
              </p:cNvSpPr>
              <p:nvPr/>
            </p:nvSpPr>
            <p:spPr bwMode="auto">
              <a:xfrm>
                <a:off x="3145" y="7325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85" name="Oval 491"/>
              <p:cNvSpPr>
                <a:spLocks noChangeArrowheads="1"/>
              </p:cNvSpPr>
              <p:nvPr/>
            </p:nvSpPr>
            <p:spPr bwMode="auto">
              <a:xfrm>
                <a:off x="3477" y="7215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86" name="Oval 490"/>
              <p:cNvSpPr>
                <a:spLocks noChangeArrowheads="1"/>
              </p:cNvSpPr>
              <p:nvPr/>
            </p:nvSpPr>
            <p:spPr bwMode="auto">
              <a:xfrm>
                <a:off x="3507" y="7288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87" name="Oval 489"/>
              <p:cNvSpPr>
                <a:spLocks noChangeArrowheads="1"/>
              </p:cNvSpPr>
              <p:nvPr/>
            </p:nvSpPr>
            <p:spPr bwMode="auto">
              <a:xfrm>
                <a:off x="3341" y="7297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88" name="Oval 488"/>
              <p:cNvSpPr>
                <a:spLocks noChangeArrowheads="1"/>
              </p:cNvSpPr>
              <p:nvPr/>
            </p:nvSpPr>
            <p:spPr bwMode="auto">
              <a:xfrm>
                <a:off x="4040" y="6649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89" name="Oval 487"/>
              <p:cNvSpPr>
                <a:spLocks noChangeArrowheads="1"/>
              </p:cNvSpPr>
              <p:nvPr/>
            </p:nvSpPr>
            <p:spPr bwMode="auto">
              <a:xfrm>
                <a:off x="4196" y="6516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90" name="Oval 486"/>
              <p:cNvSpPr>
                <a:spLocks noChangeArrowheads="1"/>
              </p:cNvSpPr>
              <p:nvPr/>
            </p:nvSpPr>
            <p:spPr bwMode="auto">
              <a:xfrm>
                <a:off x="3441" y="6743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91" name="Oval 485"/>
              <p:cNvSpPr>
                <a:spLocks noChangeArrowheads="1"/>
              </p:cNvSpPr>
              <p:nvPr/>
            </p:nvSpPr>
            <p:spPr bwMode="auto">
              <a:xfrm>
                <a:off x="3774" y="6633"/>
                <a:ext cx="70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92" name="Oval 484"/>
              <p:cNvSpPr>
                <a:spLocks noChangeArrowheads="1"/>
              </p:cNvSpPr>
              <p:nvPr/>
            </p:nvSpPr>
            <p:spPr bwMode="auto">
              <a:xfrm>
                <a:off x="3637" y="6714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93" name="Oval 483"/>
              <p:cNvSpPr>
                <a:spLocks noChangeArrowheads="1"/>
              </p:cNvSpPr>
              <p:nvPr/>
            </p:nvSpPr>
            <p:spPr bwMode="auto">
              <a:xfrm>
                <a:off x="4444" y="6595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94" name="Oval 482"/>
              <p:cNvSpPr>
                <a:spLocks noChangeArrowheads="1"/>
              </p:cNvSpPr>
              <p:nvPr/>
            </p:nvSpPr>
            <p:spPr bwMode="auto">
              <a:xfrm>
                <a:off x="4615" y="6496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95" name="Oval 481"/>
              <p:cNvSpPr>
                <a:spLocks noChangeArrowheads="1"/>
              </p:cNvSpPr>
              <p:nvPr/>
            </p:nvSpPr>
            <p:spPr bwMode="auto">
              <a:xfrm>
                <a:off x="4213" y="6956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96" name="Oval 480"/>
              <p:cNvSpPr>
                <a:spLocks noChangeArrowheads="1"/>
              </p:cNvSpPr>
              <p:nvPr/>
            </p:nvSpPr>
            <p:spPr bwMode="auto">
              <a:xfrm>
                <a:off x="4289" y="6815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97" name="Oval 479"/>
              <p:cNvSpPr>
                <a:spLocks noChangeArrowheads="1"/>
              </p:cNvSpPr>
              <p:nvPr/>
            </p:nvSpPr>
            <p:spPr bwMode="auto">
              <a:xfrm>
                <a:off x="4268" y="6562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98" name="Oval 478"/>
              <p:cNvSpPr>
                <a:spLocks noChangeArrowheads="1"/>
              </p:cNvSpPr>
              <p:nvPr/>
            </p:nvSpPr>
            <p:spPr bwMode="auto">
              <a:xfrm>
                <a:off x="4147" y="6827"/>
                <a:ext cx="70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899" name="Oval 477"/>
              <p:cNvSpPr>
                <a:spLocks noChangeArrowheads="1"/>
              </p:cNvSpPr>
              <p:nvPr/>
            </p:nvSpPr>
            <p:spPr bwMode="auto">
              <a:xfrm>
                <a:off x="3755" y="6923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00" name="Oval 476"/>
              <p:cNvSpPr>
                <a:spLocks noChangeArrowheads="1"/>
              </p:cNvSpPr>
              <p:nvPr/>
            </p:nvSpPr>
            <p:spPr bwMode="auto">
              <a:xfrm>
                <a:off x="3280" y="6955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01" name="Oval 475"/>
              <p:cNvSpPr>
                <a:spLocks noChangeArrowheads="1"/>
              </p:cNvSpPr>
              <p:nvPr/>
            </p:nvSpPr>
            <p:spPr bwMode="auto">
              <a:xfrm>
                <a:off x="3688" y="6794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02" name="Oval 474"/>
              <p:cNvSpPr>
                <a:spLocks noChangeArrowheads="1"/>
              </p:cNvSpPr>
              <p:nvPr/>
            </p:nvSpPr>
            <p:spPr bwMode="auto">
              <a:xfrm>
                <a:off x="3496" y="6997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03" name="Oval 473"/>
              <p:cNvSpPr>
                <a:spLocks noChangeArrowheads="1"/>
              </p:cNvSpPr>
              <p:nvPr/>
            </p:nvSpPr>
            <p:spPr bwMode="auto">
              <a:xfrm>
                <a:off x="4378" y="7364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04" name="Oval 472"/>
              <p:cNvSpPr>
                <a:spLocks noChangeArrowheads="1"/>
              </p:cNvSpPr>
              <p:nvPr/>
            </p:nvSpPr>
            <p:spPr bwMode="auto">
              <a:xfrm>
                <a:off x="4210" y="7203"/>
                <a:ext cx="70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05" name="Oval 471"/>
              <p:cNvSpPr>
                <a:spLocks noChangeArrowheads="1"/>
              </p:cNvSpPr>
              <p:nvPr/>
            </p:nvSpPr>
            <p:spPr bwMode="auto">
              <a:xfrm>
                <a:off x="4273" y="7079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06" name="Oval 470"/>
              <p:cNvSpPr>
                <a:spLocks noChangeArrowheads="1"/>
              </p:cNvSpPr>
              <p:nvPr/>
            </p:nvSpPr>
            <p:spPr bwMode="auto">
              <a:xfrm>
                <a:off x="4424" y="6864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07" name="Oval 469"/>
              <p:cNvSpPr>
                <a:spLocks noChangeArrowheads="1"/>
              </p:cNvSpPr>
              <p:nvPr/>
            </p:nvSpPr>
            <p:spPr bwMode="auto">
              <a:xfrm>
                <a:off x="4098" y="7183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08" name="Oval 468"/>
              <p:cNvSpPr>
                <a:spLocks noChangeArrowheads="1"/>
              </p:cNvSpPr>
              <p:nvPr/>
            </p:nvSpPr>
            <p:spPr bwMode="auto">
              <a:xfrm>
                <a:off x="3653" y="7294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09" name="Oval 467"/>
              <p:cNvSpPr>
                <a:spLocks noChangeArrowheads="1"/>
              </p:cNvSpPr>
              <p:nvPr/>
            </p:nvSpPr>
            <p:spPr bwMode="auto">
              <a:xfrm>
                <a:off x="3875" y="7617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10" name="Oval 466"/>
              <p:cNvSpPr>
                <a:spLocks noChangeArrowheads="1"/>
              </p:cNvSpPr>
              <p:nvPr/>
            </p:nvSpPr>
            <p:spPr bwMode="auto">
              <a:xfrm>
                <a:off x="3992" y="7455"/>
                <a:ext cx="70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11" name="Oval 465"/>
              <p:cNvSpPr>
                <a:spLocks noChangeArrowheads="1"/>
              </p:cNvSpPr>
              <p:nvPr/>
            </p:nvSpPr>
            <p:spPr bwMode="auto">
              <a:xfrm>
                <a:off x="3750" y="7216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12" name="Oval 464"/>
              <p:cNvSpPr>
                <a:spLocks noChangeArrowheads="1"/>
              </p:cNvSpPr>
              <p:nvPr/>
            </p:nvSpPr>
            <p:spPr bwMode="auto">
              <a:xfrm>
                <a:off x="3921" y="7117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13" name="Oval 463"/>
              <p:cNvSpPr>
                <a:spLocks noChangeArrowheads="1"/>
              </p:cNvSpPr>
              <p:nvPr/>
            </p:nvSpPr>
            <p:spPr bwMode="auto">
              <a:xfrm>
                <a:off x="3595" y="7436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14" name="Oval 462"/>
              <p:cNvSpPr>
                <a:spLocks noChangeArrowheads="1"/>
              </p:cNvSpPr>
              <p:nvPr/>
            </p:nvSpPr>
            <p:spPr bwMode="auto">
              <a:xfrm>
                <a:off x="3382" y="7386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15" name="Oval 461"/>
              <p:cNvSpPr>
                <a:spLocks noChangeArrowheads="1"/>
              </p:cNvSpPr>
              <p:nvPr/>
            </p:nvSpPr>
            <p:spPr bwMode="auto">
              <a:xfrm>
                <a:off x="3251" y="7380"/>
                <a:ext cx="70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16" name="Oval 460"/>
              <p:cNvSpPr>
                <a:spLocks noChangeArrowheads="1"/>
              </p:cNvSpPr>
              <p:nvPr/>
            </p:nvSpPr>
            <p:spPr bwMode="auto">
              <a:xfrm>
                <a:off x="3930" y="6929"/>
                <a:ext cx="70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17" name="Oval 459"/>
              <p:cNvSpPr>
                <a:spLocks noChangeArrowheads="1"/>
              </p:cNvSpPr>
              <p:nvPr/>
            </p:nvSpPr>
            <p:spPr bwMode="auto">
              <a:xfrm>
                <a:off x="4130" y="6830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18" name="Oval 458"/>
              <p:cNvSpPr>
                <a:spLocks noChangeArrowheads="1"/>
              </p:cNvSpPr>
              <p:nvPr/>
            </p:nvSpPr>
            <p:spPr bwMode="auto">
              <a:xfrm>
                <a:off x="4099" y="7194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19" name="Oval 457"/>
              <p:cNvSpPr>
                <a:spLocks noChangeArrowheads="1"/>
              </p:cNvSpPr>
              <p:nvPr/>
            </p:nvSpPr>
            <p:spPr bwMode="auto">
              <a:xfrm>
                <a:off x="3984" y="7194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20" name="Oval 456"/>
              <p:cNvSpPr>
                <a:spLocks noChangeArrowheads="1"/>
              </p:cNvSpPr>
              <p:nvPr/>
            </p:nvSpPr>
            <p:spPr bwMode="auto">
              <a:xfrm>
                <a:off x="4331" y="7033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21" name="Oval 455"/>
              <p:cNvSpPr>
                <a:spLocks noChangeArrowheads="1"/>
              </p:cNvSpPr>
              <p:nvPr/>
            </p:nvSpPr>
            <p:spPr bwMode="auto">
              <a:xfrm>
                <a:off x="4050" y="6776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22" name="Oval 454"/>
              <p:cNvSpPr>
                <a:spLocks noChangeArrowheads="1"/>
              </p:cNvSpPr>
              <p:nvPr/>
            </p:nvSpPr>
            <p:spPr bwMode="auto">
              <a:xfrm>
                <a:off x="4287" y="6697"/>
                <a:ext cx="70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23" name="Oval 453"/>
              <p:cNvSpPr>
                <a:spLocks noChangeArrowheads="1"/>
              </p:cNvSpPr>
              <p:nvPr/>
            </p:nvSpPr>
            <p:spPr bwMode="auto">
              <a:xfrm>
                <a:off x="4211" y="6748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24" name="Oval 452"/>
              <p:cNvSpPr>
                <a:spLocks noChangeArrowheads="1"/>
              </p:cNvSpPr>
              <p:nvPr/>
            </p:nvSpPr>
            <p:spPr bwMode="auto">
              <a:xfrm>
                <a:off x="3648" y="7236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25" name="Oval 451"/>
              <p:cNvSpPr>
                <a:spLocks noChangeArrowheads="1"/>
              </p:cNvSpPr>
              <p:nvPr/>
            </p:nvSpPr>
            <p:spPr bwMode="auto">
              <a:xfrm>
                <a:off x="3809" y="7298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26" name="Oval 450"/>
              <p:cNvSpPr>
                <a:spLocks noChangeArrowheads="1"/>
              </p:cNvSpPr>
              <p:nvPr/>
            </p:nvSpPr>
            <p:spPr bwMode="auto">
              <a:xfrm>
                <a:off x="3719" y="7165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27" name="Oval 449"/>
              <p:cNvSpPr>
                <a:spLocks noChangeArrowheads="1"/>
              </p:cNvSpPr>
              <p:nvPr/>
            </p:nvSpPr>
            <p:spPr bwMode="auto">
              <a:xfrm>
                <a:off x="3581" y="7107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28" name="Oval 448"/>
              <p:cNvSpPr>
                <a:spLocks noChangeArrowheads="1"/>
              </p:cNvSpPr>
              <p:nvPr/>
            </p:nvSpPr>
            <p:spPr bwMode="auto">
              <a:xfrm>
                <a:off x="3788" y="6955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29" name="Oval 447"/>
              <p:cNvSpPr>
                <a:spLocks noChangeArrowheads="1"/>
              </p:cNvSpPr>
              <p:nvPr/>
            </p:nvSpPr>
            <p:spPr bwMode="auto">
              <a:xfrm>
                <a:off x="3839" y="7164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30" name="Oval 446"/>
              <p:cNvSpPr>
                <a:spLocks noChangeArrowheads="1"/>
              </p:cNvSpPr>
              <p:nvPr/>
            </p:nvSpPr>
            <p:spPr bwMode="auto">
              <a:xfrm>
                <a:off x="3471" y="7334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31" name="Oval 445"/>
              <p:cNvSpPr>
                <a:spLocks noChangeArrowheads="1"/>
              </p:cNvSpPr>
              <p:nvPr/>
            </p:nvSpPr>
            <p:spPr bwMode="auto">
              <a:xfrm>
                <a:off x="4135" y="6582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32" name="Oval 444"/>
              <p:cNvSpPr>
                <a:spLocks noChangeArrowheads="1"/>
              </p:cNvSpPr>
              <p:nvPr/>
            </p:nvSpPr>
            <p:spPr bwMode="auto">
              <a:xfrm>
                <a:off x="3744" y="6880"/>
                <a:ext cx="70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33" name="Oval 443"/>
              <p:cNvSpPr>
                <a:spLocks noChangeArrowheads="1"/>
              </p:cNvSpPr>
              <p:nvPr/>
            </p:nvSpPr>
            <p:spPr bwMode="auto">
              <a:xfrm>
                <a:off x="3536" y="6913"/>
                <a:ext cx="70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34" name="Oval 442"/>
              <p:cNvSpPr>
                <a:spLocks noChangeArrowheads="1"/>
              </p:cNvSpPr>
              <p:nvPr/>
            </p:nvSpPr>
            <p:spPr bwMode="auto">
              <a:xfrm>
                <a:off x="4378" y="6963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35" name="Oval 441"/>
              <p:cNvSpPr>
                <a:spLocks noChangeArrowheads="1"/>
              </p:cNvSpPr>
              <p:nvPr/>
            </p:nvSpPr>
            <p:spPr bwMode="auto">
              <a:xfrm>
                <a:off x="4066" y="7162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36" name="Oval 440"/>
              <p:cNvSpPr>
                <a:spLocks noChangeArrowheads="1"/>
              </p:cNvSpPr>
              <p:nvPr/>
            </p:nvSpPr>
            <p:spPr bwMode="auto">
              <a:xfrm>
                <a:off x="3792" y="6778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37" name="Oval 439"/>
              <p:cNvSpPr>
                <a:spLocks noChangeArrowheads="1"/>
              </p:cNvSpPr>
              <p:nvPr/>
            </p:nvSpPr>
            <p:spPr bwMode="auto">
              <a:xfrm>
                <a:off x="4179" y="6740"/>
                <a:ext cx="70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38" name="Oval 438"/>
              <p:cNvSpPr>
                <a:spLocks noChangeArrowheads="1"/>
              </p:cNvSpPr>
              <p:nvPr/>
            </p:nvSpPr>
            <p:spPr bwMode="auto">
              <a:xfrm>
                <a:off x="3973" y="6608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39" name="Oval 437"/>
              <p:cNvSpPr>
                <a:spLocks noChangeArrowheads="1"/>
              </p:cNvSpPr>
              <p:nvPr/>
            </p:nvSpPr>
            <p:spPr bwMode="auto">
              <a:xfrm>
                <a:off x="4386" y="6678"/>
                <a:ext cx="70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40" name="Oval 436"/>
              <p:cNvSpPr>
                <a:spLocks noChangeArrowheads="1"/>
              </p:cNvSpPr>
              <p:nvPr/>
            </p:nvSpPr>
            <p:spPr bwMode="auto">
              <a:xfrm>
                <a:off x="4346" y="6537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41" name="Oval 435"/>
              <p:cNvSpPr>
                <a:spLocks noChangeArrowheads="1"/>
              </p:cNvSpPr>
              <p:nvPr/>
            </p:nvSpPr>
            <p:spPr bwMode="auto">
              <a:xfrm>
                <a:off x="3917" y="6707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42" name="Oval 434"/>
              <p:cNvSpPr>
                <a:spLocks noChangeArrowheads="1"/>
              </p:cNvSpPr>
              <p:nvPr/>
            </p:nvSpPr>
            <p:spPr bwMode="auto">
              <a:xfrm>
                <a:off x="3496" y="7096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43" name="Oval 433"/>
              <p:cNvSpPr>
                <a:spLocks noChangeArrowheads="1"/>
              </p:cNvSpPr>
              <p:nvPr/>
            </p:nvSpPr>
            <p:spPr bwMode="auto">
              <a:xfrm>
                <a:off x="3747" y="7006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44" name="Oval 432"/>
              <p:cNvSpPr>
                <a:spLocks noChangeArrowheads="1"/>
              </p:cNvSpPr>
              <p:nvPr/>
            </p:nvSpPr>
            <p:spPr bwMode="auto">
              <a:xfrm>
                <a:off x="3681" y="6877"/>
                <a:ext cx="70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45" name="Oval 431"/>
              <p:cNvSpPr>
                <a:spLocks noChangeArrowheads="1"/>
              </p:cNvSpPr>
              <p:nvPr/>
            </p:nvSpPr>
            <p:spPr bwMode="auto">
              <a:xfrm>
                <a:off x="3719" y="7534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46" name="Oval 430"/>
              <p:cNvSpPr>
                <a:spLocks noChangeArrowheads="1"/>
              </p:cNvSpPr>
              <p:nvPr/>
            </p:nvSpPr>
            <p:spPr bwMode="auto">
              <a:xfrm>
                <a:off x="3900" y="7514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47" name="Oval 429"/>
              <p:cNvSpPr>
                <a:spLocks noChangeArrowheads="1"/>
              </p:cNvSpPr>
              <p:nvPr/>
            </p:nvSpPr>
            <p:spPr bwMode="auto">
              <a:xfrm>
                <a:off x="4031" y="7443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48" name="Oval 428"/>
              <p:cNvSpPr>
                <a:spLocks noChangeArrowheads="1"/>
              </p:cNvSpPr>
              <p:nvPr/>
            </p:nvSpPr>
            <p:spPr bwMode="auto">
              <a:xfrm>
                <a:off x="3655" y="7691"/>
                <a:ext cx="70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49" name="Oval 427"/>
              <p:cNvSpPr>
                <a:spLocks noChangeArrowheads="1"/>
              </p:cNvSpPr>
              <p:nvPr/>
            </p:nvSpPr>
            <p:spPr bwMode="auto">
              <a:xfrm>
                <a:off x="3579" y="7742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50" name="Oval 426"/>
              <p:cNvSpPr>
                <a:spLocks noChangeArrowheads="1"/>
              </p:cNvSpPr>
              <p:nvPr/>
            </p:nvSpPr>
            <p:spPr bwMode="auto">
              <a:xfrm>
                <a:off x="3633" y="7438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51" name="Oval 425"/>
              <p:cNvSpPr>
                <a:spLocks noChangeArrowheads="1"/>
              </p:cNvSpPr>
              <p:nvPr/>
            </p:nvSpPr>
            <p:spPr bwMode="auto">
              <a:xfrm>
                <a:off x="4133" y="7464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52" name="Oval 424"/>
              <p:cNvSpPr>
                <a:spLocks noChangeArrowheads="1"/>
              </p:cNvSpPr>
              <p:nvPr/>
            </p:nvSpPr>
            <p:spPr bwMode="auto">
              <a:xfrm>
                <a:off x="3770" y="7625"/>
                <a:ext cx="70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53" name="Oval 423"/>
              <p:cNvSpPr>
                <a:spLocks noChangeArrowheads="1"/>
              </p:cNvSpPr>
              <p:nvPr/>
            </p:nvSpPr>
            <p:spPr bwMode="auto">
              <a:xfrm>
                <a:off x="4057" y="7464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54" name="Oval 422"/>
              <p:cNvSpPr>
                <a:spLocks noChangeArrowheads="1"/>
              </p:cNvSpPr>
              <p:nvPr/>
            </p:nvSpPr>
            <p:spPr bwMode="auto">
              <a:xfrm>
                <a:off x="3750" y="7555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55" name="Oval 421"/>
              <p:cNvSpPr>
                <a:spLocks noChangeArrowheads="1"/>
              </p:cNvSpPr>
              <p:nvPr/>
            </p:nvSpPr>
            <p:spPr bwMode="auto">
              <a:xfrm>
                <a:off x="3655" y="7625"/>
                <a:ext cx="70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56" name="Oval 420"/>
              <p:cNvSpPr>
                <a:spLocks noChangeArrowheads="1"/>
              </p:cNvSpPr>
              <p:nvPr/>
            </p:nvSpPr>
            <p:spPr bwMode="auto">
              <a:xfrm>
                <a:off x="3656" y="7480"/>
                <a:ext cx="70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57" name="Oval 419"/>
              <p:cNvSpPr>
                <a:spLocks noChangeArrowheads="1"/>
              </p:cNvSpPr>
              <p:nvPr/>
            </p:nvSpPr>
            <p:spPr bwMode="auto">
              <a:xfrm>
                <a:off x="3145" y="7868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58" name="Oval 418"/>
              <p:cNvSpPr>
                <a:spLocks noChangeArrowheads="1"/>
              </p:cNvSpPr>
              <p:nvPr/>
            </p:nvSpPr>
            <p:spPr bwMode="auto">
              <a:xfrm>
                <a:off x="3433" y="7707"/>
                <a:ext cx="70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59" name="Oval 417"/>
              <p:cNvSpPr>
                <a:spLocks noChangeArrowheads="1"/>
              </p:cNvSpPr>
              <p:nvPr/>
            </p:nvSpPr>
            <p:spPr bwMode="auto">
              <a:xfrm>
                <a:off x="3125" y="7798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60" name="Oval 416"/>
              <p:cNvSpPr>
                <a:spLocks noChangeArrowheads="1"/>
              </p:cNvSpPr>
              <p:nvPr/>
            </p:nvSpPr>
            <p:spPr bwMode="auto">
              <a:xfrm>
                <a:off x="3030" y="7868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61" name="Oval 415"/>
              <p:cNvSpPr>
                <a:spLocks noChangeArrowheads="1"/>
              </p:cNvSpPr>
              <p:nvPr/>
            </p:nvSpPr>
            <p:spPr bwMode="auto">
              <a:xfrm>
                <a:off x="3031" y="7723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62" name="Oval 414"/>
              <p:cNvSpPr>
                <a:spLocks noChangeArrowheads="1"/>
              </p:cNvSpPr>
              <p:nvPr/>
            </p:nvSpPr>
            <p:spPr bwMode="auto">
              <a:xfrm>
                <a:off x="3896" y="7372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63" name="Oval 413"/>
              <p:cNvSpPr>
                <a:spLocks noChangeArrowheads="1"/>
              </p:cNvSpPr>
              <p:nvPr/>
            </p:nvSpPr>
            <p:spPr bwMode="auto">
              <a:xfrm>
                <a:off x="3948" y="7364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64" name="Oval 412"/>
              <p:cNvSpPr>
                <a:spLocks noChangeArrowheads="1"/>
              </p:cNvSpPr>
              <p:nvPr/>
            </p:nvSpPr>
            <p:spPr bwMode="auto">
              <a:xfrm>
                <a:off x="4558" y="6744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65" name="Oval 411"/>
              <p:cNvSpPr>
                <a:spLocks noChangeArrowheads="1"/>
              </p:cNvSpPr>
              <p:nvPr/>
            </p:nvSpPr>
            <p:spPr bwMode="auto">
              <a:xfrm>
                <a:off x="4434" y="6604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66" name="Oval 410"/>
              <p:cNvSpPr>
                <a:spLocks noChangeArrowheads="1"/>
              </p:cNvSpPr>
              <p:nvPr/>
            </p:nvSpPr>
            <p:spPr bwMode="auto">
              <a:xfrm>
                <a:off x="4325" y="6500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67" name="Oval 409"/>
              <p:cNvSpPr>
                <a:spLocks noChangeArrowheads="1"/>
              </p:cNvSpPr>
              <p:nvPr/>
            </p:nvSpPr>
            <p:spPr bwMode="auto">
              <a:xfrm>
                <a:off x="4784" y="6613"/>
                <a:ext cx="70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68" name="Oval 408"/>
              <p:cNvSpPr>
                <a:spLocks noChangeArrowheads="1"/>
              </p:cNvSpPr>
              <p:nvPr/>
            </p:nvSpPr>
            <p:spPr bwMode="auto">
              <a:xfrm>
                <a:off x="4570" y="6501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69" name="Oval 407"/>
              <p:cNvSpPr>
                <a:spLocks noChangeArrowheads="1"/>
              </p:cNvSpPr>
              <p:nvPr/>
            </p:nvSpPr>
            <p:spPr bwMode="auto">
              <a:xfrm>
                <a:off x="4511" y="6365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70" name="Oval 406"/>
              <p:cNvSpPr>
                <a:spLocks noChangeArrowheads="1"/>
              </p:cNvSpPr>
              <p:nvPr/>
            </p:nvSpPr>
            <p:spPr bwMode="auto">
              <a:xfrm>
                <a:off x="4298" y="6315"/>
                <a:ext cx="70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71" name="Oval 405"/>
              <p:cNvSpPr>
                <a:spLocks noChangeArrowheads="1"/>
              </p:cNvSpPr>
              <p:nvPr/>
            </p:nvSpPr>
            <p:spPr bwMode="auto">
              <a:xfrm>
                <a:off x="4696" y="7172"/>
                <a:ext cx="70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72" name="Oval 404"/>
              <p:cNvSpPr>
                <a:spLocks noChangeArrowheads="1"/>
              </p:cNvSpPr>
              <p:nvPr/>
            </p:nvSpPr>
            <p:spPr bwMode="auto">
              <a:xfrm>
                <a:off x="4572" y="7032"/>
                <a:ext cx="70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73" name="Oval 403"/>
              <p:cNvSpPr>
                <a:spLocks noChangeArrowheads="1"/>
              </p:cNvSpPr>
              <p:nvPr/>
            </p:nvSpPr>
            <p:spPr bwMode="auto">
              <a:xfrm>
                <a:off x="4463" y="6927"/>
                <a:ext cx="70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74" name="Oval 402"/>
              <p:cNvSpPr>
                <a:spLocks noChangeArrowheads="1"/>
              </p:cNvSpPr>
              <p:nvPr/>
            </p:nvSpPr>
            <p:spPr bwMode="auto">
              <a:xfrm>
                <a:off x="4921" y="7040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75" name="Oval 401"/>
              <p:cNvSpPr>
                <a:spLocks noChangeArrowheads="1"/>
              </p:cNvSpPr>
              <p:nvPr/>
            </p:nvSpPr>
            <p:spPr bwMode="auto">
              <a:xfrm>
                <a:off x="4708" y="6929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76" name="Oval 400"/>
              <p:cNvSpPr>
                <a:spLocks noChangeArrowheads="1"/>
              </p:cNvSpPr>
              <p:nvPr/>
            </p:nvSpPr>
            <p:spPr bwMode="auto">
              <a:xfrm>
                <a:off x="4648" y="6792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77" name="Oval 399"/>
              <p:cNvSpPr>
                <a:spLocks noChangeArrowheads="1"/>
              </p:cNvSpPr>
              <p:nvPr/>
            </p:nvSpPr>
            <p:spPr bwMode="auto">
              <a:xfrm>
                <a:off x="4435" y="6743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78" name="Oval 398"/>
              <p:cNvSpPr>
                <a:spLocks noChangeArrowheads="1"/>
              </p:cNvSpPr>
              <p:nvPr/>
            </p:nvSpPr>
            <p:spPr bwMode="auto">
              <a:xfrm>
                <a:off x="4480" y="7547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79" name="Oval 397"/>
              <p:cNvSpPr>
                <a:spLocks noChangeArrowheads="1"/>
              </p:cNvSpPr>
              <p:nvPr/>
            </p:nvSpPr>
            <p:spPr bwMode="auto">
              <a:xfrm>
                <a:off x="4356" y="7407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80" name="Oval 396"/>
              <p:cNvSpPr>
                <a:spLocks noChangeArrowheads="1"/>
              </p:cNvSpPr>
              <p:nvPr/>
            </p:nvSpPr>
            <p:spPr bwMode="auto">
              <a:xfrm>
                <a:off x="4247" y="7303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81" name="Oval 395"/>
              <p:cNvSpPr>
                <a:spLocks noChangeArrowheads="1"/>
              </p:cNvSpPr>
              <p:nvPr/>
            </p:nvSpPr>
            <p:spPr bwMode="auto">
              <a:xfrm>
                <a:off x="4705" y="7416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82" name="Oval 394"/>
              <p:cNvSpPr>
                <a:spLocks noChangeArrowheads="1"/>
              </p:cNvSpPr>
              <p:nvPr/>
            </p:nvSpPr>
            <p:spPr bwMode="auto">
              <a:xfrm>
                <a:off x="4492" y="7304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83" name="Oval 393"/>
              <p:cNvSpPr>
                <a:spLocks noChangeArrowheads="1"/>
              </p:cNvSpPr>
              <p:nvPr/>
            </p:nvSpPr>
            <p:spPr bwMode="auto">
              <a:xfrm>
                <a:off x="4433" y="7168"/>
                <a:ext cx="70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84" name="Oval 392"/>
              <p:cNvSpPr>
                <a:spLocks noChangeArrowheads="1"/>
              </p:cNvSpPr>
              <p:nvPr/>
            </p:nvSpPr>
            <p:spPr bwMode="auto">
              <a:xfrm>
                <a:off x="4220" y="7118"/>
                <a:ext cx="70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85" name="Oval 391"/>
              <p:cNvSpPr>
                <a:spLocks noChangeArrowheads="1"/>
              </p:cNvSpPr>
              <p:nvPr/>
            </p:nvSpPr>
            <p:spPr bwMode="auto">
              <a:xfrm>
                <a:off x="3739" y="7040"/>
                <a:ext cx="70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86" name="Oval 390"/>
              <p:cNvSpPr>
                <a:spLocks noChangeArrowheads="1"/>
              </p:cNvSpPr>
              <p:nvPr/>
            </p:nvSpPr>
            <p:spPr bwMode="auto">
              <a:xfrm>
                <a:off x="4143" y="7050"/>
                <a:ext cx="70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87" name="Oval 389"/>
              <p:cNvSpPr>
                <a:spLocks noChangeArrowheads="1"/>
              </p:cNvSpPr>
              <p:nvPr/>
            </p:nvSpPr>
            <p:spPr bwMode="auto">
              <a:xfrm>
                <a:off x="3611" y="7257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88" name="Oval 388"/>
              <p:cNvSpPr>
                <a:spLocks noChangeArrowheads="1"/>
              </p:cNvSpPr>
              <p:nvPr/>
            </p:nvSpPr>
            <p:spPr bwMode="auto">
              <a:xfrm>
                <a:off x="3605" y="6926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89" name="Oval 387"/>
              <p:cNvSpPr>
                <a:spLocks noChangeArrowheads="1"/>
              </p:cNvSpPr>
              <p:nvPr/>
            </p:nvSpPr>
            <p:spPr bwMode="auto">
              <a:xfrm>
                <a:off x="3894" y="7061"/>
                <a:ext cx="70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90" name="Oval 386"/>
              <p:cNvSpPr>
                <a:spLocks noChangeArrowheads="1"/>
              </p:cNvSpPr>
              <p:nvPr/>
            </p:nvSpPr>
            <p:spPr bwMode="auto">
              <a:xfrm>
                <a:off x="4326" y="6838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91" name="Oval 385"/>
              <p:cNvSpPr>
                <a:spLocks noChangeArrowheads="1"/>
              </p:cNvSpPr>
              <p:nvPr/>
            </p:nvSpPr>
            <p:spPr bwMode="auto">
              <a:xfrm>
                <a:off x="4163" y="6861"/>
                <a:ext cx="70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92" name="Oval 384"/>
              <p:cNvSpPr>
                <a:spLocks noChangeArrowheads="1"/>
              </p:cNvSpPr>
              <p:nvPr/>
            </p:nvSpPr>
            <p:spPr bwMode="auto">
              <a:xfrm>
                <a:off x="4112" y="6947"/>
                <a:ext cx="70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93" name="Oval 383"/>
              <p:cNvSpPr>
                <a:spLocks noChangeArrowheads="1"/>
              </p:cNvSpPr>
              <p:nvPr/>
            </p:nvSpPr>
            <p:spPr bwMode="auto">
              <a:xfrm>
                <a:off x="4068" y="6778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94" name="Oval 382"/>
              <p:cNvSpPr>
                <a:spLocks noChangeArrowheads="1"/>
              </p:cNvSpPr>
              <p:nvPr/>
            </p:nvSpPr>
            <p:spPr bwMode="auto">
              <a:xfrm>
                <a:off x="3866" y="6939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95" name="Oval 381"/>
              <p:cNvSpPr>
                <a:spLocks noChangeArrowheads="1"/>
              </p:cNvSpPr>
              <p:nvPr/>
            </p:nvSpPr>
            <p:spPr bwMode="auto">
              <a:xfrm>
                <a:off x="4440" y="7348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96" name="Oval 380"/>
              <p:cNvSpPr>
                <a:spLocks noChangeArrowheads="1"/>
              </p:cNvSpPr>
              <p:nvPr/>
            </p:nvSpPr>
            <p:spPr bwMode="auto">
              <a:xfrm>
                <a:off x="3909" y="7555"/>
                <a:ext cx="70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97" name="Oval 379"/>
              <p:cNvSpPr>
                <a:spLocks noChangeArrowheads="1"/>
              </p:cNvSpPr>
              <p:nvPr/>
            </p:nvSpPr>
            <p:spPr bwMode="auto">
              <a:xfrm>
                <a:off x="3902" y="7224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98" name="Oval 378"/>
              <p:cNvSpPr>
                <a:spLocks noChangeArrowheads="1"/>
              </p:cNvSpPr>
              <p:nvPr/>
            </p:nvSpPr>
            <p:spPr bwMode="auto">
              <a:xfrm>
                <a:off x="4191" y="7359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999" name="Oval 377"/>
              <p:cNvSpPr>
                <a:spLocks noChangeArrowheads="1"/>
              </p:cNvSpPr>
              <p:nvPr/>
            </p:nvSpPr>
            <p:spPr bwMode="auto">
              <a:xfrm>
                <a:off x="4624" y="7136"/>
                <a:ext cx="70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00" name="Oval 376"/>
              <p:cNvSpPr>
                <a:spLocks noChangeArrowheads="1"/>
              </p:cNvSpPr>
              <p:nvPr/>
            </p:nvSpPr>
            <p:spPr bwMode="auto">
              <a:xfrm>
                <a:off x="4460" y="7158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01" name="Oval 375"/>
              <p:cNvSpPr>
                <a:spLocks noChangeArrowheads="1"/>
              </p:cNvSpPr>
              <p:nvPr/>
            </p:nvSpPr>
            <p:spPr bwMode="auto">
              <a:xfrm>
                <a:off x="4409" y="7245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02" name="Oval 374"/>
              <p:cNvSpPr>
                <a:spLocks noChangeArrowheads="1"/>
              </p:cNvSpPr>
              <p:nvPr/>
            </p:nvSpPr>
            <p:spPr bwMode="auto">
              <a:xfrm>
                <a:off x="4366" y="7075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03" name="Oval 373"/>
              <p:cNvSpPr>
                <a:spLocks noChangeArrowheads="1"/>
              </p:cNvSpPr>
              <p:nvPr/>
            </p:nvSpPr>
            <p:spPr bwMode="auto">
              <a:xfrm>
                <a:off x="4164" y="7236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04" name="Oval 372"/>
              <p:cNvSpPr>
                <a:spLocks noChangeArrowheads="1"/>
              </p:cNvSpPr>
              <p:nvPr/>
            </p:nvSpPr>
            <p:spPr bwMode="auto">
              <a:xfrm>
                <a:off x="4486" y="6528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05" name="Oval 371"/>
              <p:cNvSpPr>
                <a:spLocks noChangeArrowheads="1"/>
              </p:cNvSpPr>
              <p:nvPr/>
            </p:nvSpPr>
            <p:spPr bwMode="auto">
              <a:xfrm>
                <a:off x="3954" y="6735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06" name="Oval 370"/>
              <p:cNvSpPr>
                <a:spLocks noChangeArrowheads="1"/>
              </p:cNvSpPr>
              <p:nvPr/>
            </p:nvSpPr>
            <p:spPr bwMode="auto">
              <a:xfrm>
                <a:off x="3948" y="6404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07" name="Oval 369"/>
              <p:cNvSpPr>
                <a:spLocks noChangeArrowheads="1"/>
              </p:cNvSpPr>
              <p:nvPr/>
            </p:nvSpPr>
            <p:spPr bwMode="auto">
              <a:xfrm>
                <a:off x="4237" y="6540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08" name="Oval 368"/>
              <p:cNvSpPr>
                <a:spLocks noChangeArrowheads="1"/>
              </p:cNvSpPr>
              <p:nvPr/>
            </p:nvSpPr>
            <p:spPr bwMode="auto">
              <a:xfrm>
                <a:off x="4670" y="6316"/>
                <a:ext cx="70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09" name="Oval 367"/>
              <p:cNvSpPr>
                <a:spLocks noChangeArrowheads="1"/>
              </p:cNvSpPr>
              <p:nvPr/>
            </p:nvSpPr>
            <p:spPr bwMode="auto">
              <a:xfrm>
                <a:off x="4506" y="6339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10" name="Oval 366"/>
              <p:cNvSpPr>
                <a:spLocks noChangeArrowheads="1"/>
              </p:cNvSpPr>
              <p:nvPr/>
            </p:nvSpPr>
            <p:spPr bwMode="auto">
              <a:xfrm>
                <a:off x="4455" y="6426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11" name="Oval 365"/>
              <p:cNvSpPr>
                <a:spLocks noChangeArrowheads="1"/>
              </p:cNvSpPr>
              <p:nvPr/>
            </p:nvSpPr>
            <p:spPr bwMode="auto">
              <a:xfrm>
                <a:off x="4412" y="6245"/>
                <a:ext cx="70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12" name="Oval 364"/>
              <p:cNvSpPr>
                <a:spLocks noChangeArrowheads="1"/>
              </p:cNvSpPr>
              <p:nvPr/>
            </p:nvSpPr>
            <p:spPr bwMode="auto">
              <a:xfrm>
                <a:off x="4210" y="6417"/>
                <a:ext cx="70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13" name="Oval 363"/>
              <p:cNvSpPr>
                <a:spLocks noChangeArrowheads="1"/>
              </p:cNvSpPr>
              <p:nvPr/>
            </p:nvSpPr>
            <p:spPr bwMode="auto">
              <a:xfrm>
                <a:off x="3034" y="7256"/>
                <a:ext cx="70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14" name="Oval 362"/>
              <p:cNvSpPr>
                <a:spLocks noChangeArrowheads="1"/>
              </p:cNvSpPr>
              <p:nvPr/>
            </p:nvSpPr>
            <p:spPr bwMode="auto">
              <a:xfrm>
                <a:off x="2502" y="7463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15" name="Oval 361"/>
              <p:cNvSpPr>
                <a:spLocks noChangeArrowheads="1"/>
              </p:cNvSpPr>
              <p:nvPr/>
            </p:nvSpPr>
            <p:spPr bwMode="auto">
              <a:xfrm>
                <a:off x="2496" y="7132"/>
                <a:ext cx="70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16" name="Oval 360"/>
              <p:cNvSpPr>
                <a:spLocks noChangeArrowheads="1"/>
              </p:cNvSpPr>
              <p:nvPr/>
            </p:nvSpPr>
            <p:spPr bwMode="auto">
              <a:xfrm>
                <a:off x="2785" y="7267"/>
                <a:ext cx="70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17" name="Oval 359"/>
              <p:cNvSpPr>
                <a:spLocks noChangeArrowheads="1"/>
              </p:cNvSpPr>
              <p:nvPr/>
            </p:nvSpPr>
            <p:spPr bwMode="auto">
              <a:xfrm>
                <a:off x="3217" y="7044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18" name="Oval 358"/>
              <p:cNvSpPr>
                <a:spLocks noChangeArrowheads="1"/>
              </p:cNvSpPr>
              <p:nvPr/>
            </p:nvSpPr>
            <p:spPr bwMode="auto">
              <a:xfrm>
                <a:off x="3053" y="7066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19" name="Oval 357"/>
              <p:cNvSpPr>
                <a:spLocks noChangeArrowheads="1"/>
              </p:cNvSpPr>
              <p:nvPr/>
            </p:nvSpPr>
            <p:spPr bwMode="auto">
              <a:xfrm>
                <a:off x="3003" y="7153"/>
                <a:ext cx="70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20" name="Oval 356"/>
              <p:cNvSpPr>
                <a:spLocks noChangeArrowheads="1"/>
              </p:cNvSpPr>
              <p:nvPr/>
            </p:nvSpPr>
            <p:spPr bwMode="auto">
              <a:xfrm>
                <a:off x="2959" y="6983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21" name="Oval 355"/>
              <p:cNvSpPr>
                <a:spLocks noChangeArrowheads="1"/>
              </p:cNvSpPr>
              <p:nvPr/>
            </p:nvSpPr>
            <p:spPr bwMode="auto">
              <a:xfrm>
                <a:off x="2757" y="7144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22" name="Oval 354"/>
              <p:cNvSpPr>
                <a:spLocks noChangeArrowheads="1"/>
              </p:cNvSpPr>
              <p:nvPr/>
            </p:nvSpPr>
            <p:spPr bwMode="auto">
              <a:xfrm>
                <a:off x="3542" y="6098"/>
                <a:ext cx="70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23" name="Oval 353"/>
              <p:cNvSpPr>
                <a:spLocks noChangeArrowheads="1"/>
              </p:cNvSpPr>
              <p:nvPr/>
            </p:nvSpPr>
            <p:spPr bwMode="auto">
              <a:xfrm>
                <a:off x="3728" y="6245"/>
                <a:ext cx="70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628" name="Oval 352"/>
              <p:cNvSpPr>
                <a:spLocks noChangeArrowheads="1"/>
              </p:cNvSpPr>
              <p:nvPr/>
            </p:nvSpPr>
            <p:spPr bwMode="auto">
              <a:xfrm>
                <a:off x="4378" y="5984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629" name="Oval 351"/>
              <p:cNvSpPr>
                <a:spLocks noChangeArrowheads="1"/>
              </p:cNvSpPr>
              <p:nvPr/>
            </p:nvSpPr>
            <p:spPr bwMode="auto">
              <a:xfrm>
                <a:off x="4564" y="6131"/>
                <a:ext cx="71" cy="7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630" name="Oval 350"/>
              <p:cNvSpPr>
                <a:spLocks noChangeArrowheads="1"/>
              </p:cNvSpPr>
              <p:nvPr/>
            </p:nvSpPr>
            <p:spPr bwMode="auto">
              <a:xfrm>
                <a:off x="4135" y="6154"/>
                <a:ext cx="71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631" name="Oval 349"/>
              <p:cNvSpPr>
                <a:spLocks noChangeArrowheads="1"/>
              </p:cNvSpPr>
              <p:nvPr/>
            </p:nvSpPr>
            <p:spPr bwMode="auto">
              <a:xfrm>
                <a:off x="4111" y="7971"/>
                <a:ext cx="70" cy="7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grpSp>
            <p:nvGrpSpPr>
              <p:cNvPr id="1632" name="Group 322"/>
              <p:cNvGrpSpPr>
                <a:grpSpLocks/>
              </p:cNvGrpSpPr>
              <p:nvPr/>
            </p:nvGrpSpPr>
            <p:grpSpPr bwMode="auto">
              <a:xfrm>
                <a:off x="2110" y="5655"/>
                <a:ext cx="3529" cy="3317"/>
                <a:chOff x="2110" y="5922"/>
                <a:chExt cx="3529" cy="3317"/>
              </a:xfrm>
            </p:grpSpPr>
            <p:sp>
              <p:nvSpPr>
                <p:cNvPr id="1636" name="AutoShape 348"/>
                <p:cNvSpPr>
                  <a:spLocks noChangeShapeType="1"/>
                </p:cNvSpPr>
                <p:nvPr/>
              </p:nvSpPr>
              <p:spPr bwMode="auto">
                <a:xfrm>
                  <a:off x="2110" y="5922"/>
                  <a:ext cx="0" cy="219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37" name="AutoShape 347"/>
                <p:cNvSpPr>
                  <a:spLocks noChangeShapeType="1"/>
                </p:cNvSpPr>
                <p:nvPr/>
              </p:nvSpPr>
              <p:spPr bwMode="auto">
                <a:xfrm flipH="1" flipV="1">
                  <a:off x="2110" y="8112"/>
                  <a:ext cx="1532" cy="1127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38" name="AutoShape 346"/>
                <p:cNvSpPr>
                  <a:spLocks noChangeShapeType="1"/>
                </p:cNvSpPr>
                <p:nvPr/>
              </p:nvSpPr>
              <p:spPr bwMode="auto">
                <a:xfrm flipH="1">
                  <a:off x="3642" y="8389"/>
                  <a:ext cx="1997" cy="85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39" name="AutoShape 34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453" y="9056"/>
                  <a:ext cx="70" cy="29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40" name="AutoShape 344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268" y="8921"/>
                  <a:ext cx="71" cy="29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41" name="AutoShape 343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066" y="8779"/>
                  <a:ext cx="71" cy="3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42" name="AutoShape 342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2890" y="8643"/>
                  <a:ext cx="71" cy="3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43" name="AutoShape 341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2705" y="8508"/>
                  <a:ext cx="71" cy="3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44" name="AutoShape 340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2503" y="8366"/>
                  <a:ext cx="71" cy="3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45" name="AutoShape 339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2306" y="8220"/>
                  <a:ext cx="71" cy="3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46" name="AutoShape 338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3770" y="9090"/>
                  <a:ext cx="70" cy="52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47" name="AutoShape 337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4003" y="8980"/>
                  <a:ext cx="70" cy="52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48" name="AutoShape 336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4237" y="8881"/>
                  <a:ext cx="71" cy="52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49" name="AutoShape 335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4477" y="8788"/>
                  <a:ext cx="71" cy="52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50" name="AutoShape 334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4705" y="8691"/>
                  <a:ext cx="71" cy="52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51" name="AutoShape 333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4938" y="8581"/>
                  <a:ext cx="71" cy="52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52" name="AutoShape 332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5173" y="8482"/>
                  <a:ext cx="70" cy="52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53" name="AutoShape 331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5413" y="8389"/>
                  <a:ext cx="71" cy="52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63" name="AutoShape 330"/>
                <p:cNvSpPr>
                  <a:spLocks noChangeShapeType="1"/>
                </p:cNvSpPr>
                <p:nvPr/>
              </p:nvSpPr>
              <p:spPr bwMode="auto">
                <a:xfrm>
                  <a:off x="2116" y="7306"/>
                  <a:ext cx="88" cy="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64" name="AutoShape 329"/>
                <p:cNvSpPr>
                  <a:spLocks noChangeShapeType="1"/>
                </p:cNvSpPr>
                <p:nvPr/>
              </p:nvSpPr>
              <p:spPr bwMode="auto">
                <a:xfrm>
                  <a:off x="2123" y="7838"/>
                  <a:ext cx="7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65" name="AutoShape 328"/>
                <p:cNvSpPr>
                  <a:spLocks noChangeShapeType="1"/>
                </p:cNvSpPr>
                <p:nvPr/>
              </p:nvSpPr>
              <p:spPr bwMode="auto">
                <a:xfrm>
                  <a:off x="2124" y="7579"/>
                  <a:ext cx="80" cy="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66" name="AutoShape 327"/>
                <p:cNvSpPr>
                  <a:spLocks noChangeShapeType="1"/>
                </p:cNvSpPr>
                <p:nvPr/>
              </p:nvSpPr>
              <p:spPr bwMode="auto">
                <a:xfrm>
                  <a:off x="2110" y="6532"/>
                  <a:ext cx="88" cy="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67" name="AutoShape 326"/>
                <p:cNvSpPr>
                  <a:spLocks noChangeShapeType="1"/>
                </p:cNvSpPr>
                <p:nvPr/>
              </p:nvSpPr>
              <p:spPr bwMode="auto">
                <a:xfrm>
                  <a:off x="2117" y="7064"/>
                  <a:ext cx="79" cy="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68" name="AutoShape 325"/>
                <p:cNvSpPr>
                  <a:spLocks noChangeShapeType="1"/>
                </p:cNvSpPr>
                <p:nvPr/>
              </p:nvSpPr>
              <p:spPr bwMode="auto">
                <a:xfrm>
                  <a:off x="2118" y="6805"/>
                  <a:ext cx="80" cy="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69" name="AutoShape 324"/>
                <p:cNvSpPr>
                  <a:spLocks noChangeShapeType="1"/>
                </p:cNvSpPr>
                <p:nvPr/>
              </p:nvSpPr>
              <p:spPr bwMode="auto">
                <a:xfrm>
                  <a:off x="2125" y="6274"/>
                  <a:ext cx="79" cy="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70" name="AutoShape 323"/>
                <p:cNvSpPr>
                  <a:spLocks noChangeShapeType="1"/>
                </p:cNvSpPr>
                <p:nvPr/>
              </p:nvSpPr>
              <p:spPr bwMode="auto">
                <a:xfrm>
                  <a:off x="2126" y="6015"/>
                  <a:ext cx="80" cy="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/>
                </a:p>
              </p:txBody>
            </p:sp>
          </p:grpSp>
          <p:sp>
            <p:nvSpPr>
              <p:cNvPr id="1633" name="WordArt 3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51" y="8972"/>
                <a:ext cx="152" cy="121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 rtl="0">
                  <a:buNone/>
                </a:pPr>
                <a:r>
                  <a:rPr lang="en-US" altLang="zh-TW" sz="3600" kern="10" spc="0" smtClean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effectLst/>
                    <a:latin typeface="新細明體"/>
                    <a:ea typeface="新細明體"/>
                  </a:rPr>
                  <a:t>x</a:t>
                </a:r>
                <a:endParaRPr lang="zh-TW" altLang="en-US" sz="3600" kern="10" spc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effectLst/>
                  <a:latin typeface="新細明體"/>
                  <a:ea typeface="新細明體"/>
                </a:endParaRPr>
              </a:p>
            </p:txBody>
          </p:sp>
          <p:sp>
            <p:nvSpPr>
              <p:cNvPr id="1634" name="WordArt 3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26" y="5819"/>
                <a:ext cx="155" cy="121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 rtl="0">
                  <a:buNone/>
                </a:pPr>
                <a:r>
                  <a:rPr lang="en-US" altLang="zh-TW" sz="3600" kern="10" spc="0" smtClean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effectLst/>
                    <a:latin typeface="新細明體"/>
                    <a:ea typeface="新細明體"/>
                  </a:rPr>
                  <a:t>y</a:t>
                </a:r>
                <a:endParaRPr lang="zh-TW" altLang="en-US" sz="3600" kern="10" spc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effectLst/>
                  <a:latin typeface="新細明體"/>
                  <a:ea typeface="新細明體"/>
                </a:endParaRPr>
              </a:p>
            </p:txBody>
          </p:sp>
          <p:sp>
            <p:nvSpPr>
              <p:cNvPr id="1635" name="WordArt 319"/>
              <p:cNvSpPr>
                <a:spLocks noChangeArrowheads="1" noChangeShapeType="1" noTextEdit="1"/>
              </p:cNvSpPr>
              <p:nvPr/>
            </p:nvSpPr>
            <p:spPr bwMode="auto">
              <a:xfrm>
                <a:off x="5671" y="8215"/>
                <a:ext cx="132" cy="121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 rtl="0">
                  <a:buNone/>
                </a:pPr>
                <a:r>
                  <a:rPr lang="en-US" altLang="zh-TW" sz="3600" kern="10" spc="0" smtClean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effectLst/>
                    <a:latin typeface="新細明體"/>
                    <a:ea typeface="新細明體"/>
                  </a:rPr>
                  <a:t>z</a:t>
                </a:r>
                <a:endParaRPr lang="zh-TW" altLang="en-US" sz="3600" kern="10" spc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effectLst/>
                  <a:latin typeface="新細明體"/>
                  <a:ea typeface="新細明體"/>
                </a:endParaRPr>
              </a:p>
            </p:txBody>
          </p:sp>
        </p:grpSp>
        <p:grpSp>
          <p:nvGrpSpPr>
            <p:cNvPr id="1701" name="畫布 3"/>
            <p:cNvGrpSpPr/>
            <p:nvPr/>
          </p:nvGrpSpPr>
          <p:grpSpPr>
            <a:xfrm>
              <a:off x="5740330" y="274937"/>
              <a:ext cx="684224" cy="660869"/>
              <a:chOff x="0" y="0"/>
              <a:chExt cx="2108200" cy="2067560"/>
            </a:xfrm>
          </p:grpSpPr>
          <p:sp>
            <p:nvSpPr>
              <p:cNvPr id="1702" name="矩形 1701"/>
              <p:cNvSpPr/>
              <p:nvPr/>
            </p:nvSpPr>
            <p:spPr>
              <a:xfrm>
                <a:off x="0" y="0"/>
                <a:ext cx="2108200" cy="2067560"/>
              </a:xfrm>
              <a:prstGeom prst="rect">
                <a:avLst/>
              </a:prstGeom>
              <a:noFill/>
              <a:ln w="9525"/>
            </p:spPr>
          </p:sp>
          <p:sp>
            <p:nvSpPr>
              <p:cNvPr id="1703" name="橢圓 1702"/>
              <p:cNvSpPr/>
              <p:nvPr/>
            </p:nvSpPr>
            <p:spPr>
              <a:xfrm rot="2559207">
                <a:off x="562573" y="300245"/>
                <a:ext cx="824643" cy="139143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704" name="橢圓 1703"/>
              <p:cNvSpPr/>
              <p:nvPr/>
            </p:nvSpPr>
            <p:spPr>
              <a:xfrm>
                <a:off x="1177596" y="424668"/>
                <a:ext cx="45719" cy="45719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705" name="橢圓 1704"/>
              <p:cNvSpPr/>
              <p:nvPr/>
            </p:nvSpPr>
            <p:spPr>
              <a:xfrm>
                <a:off x="1068526" y="425319"/>
                <a:ext cx="45085" cy="45085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kern="100">
                    <a:effectLst/>
                    <a:ea typeface="新細明體"/>
                    <a:cs typeface="Times New Roman"/>
                  </a:rPr>
                  <a:t> </a:t>
                </a:r>
                <a:endParaRPr lang="zh-TW" sz="1200" kern="100">
                  <a:effectLst/>
                  <a:ea typeface="新細明體"/>
                  <a:cs typeface="Times New Roman"/>
                </a:endParaRPr>
              </a:p>
            </p:txBody>
          </p:sp>
          <p:sp>
            <p:nvSpPr>
              <p:cNvPr id="1706" name="橢圓 1705"/>
              <p:cNvSpPr/>
              <p:nvPr/>
            </p:nvSpPr>
            <p:spPr>
              <a:xfrm>
                <a:off x="1262836" y="379524"/>
                <a:ext cx="45085" cy="45085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kern="100">
                    <a:effectLst/>
                    <a:ea typeface="新細明體"/>
                    <a:cs typeface="Times New Roman"/>
                  </a:rPr>
                  <a:t> </a:t>
                </a:r>
                <a:endParaRPr lang="zh-TW" sz="1200" kern="100">
                  <a:effectLst/>
                  <a:ea typeface="新細明體"/>
                  <a:cs typeface="Times New Roman"/>
                </a:endParaRPr>
              </a:p>
            </p:txBody>
          </p:sp>
          <p:sp>
            <p:nvSpPr>
              <p:cNvPr id="1707" name="橢圓 1706"/>
              <p:cNvSpPr/>
              <p:nvPr/>
            </p:nvSpPr>
            <p:spPr>
              <a:xfrm>
                <a:off x="956914" y="438674"/>
                <a:ext cx="44450" cy="44450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>
                    <a:effectLst/>
                    <a:latin typeface="新細明體"/>
                    <a:cs typeface="Times New Roman"/>
                  </a:rPr>
                  <a:t> </a:t>
                </a:r>
                <a:endParaRPr lang="zh-TW" sz="1200"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1708" name="橢圓 1707"/>
              <p:cNvSpPr/>
              <p:nvPr/>
            </p:nvSpPr>
            <p:spPr>
              <a:xfrm>
                <a:off x="871188" y="1518154"/>
                <a:ext cx="45085" cy="45085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kern="100">
                    <a:effectLst/>
                    <a:ea typeface="新細明體"/>
                    <a:cs typeface="Times New Roman"/>
                  </a:rPr>
                  <a:t> </a:t>
                </a:r>
                <a:endParaRPr lang="zh-TW" sz="1200" kern="100">
                  <a:effectLst/>
                  <a:ea typeface="新細明體"/>
                  <a:cs typeface="Times New Roman"/>
                </a:endParaRPr>
              </a:p>
            </p:txBody>
          </p:sp>
          <p:sp>
            <p:nvSpPr>
              <p:cNvPr id="1709" name="橢圓 1708"/>
              <p:cNvSpPr/>
              <p:nvPr/>
            </p:nvSpPr>
            <p:spPr>
              <a:xfrm>
                <a:off x="762603" y="1518789"/>
                <a:ext cx="44450" cy="44450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>
                    <a:effectLst/>
                    <a:latin typeface="新細明體"/>
                    <a:cs typeface="Times New Roman"/>
                  </a:rPr>
                  <a:t> </a:t>
                </a:r>
                <a:endParaRPr lang="zh-TW" sz="1200"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1710" name="橢圓 1709"/>
              <p:cNvSpPr/>
              <p:nvPr/>
            </p:nvSpPr>
            <p:spPr>
              <a:xfrm>
                <a:off x="956913" y="1473069"/>
                <a:ext cx="44450" cy="44450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>
                    <a:effectLst/>
                    <a:latin typeface="新細明體"/>
                    <a:cs typeface="Times New Roman"/>
                  </a:rPr>
                  <a:t> </a:t>
                </a:r>
                <a:endParaRPr lang="zh-TW" sz="1200"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1711" name="橢圓 1710"/>
              <p:cNvSpPr/>
              <p:nvPr/>
            </p:nvSpPr>
            <p:spPr>
              <a:xfrm>
                <a:off x="659733" y="1563874"/>
                <a:ext cx="43815" cy="43815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>
                    <a:effectLst/>
                    <a:latin typeface="新細明體"/>
                    <a:cs typeface="Times New Roman"/>
                  </a:rPr>
                  <a:t> </a:t>
                </a:r>
                <a:endParaRPr lang="zh-TW" sz="1200"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1712" name="橢圓 1711"/>
              <p:cNvSpPr/>
              <p:nvPr/>
            </p:nvSpPr>
            <p:spPr>
              <a:xfrm>
                <a:off x="833286" y="559227"/>
                <a:ext cx="45085" cy="45085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kern="100">
                    <a:effectLst/>
                    <a:ea typeface="新細明體"/>
                    <a:cs typeface="Times New Roman"/>
                  </a:rPr>
                  <a:t> </a:t>
                </a:r>
                <a:endParaRPr lang="zh-TW" sz="1200" kern="100">
                  <a:effectLst/>
                  <a:ea typeface="新細明體"/>
                  <a:cs typeface="Times New Roman"/>
                </a:endParaRPr>
              </a:p>
            </p:txBody>
          </p:sp>
          <p:sp>
            <p:nvSpPr>
              <p:cNvPr id="1713" name="橢圓 1712"/>
              <p:cNvSpPr/>
              <p:nvPr/>
            </p:nvSpPr>
            <p:spPr>
              <a:xfrm>
                <a:off x="723539" y="594387"/>
                <a:ext cx="44450" cy="44450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>
                    <a:effectLst/>
                    <a:latin typeface="新細明體"/>
                    <a:cs typeface="Times New Roman"/>
                  </a:rPr>
                  <a:t> </a:t>
                </a:r>
                <a:endParaRPr lang="zh-TW" sz="1200"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1714" name="橢圓 1713"/>
              <p:cNvSpPr/>
              <p:nvPr/>
            </p:nvSpPr>
            <p:spPr>
              <a:xfrm>
                <a:off x="871186" y="514776"/>
                <a:ext cx="44450" cy="44450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>
                    <a:effectLst/>
                    <a:latin typeface="新細明體"/>
                    <a:cs typeface="Times New Roman"/>
                  </a:rPr>
                  <a:t> </a:t>
                </a:r>
                <a:endParaRPr lang="zh-TW" sz="1200"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1715" name="橢圓 1714"/>
              <p:cNvSpPr/>
              <p:nvPr/>
            </p:nvSpPr>
            <p:spPr>
              <a:xfrm>
                <a:off x="695840" y="656125"/>
                <a:ext cx="43815" cy="43815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>
                    <a:effectLst/>
                    <a:latin typeface="新細明體"/>
                    <a:cs typeface="Times New Roman"/>
                  </a:rPr>
                  <a:t> </a:t>
                </a:r>
                <a:endParaRPr lang="zh-TW" sz="1200"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1716" name="橢圓 1715"/>
              <p:cNvSpPr/>
              <p:nvPr/>
            </p:nvSpPr>
            <p:spPr>
              <a:xfrm>
                <a:off x="1223314" y="1335309"/>
                <a:ext cx="45085" cy="45085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kern="100">
                    <a:effectLst/>
                    <a:ea typeface="新細明體"/>
                    <a:cs typeface="Times New Roman"/>
                  </a:rPr>
                  <a:t> </a:t>
                </a:r>
                <a:endParaRPr lang="zh-TW" sz="1200" kern="100">
                  <a:effectLst/>
                  <a:ea typeface="新細明體"/>
                  <a:cs typeface="Times New Roman"/>
                </a:endParaRPr>
              </a:p>
            </p:txBody>
          </p:sp>
          <p:sp>
            <p:nvSpPr>
              <p:cNvPr id="1717" name="橢圓 1716"/>
              <p:cNvSpPr/>
              <p:nvPr/>
            </p:nvSpPr>
            <p:spPr>
              <a:xfrm>
                <a:off x="1113468" y="1381021"/>
                <a:ext cx="44450" cy="44450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新細明體"/>
                    <a:cs typeface="Times New Roman"/>
                  </a:rPr>
                  <a:t> </a:t>
                </a:r>
                <a:endParaRPr lang="zh-TW" sz="1200" dirty="0"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1718" name="橢圓 1717"/>
              <p:cNvSpPr/>
              <p:nvPr/>
            </p:nvSpPr>
            <p:spPr>
              <a:xfrm>
                <a:off x="1262841" y="1198141"/>
                <a:ext cx="44450" cy="44450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新細明體"/>
                    <a:cs typeface="Times New Roman"/>
                  </a:rPr>
                  <a:t> </a:t>
                </a:r>
                <a:endParaRPr lang="zh-TW" sz="1200" dirty="0"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1719" name="橢圓 1718"/>
              <p:cNvSpPr/>
              <p:nvPr/>
            </p:nvSpPr>
            <p:spPr>
              <a:xfrm>
                <a:off x="1010598" y="1426106"/>
                <a:ext cx="43815" cy="43815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新細明體"/>
                    <a:cs typeface="Times New Roman"/>
                  </a:rPr>
                  <a:t> </a:t>
                </a:r>
                <a:endParaRPr lang="zh-TW" sz="1200" dirty="0"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1720" name="橢圓 1719"/>
              <p:cNvSpPr/>
              <p:nvPr/>
            </p:nvSpPr>
            <p:spPr>
              <a:xfrm>
                <a:off x="530287" y="809608"/>
                <a:ext cx="45085" cy="45085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kern="100">
                    <a:effectLst/>
                    <a:ea typeface="新細明體"/>
                    <a:cs typeface="Times New Roman"/>
                  </a:rPr>
                  <a:t> </a:t>
                </a:r>
                <a:endParaRPr lang="zh-TW" sz="1200" kern="100">
                  <a:effectLst/>
                  <a:ea typeface="新細明體"/>
                  <a:cs typeface="Times New Roman"/>
                </a:endParaRPr>
              </a:p>
            </p:txBody>
          </p:sp>
          <p:sp>
            <p:nvSpPr>
              <p:cNvPr id="1721" name="橢圓 1720"/>
              <p:cNvSpPr/>
              <p:nvPr/>
            </p:nvSpPr>
            <p:spPr>
              <a:xfrm>
                <a:off x="510581" y="892672"/>
                <a:ext cx="44450" cy="44450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>
                    <a:effectLst/>
                    <a:latin typeface="新細明體"/>
                    <a:cs typeface="Times New Roman"/>
                  </a:rPr>
                  <a:t> </a:t>
                </a:r>
                <a:endParaRPr lang="zh-TW" sz="1200"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1722" name="橢圓 1721"/>
              <p:cNvSpPr/>
              <p:nvPr/>
            </p:nvSpPr>
            <p:spPr>
              <a:xfrm>
                <a:off x="615288" y="768461"/>
                <a:ext cx="44450" cy="44450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>
                    <a:effectLst/>
                    <a:latin typeface="新細明體"/>
                    <a:cs typeface="Times New Roman"/>
                  </a:rPr>
                  <a:t> </a:t>
                </a:r>
                <a:endParaRPr lang="zh-TW" sz="1200"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1723" name="橢圓 1722"/>
              <p:cNvSpPr/>
              <p:nvPr/>
            </p:nvSpPr>
            <p:spPr>
              <a:xfrm>
                <a:off x="466771" y="980944"/>
                <a:ext cx="43815" cy="43815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>
                    <a:effectLst/>
                    <a:latin typeface="新細明體"/>
                    <a:cs typeface="Times New Roman"/>
                  </a:rPr>
                  <a:t> </a:t>
                </a:r>
                <a:endParaRPr lang="zh-TW" sz="1200"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1724" name="橢圓 1723"/>
              <p:cNvSpPr/>
              <p:nvPr/>
            </p:nvSpPr>
            <p:spPr>
              <a:xfrm>
                <a:off x="937132" y="428780"/>
                <a:ext cx="44450" cy="44450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>
                    <a:effectLst/>
                    <a:latin typeface="新細明體"/>
                    <a:cs typeface="Times New Roman"/>
                  </a:rPr>
                  <a:t> </a:t>
                </a:r>
                <a:endParaRPr lang="zh-TW" sz="1200"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1725" name="橢圓 1724"/>
              <p:cNvSpPr/>
              <p:nvPr/>
            </p:nvSpPr>
            <p:spPr>
              <a:xfrm>
                <a:off x="904400" y="470396"/>
                <a:ext cx="43815" cy="43815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>
                    <a:effectLst/>
                    <a:latin typeface="新細明體"/>
                    <a:cs typeface="Times New Roman"/>
                  </a:rPr>
                  <a:t> </a:t>
                </a:r>
                <a:endParaRPr lang="zh-TW" sz="1200"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1726" name="橢圓 1725"/>
              <p:cNvSpPr/>
              <p:nvPr/>
            </p:nvSpPr>
            <p:spPr>
              <a:xfrm>
                <a:off x="806957" y="519585"/>
                <a:ext cx="43180" cy="43180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>
                    <a:effectLst/>
                    <a:latin typeface="新細明體"/>
                    <a:cs typeface="Times New Roman"/>
                  </a:rPr>
                  <a:t> </a:t>
                </a:r>
                <a:endParaRPr lang="zh-TW" sz="1200"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1727" name="橢圓 1726"/>
              <p:cNvSpPr/>
              <p:nvPr/>
            </p:nvSpPr>
            <p:spPr>
              <a:xfrm>
                <a:off x="641222" y="683122"/>
                <a:ext cx="44450" cy="44450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>
                    <a:effectLst/>
                    <a:latin typeface="新細明體"/>
                    <a:cs typeface="Times New Roman"/>
                  </a:rPr>
                  <a:t> </a:t>
                </a:r>
                <a:endParaRPr lang="zh-TW" sz="1200"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1728" name="橢圓 1727"/>
              <p:cNvSpPr/>
              <p:nvPr/>
            </p:nvSpPr>
            <p:spPr>
              <a:xfrm>
                <a:off x="621537" y="728500"/>
                <a:ext cx="43815" cy="43815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>
                    <a:effectLst/>
                    <a:latin typeface="新細明體"/>
                    <a:cs typeface="Times New Roman"/>
                  </a:rPr>
                  <a:t> </a:t>
                </a:r>
                <a:endParaRPr lang="zh-TW" sz="1200"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1729" name="橢圓 1728"/>
              <p:cNvSpPr/>
              <p:nvPr/>
            </p:nvSpPr>
            <p:spPr>
              <a:xfrm>
                <a:off x="762603" y="595030"/>
                <a:ext cx="43815" cy="43815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>
                    <a:effectLst/>
                    <a:latin typeface="新細明體"/>
                    <a:cs typeface="Times New Roman"/>
                  </a:rPr>
                  <a:t> </a:t>
                </a:r>
                <a:endParaRPr lang="zh-TW" sz="1200"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1730" name="橢圓 1729"/>
              <p:cNvSpPr/>
              <p:nvPr/>
            </p:nvSpPr>
            <p:spPr>
              <a:xfrm>
                <a:off x="577722" y="816765"/>
                <a:ext cx="43180" cy="43180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新細明體"/>
                    <a:cs typeface="Times New Roman"/>
                  </a:rPr>
                  <a:t> </a:t>
                </a:r>
                <a:endParaRPr lang="zh-TW" sz="1200" dirty="0"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1731" name="橢圓 1730"/>
              <p:cNvSpPr/>
              <p:nvPr/>
            </p:nvSpPr>
            <p:spPr>
              <a:xfrm>
                <a:off x="1484840" y="929608"/>
                <a:ext cx="44450" cy="44450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>
                    <a:effectLst/>
                    <a:latin typeface="新細明體"/>
                    <a:cs typeface="Times New Roman"/>
                  </a:rPr>
                  <a:t> </a:t>
                </a:r>
                <a:endParaRPr lang="zh-TW" sz="1200"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1732" name="橢圓 1731"/>
              <p:cNvSpPr/>
              <p:nvPr/>
            </p:nvSpPr>
            <p:spPr>
              <a:xfrm>
                <a:off x="1455478" y="880713"/>
                <a:ext cx="43815" cy="43815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>
                    <a:effectLst/>
                    <a:latin typeface="新細明體"/>
                    <a:cs typeface="Times New Roman"/>
                  </a:rPr>
                  <a:t> </a:t>
                </a:r>
                <a:endParaRPr lang="zh-TW" sz="1200"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1733" name="橢圓 1732"/>
              <p:cNvSpPr/>
              <p:nvPr/>
            </p:nvSpPr>
            <p:spPr>
              <a:xfrm>
                <a:off x="1412292" y="974066"/>
                <a:ext cx="43180" cy="43180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>
                    <a:effectLst/>
                    <a:latin typeface="新細明體"/>
                    <a:cs typeface="Times New Roman"/>
                  </a:rPr>
                  <a:t> </a:t>
                </a:r>
                <a:endParaRPr lang="zh-TW" sz="1200"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1734" name="橢圓 1733"/>
              <p:cNvSpPr/>
              <p:nvPr/>
            </p:nvSpPr>
            <p:spPr>
              <a:xfrm>
                <a:off x="1345458" y="1138525"/>
                <a:ext cx="44450" cy="44450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>
                    <a:effectLst/>
                    <a:latin typeface="新細明體"/>
                    <a:cs typeface="Times New Roman"/>
                  </a:rPr>
                  <a:t> </a:t>
                </a:r>
                <a:endParaRPr lang="zh-TW" sz="1200"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1735" name="橢圓 1734"/>
              <p:cNvSpPr/>
              <p:nvPr/>
            </p:nvSpPr>
            <p:spPr>
              <a:xfrm>
                <a:off x="1301645" y="1182981"/>
                <a:ext cx="43815" cy="43815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>
                    <a:effectLst/>
                    <a:latin typeface="新細明體"/>
                    <a:cs typeface="Times New Roman"/>
                  </a:rPr>
                  <a:t> </a:t>
                </a:r>
                <a:endParaRPr lang="zh-TW" sz="1200"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1736" name="橢圓 1735"/>
              <p:cNvSpPr/>
              <p:nvPr/>
            </p:nvSpPr>
            <p:spPr>
              <a:xfrm>
                <a:off x="1406420" y="1058521"/>
                <a:ext cx="43815" cy="43815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>
                    <a:effectLst/>
                    <a:latin typeface="新細明體"/>
                    <a:cs typeface="Times New Roman"/>
                  </a:rPr>
                  <a:t> </a:t>
                </a:r>
                <a:endParaRPr lang="zh-TW" sz="1200"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1737" name="橢圓 1736"/>
              <p:cNvSpPr/>
              <p:nvPr/>
            </p:nvSpPr>
            <p:spPr>
              <a:xfrm>
                <a:off x="1257830" y="1271246"/>
                <a:ext cx="43180" cy="43180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新細明體"/>
                    <a:cs typeface="Times New Roman"/>
                  </a:rPr>
                  <a:t> </a:t>
                </a:r>
                <a:endParaRPr lang="zh-TW" sz="1200" dirty="0"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1738" name="橢圓 1737"/>
              <p:cNvSpPr/>
              <p:nvPr/>
            </p:nvSpPr>
            <p:spPr>
              <a:xfrm>
                <a:off x="422792" y="1424358"/>
                <a:ext cx="44450" cy="44450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>
                    <a:effectLst/>
                    <a:latin typeface="新細明體"/>
                    <a:cs typeface="Times New Roman"/>
                  </a:rPr>
                  <a:t> </a:t>
                </a:r>
                <a:endParaRPr lang="zh-TW" sz="1200"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1739" name="橢圓 1738"/>
              <p:cNvSpPr/>
              <p:nvPr/>
            </p:nvSpPr>
            <p:spPr>
              <a:xfrm>
                <a:off x="387784" y="1380786"/>
                <a:ext cx="43815" cy="43815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新細明體"/>
                    <a:cs typeface="Times New Roman"/>
                  </a:rPr>
                  <a:t> </a:t>
                </a:r>
                <a:endParaRPr lang="zh-TW" sz="1200" dirty="0"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1740" name="橢圓 1739"/>
              <p:cNvSpPr/>
              <p:nvPr/>
            </p:nvSpPr>
            <p:spPr>
              <a:xfrm>
                <a:off x="423538" y="1058358"/>
                <a:ext cx="43180" cy="43180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>
                    <a:effectLst/>
                    <a:latin typeface="新細明體"/>
                    <a:cs typeface="Times New Roman"/>
                  </a:rPr>
                  <a:t> </a:t>
                </a:r>
                <a:endParaRPr lang="zh-TW" sz="1200"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1741" name="橢圓 1740"/>
              <p:cNvSpPr/>
              <p:nvPr/>
            </p:nvSpPr>
            <p:spPr>
              <a:xfrm>
                <a:off x="407029" y="1314239"/>
                <a:ext cx="44450" cy="44450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>
                    <a:effectLst/>
                    <a:latin typeface="新細明體"/>
                    <a:cs typeface="Times New Roman"/>
                  </a:rPr>
                  <a:t> </a:t>
                </a:r>
                <a:endParaRPr lang="zh-TW" sz="1200"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1742" name="橢圓 1741"/>
              <p:cNvSpPr/>
              <p:nvPr/>
            </p:nvSpPr>
            <p:spPr>
              <a:xfrm>
                <a:off x="422830" y="1148988"/>
                <a:ext cx="43815" cy="43815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>
                    <a:effectLst/>
                    <a:latin typeface="新細明體"/>
                    <a:cs typeface="Times New Roman"/>
                  </a:rPr>
                  <a:t> </a:t>
                </a:r>
                <a:endParaRPr lang="zh-TW" sz="1200"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1743" name="橢圓 1742"/>
              <p:cNvSpPr/>
              <p:nvPr/>
            </p:nvSpPr>
            <p:spPr>
              <a:xfrm>
                <a:off x="385317" y="1138363"/>
                <a:ext cx="43815" cy="43815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>
                    <a:effectLst/>
                    <a:latin typeface="新細明體"/>
                    <a:cs typeface="Times New Roman"/>
                  </a:rPr>
                  <a:t> </a:t>
                </a:r>
                <a:endParaRPr lang="zh-TW" sz="1200"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1744" name="橢圓 1743"/>
              <p:cNvSpPr/>
              <p:nvPr/>
            </p:nvSpPr>
            <p:spPr>
              <a:xfrm>
                <a:off x="385878" y="1226655"/>
                <a:ext cx="43180" cy="43180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>
                    <a:effectLst/>
                    <a:latin typeface="新細明體"/>
                    <a:cs typeface="Times New Roman"/>
                  </a:rPr>
                  <a:t> </a:t>
                </a:r>
                <a:endParaRPr lang="zh-TW" sz="1200"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1745" name="橢圓 1744"/>
              <p:cNvSpPr/>
              <p:nvPr/>
            </p:nvSpPr>
            <p:spPr>
              <a:xfrm>
                <a:off x="1338003" y="384270"/>
                <a:ext cx="44450" cy="44450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>
                    <a:effectLst/>
                    <a:latin typeface="新細明體"/>
                    <a:cs typeface="Times New Roman"/>
                  </a:rPr>
                  <a:t> </a:t>
                </a:r>
                <a:endParaRPr lang="zh-TW" sz="1200"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1746" name="橢圓 1745"/>
              <p:cNvSpPr/>
              <p:nvPr/>
            </p:nvSpPr>
            <p:spPr>
              <a:xfrm>
                <a:off x="1133652" y="396661"/>
                <a:ext cx="43815" cy="43815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>
                    <a:effectLst/>
                    <a:latin typeface="新細明體"/>
                    <a:cs typeface="Times New Roman"/>
                  </a:rPr>
                  <a:t> </a:t>
                </a:r>
                <a:endParaRPr lang="zh-TW" sz="1200"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1747" name="橢圓 1746"/>
              <p:cNvSpPr/>
              <p:nvPr/>
            </p:nvSpPr>
            <p:spPr>
              <a:xfrm>
                <a:off x="1399405" y="440420"/>
                <a:ext cx="43180" cy="43180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>
                    <a:effectLst/>
                    <a:latin typeface="新細明體"/>
                    <a:cs typeface="Times New Roman"/>
                  </a:rPr>
                  <a:t> </a:t>
                </a:r>
                <a:endParaRPr lang="zh-TW" sz="1200"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1748" name="橢圓 1747"/>
              <p:cNvSpPr/>
              <p:nvPr/>
            </p:nvSpPr>
            <p:spPr>
              <a:xfrm>
                <a:off x="1511957" y="682533"/>
                <a:ext cx="44450" cy="44450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>
                    <a:effectLst/>
                    <a:latin typeface="新細明體"/>
                    <a:cs typeface="Times New Roman"/>
                  </a:rPr>
                  <a:t> </a:t>
                </a:r>
                <a:endParaRPr lang="zh-TW" sz="1200"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1749" name="橢圓 1748"/>
              <p:cNvSpPr/>
              <p:nvPr/>
            </p:nvSpPr>
            <p:spPr>
              <a:xfrm>
                <a:off x="1492272" y="765718"/>
                <a:ext cx="43815" cy="43815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>
                    <a:effectLst/>
                    <a:latin typeface="新細明體"/>
                    <a:cs typeface="Times New Roman"/>
                  </a:rPr>
                  <a:t> </a:t>
                </a:r>
                <a:endParaRPr lang="zh-TW" sz="1200"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1750" name="橢圓 1749"/>
              <p:cNvSpPr/>
              <p:nvPr/>
            </p:nvSpPr>
            <p:spPr>
              <a:xfrm>
                <a:off x="1455302" y="510827"/>
                <a:ext cx="43815" cy="43815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>
                    <a:effectLst/>
                    <a:latin typeface="新細明體"/>
                    <a:cs typeface="Times New Roman"/>
                  </a:rPr>
                  <a:t> </a:t>
                </a:r>
                <a:endParaRPr lang="zh-TW" sz="1200"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1751" name="橢圓 1750"/>
              <p:cNvSpPr/>
              <p:nvPr/>
            </p:nvSpPr>
            <p:spPr>
              <a:xfrm>
                <a:off x="1448457" y="853983"/>
                <a:ext cx="43180" cy="43180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新細明體"/>
                    <a:cs typeface="Times New Roman"/>
                  </a:rPr>
                  <a:t> </a:t>
                </a:r>
                <a:endParaRPr lang="zh-TW" sz="1200" dirty="0"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1752" name="橢圓 1751"/>
              <p:cNvSpPr/>
              <p:nvPr/>
            </p:nvSpPr>
            <p:spPr>
              <a:xfrm>
                <a:off x="1203964" y="384210"/>
                <a:ext cx="44450" cy="44450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>
                    <a:effectLst/>
                    <a:latin typeface="新細明體"/>
                    <a:cs typeface="Times New Roman"/>
                  </a:rPr>
                  <a:t> </a:t>
                </a:r>
                <a:endParaRPr lang="zh-TW" sz="1200"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1753" name="橢圓 1752"/>
              <p:cNvSpPr/>
              <p:nvPr/>
            </p:nvSpPr>
            <p:spPr>
              <a:xfrm>
                <a:off x="542088" y="1550380"/>
                <a:ext cx="43815" cy="43815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>
                    <a:effectLst/>
                    <a:latin typeface="新細明體"/>
                    <a:cs typeface="Times New Roman"/>
                  </a:rPr>
                  <a:t> </a:t>
                </a:r>
                <a:endParaRPr lang="zh-TW" sz="1200"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1754" name="橢圓 1753"/>
              <p:cNvSpPr/>
              <p:nvPr/>
            </p:nvSpPr>
            <p:spPr>
              <a:xfrm>
                <a:off x="455914" y="1486164"/>
                <a:ext cx="43180" cy="43180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>
                    <a:effectLst/>
                    <a:latin typeface="新細明體"/>
                    <a:cs typeface="Times New Roman"/>
                  </a:rPr>
                  <a:t> </a:t>
                </a:r>
                <a:endParaRPr lang="zh-TW" sz="1200"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1755" name="橢圓 1754"/>
              <p:cNvSpPr/>
              <p:nvPr/>
            </p:nvSpPr>
            <p:spPr>
              <a:xfrm>
                <a:off x="733376" y="1572955"/>
                <a:ext cx="44450" cy="44450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新細明體"/>
                    <a:cs typeface="Times New Roman"/>
                  </a:rPr>
                  <a:t> </a:t>
                </a:r>
                <a:endParaRPr lang="zh-TW" sz="1200" dirty="0"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1756" name="橢圓 1755"/>
              <p:cNvSpPr/>
              <p:nvPr/>
            </p:nvSpPr>
            <p:spPr>
              <a:xfrm>
                <a:off x="493522" y="1506830"/>
                <a:ext cx="43815" cy="43815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>
                    <a:effectLst/>
                    <a:latin typeface="新細明體"/>
                    <a:cs typeface="Times New Roman"/>
                  </a:rPr>
                  <a:t> </a:t>
                </a:r>
                <a:endParaRPr lang="zh-TW" sz="1200"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1757" name="橢圓 1756"/>
              <p:cNvSpPr/>
              <p:nvPr/>
            </p:nvSpPr>
            <p:spPr>
              <a:xfrm>
                <a:off x="1499112" y="594320"/>
                <a:ext cx="43815" cy="43815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>
                    <a:effectLst/>
                    <a:latin typeface="新細明體"/>
                    <a:cs typeface="Times New Roman"/>
                  </a:rPr>
                  <a:t> </a:t>
                </a:r>
                <a:endParaRPr lang="zh-TW" sz="1200"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1758" name="橢圓 1757"/>
              <p:cNvSpPr/>
              <p:nvPr/>
            </p:nvSpPr>
            <p:spPr>
              <a:xfrm>
                <a:off x="589949" y="1529582"/>
                <a:ext cx="43180" cy="43180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>
                    <a:effectLst/>
                    <a:latin typeface="新細明體"/>
                    <a:cs typeface="Times New Roman"/>
                  </a:rPr>
                  <a:t> </a:t>
                </a:r>
                <a:endParaRPr lang="zh-TW" sz="1200">
                  <a:effectLst/>
                  <a:latin typeface="新細明體"/>
                  <a:cs typeface="新細明體"/>
                </a:endParaRPr>
              </a:p>
            </p:txBody>
          </p:sp>
          <p:cxnSp>
            <p:nvCxnSpPr>
              <p:cNvPr id="1759" name="直線單箭頭接點 1758"/>
              <p:cNvCxnSpPr/>
              <p:nvPr/>
            </p:nvCxnSpPr>
            <p:spPr>
              <a:xfrm flipV="1">
                <a:off x="245357" y="226226"/>
                <a:ext cx="0" cy="14954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0" name="直線單箭頭接點 1759"/>
              <p:cNvCxnSpPr/>
              <p:nvPr/>
            </p:nvCxnSpPr>
            <p:spPr>
              <a:xfrm>
                <a:off x="240727" y="1716577"/>
                <a:ext cx="1487086" cy="2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35" name="Picture 11" descr="C:\Users\Tantofish\Desktop\ThesisPicWorkSpace\box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5419" y="319150"/>
              <a:ext cx="546595" cy="519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C:\Users\Tantofish\Desktop\ThesisPicWorkSpace\box2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5786" y="368889"/>
              <a:ext cx="470171" cy="472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9" name="Picture 15" descr="C:\Users\Tantofish\Desktop\ThesisPicWorkSpace\kinec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173" y="393216"/>
            <a:ext cx="720133" cy="22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6" name="圓角矩形 415"/>
          <p:cNvSpPr/>
          <p:nvPr/>
        </p:nvSpPr>
        <p:spPr>
          <a:xfrm>
            <a:off x="4417446" y="1383521"/>
            <a:ext cx="2749864" cy="992445"/>
          </a:xfrm>
          <a:prstGeom prst="roundRect">
            <a:avLst>
              <a:gd name="adj" fmla="val 24492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TW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TW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TW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TW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TW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TW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TW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TW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TW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zh-TW" altLang="en-US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zh-TW" altLang="en-US" sz="1400" dirty="0"/>
          </a:p>
        </p:txBody>
      </p:sp>
      <p:sp>
        <p:nvSpPr>
          <p:cNvPr id="1772" name="文字方塊 1771"/>
          <p:cNvSpPr txBox="1"/>
          <p:nvPr/>
        </p:nvSpPr>
        <p:spPr>
          <a:xfrm>
            <a:off x="4768565" y="2137364"/>
            <a:ext cx="2048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Iterative Optimization Method </a:t>
            </a:r>
            <a:endParaRPr lang="zh-TW" altLang="en-US" sz="1000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43" name="Picture 19" descr="C:\Users\Tantofish\Desktop\ThesisPicWorkSpace\ICP\ICP_Nose_Hiligh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028" y="1525242"/>
            <a:ext cx="2522654" cy="64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72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26</Words>
  <Application>Microsoft Office PowerPoint</Application>
  <PresentationFormat>自訂</PresentationFormat>
  <Paragraphs>130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Tantofish</dc:creator>
  <cp:lastModifiedBy>Tantofish</cp:lastModifiedBy>
  <cp:revision>13</cp:revision>
  <dcterms:created xsi:type="dcterms:W3CDTF">2012-04-10T13:54:46Z</dcterms:created>
  <dcterms:modified xsi:type="dcterms:W3CDTF">2012-06-17T14:09:56Z</dcterms:modified>
</cp:coreProperties>
</file>