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761038"/>
  <p:notesSz cx="6858000" cy="9144000"/>
  <p:defaultTextStyle>
    <a:defPPr>
      <a:defRPr lang="zh-TW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800000"/>
    <a:srgbClr val="3333FF"/>
    <a:srgbClr val="320000"/>
    <a:srgbClr val="420000"/>
    <a:srgbClr val="FF4747"/>
    <a:srgbClr val="00FF00"/>
    <a:srgbClr val="47FF47"/>
    <a:srgbClr val="6D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06" y="-1110"/>
      </p:cViewPr>
      <p:guideLst>
        <p:guide orient="horz" pos="1815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014" y="1789657"/>
            <a:ext cx="5508149" cy="123488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2027" y="3264588"/>
            <a:ext cx="453612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698128" y="230709"/>
            <a:ext cx="1458039" cy="491555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4010" y="230709"/>
            <a:ext cx="4266115" cy="491555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890" y="3702001"/>
            <a:ext cx="5508149" cy="11442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1890" y="2441774"/>
            <a:ext cx="5508149" cy="126022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4010" y="1344243"/>
            <a:ext cx="2862077" cy="380201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294090" y="1344243"/>
            <a:ext cx="2862077" cy="380201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4010" y="1289566"/>
            <a:ext cx="2863203" cy="5374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24010" y="1826996"/>
            <a:ext cx="2863203" cy="331926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291840" y="1289566"/>
            <a:ext cx="2864327" cy="5374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291840" y="1826996"/>
            <a:ext cx="2864327" cy="331926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010" y="229376"/>
            <a:ext cx="2131933" cy="9761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3568" y="229376"/>
            <a:ext cx="3622598" cy="491688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4010" y="1205551"/>
            <a:ext cx="2131933" cy="3940710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0161" y="4032727"/>
            <a:ext cx="3888105" cy="47608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70161" y="514759"/>
            <a:ext cx="3888105" cy="3456623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70161" y="4508812"/>
            <a:ext cx="3888105" cy="676122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4009" y="1344243"/>
            <a:ext cx="5832158" cy="3802019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4010" y="5339629"/>
            <a:ext cx="1512041" cy="306722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14061" y="5339629"/>
            <a:ext cx="2052055" cy="306722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44126" y="5339629"/>
            <a:ext cx="1512041" cy="306722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/>
          <p:cNvGrpSpPr/>
          <p:nvPr/>
        </p:nvGrpSpPr>
        <p:grpSpPr>
          <a:xfrm>
            <a:off x="703743" y="263457"/>
            <a:ext cx="5558144" cy="5122534"/>
            <a:chOff x="1414838" y="418388"/>
            <a:chExt cx="5558144" cy="5122534"/>
          </a:xfrm>
        </p:grpSpPr>
        <p:grpSp>
          <p:nvGrpSpPr>
            <p:cNvPr id="75" name="群組 74"/>
            <p:cNvGrpSpPr/>
            <p:nvPr/>
          </p:nvGrpSpPr>
          <p:grpSpPr>
            <a:xfrm>
              <a:off x="1527891" y="692697"/>
              <a:ext cx="5120772" cy="4848225"/>
              <a:chOff x="1612228" y="692697"/>
              <a:chExt cx="5120772" cy="4848225"/>
            </a:xfrm>
          </p:grpSpPr>
          <p:pic>
            <p:nvPicPr>
              <p:cNvPr id="88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2228" y="692697"/>
                <a:ext cx="5029200" cy="4848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圓柱 88"/>
              <p:cNvSpPr/>
              <p:nvPr/>
            </p:nvSpPr>
            <p:spPr>
              <a:xfrm rot="14647642">
                <a:off x="2439531" y="3882119"/>
                <a:ext cx="185634" cy="1681503"/>
              </a:xfrm>
              <a:prstGeom prst="can">
                <a:avLst>
                  <a:gd name="adj" fmla="val 56319"/>
                </a:avLst>
              </a:prstGeom>
              <a:solidFill>
                <a:srgbClr val="3333FF"/>
              </a:solidFill>
              <a:ln w="63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柱 89"/>
              <p:cNvSpPr/>
              <p:nvPr/>
            </p:nvSpPr>
            <p:spPr>
              <a:xfrm rot="5869220">
                <a:off x="5694656" y="3230473"/>
                <a:ext cx="199243" cy="1877445"/>
              </a:xfrm>
              <a:prstGeom prst="can">
                <a:avLst>
                  <a:gd name="adj" fmla="val 56319"/>
                </a:avLst>
              </a:prstGeom>
              <a:solidFill>
                <a:srgbClr val="FF474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圓柱 90"/>
              <p:cNvSpPr/>
              <p:nvPr/>
            </p:nvSpPr>
            <p:spPr>
              <a:xfrm>
                <a:off x="3959011" y="692698"/>
                <a:ext cx="199243" cy="1512168"/>
              </a:xfrm>
              <a:prstGeom prst="can">
                <a:avLst>
                  <a:gd name="adj" fmla="val 56319"/>
                </a:avLst>
              </a:prstGeom>
              <a:solidFill>
                <a:srgbClr val="47FF47"/>
              </a:solidFill>
              <a:ln w="63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6246872" y="3936296"/>
              <a:ext cx="726110" cy="758011"/>
              <a:chOff x="6246872" y="3936296"/>
              <a:chExt cx="726110" cy="758011"/>
            </a:xfrm>
          </p:grpSpPr>
          <p:sp>
            <p:nvSpPr>
              <p:cNvPr id="85" name="弧形向右箭號 84"/>
              <p:cNvSpPr/>
              <p:nvPr/>
            </p:nvSpPr>
            <p:spPr>
              <a:xfrm rot="5675609">
                <a:off x="6260848" y="3922320"/>
                <a:ext cx="672359" cy="700312"/>
              </a:xfrm>
              <a:prstGeom prst="curvedRightArrow">
                <a:avLst>
                  <a:gd name="adj1" fmla="val 23877"/>
                  <a:gd name="adj2" fmla="val 53226"/>
                  <a:gd name="adj3" fmla="val 25000"/>
                </a:avLst>
              </a:prstGeom>
              <a:solidFill>
                <a:srgbClr val="FF4747"/>
              </a:solidFill>
              <a:ln>
                <a:solidFill>
                  <a:srgbClr val="3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737825" y="4365104"/>
                <a:ext cx="235157" cy="329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7" name="直線接點 86"/>
              <p:cNvCxnSpPr/>
              <p:nvPr/>
            </p:nvCxnSpPr>
            <p:spPr>
              <a:xfrm>
                <a:off x="6752111" y="4342807"/>
                <a:ext cx="178088" cy="0"/>
              </a:xfrm>
              <a:prstGeom prst="line">
                <a:avLst/>
              </a:prstGeom>
              <a:ln w="28575">
                <a:solidFill>
                  <a:srgbClr val="3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/>
            <p:cNvGrpSpPr/>
            <p:nvPr/>
          </p:nvGrpSpPr>
          <p:grpSpPr>
            <a:xfrm rot="20562584" flipH="1">
              <a:off x="1414838" y="4744912"/>
              <a:ext cx="824571" cy="743270"/>
              <a:chOff x="6246872" y="3936296"/>
              <a:chExt cx="726110" cy="758011"/>
            </a:xfrm>
            <a:solidFill>
              <a:srgbClr val="3333FF"/>
            </a:solidFill>
          </p:grpSpPr>
          <p:sp>
            <p:nvSpPr>
              <p:cNvPr id="82" name="弧形向右箭號 81"/>
              <p:cNvSpPr/>
              <p:nvPr/>
            </p:nvSpPr>
            <p:spPr>
              <a:xfrm rot="5675609">
                <a:off x="6260848" y="3922320"/>
                <a:ext cx="672359" cy="700312"/>
              </a:xfrm>
              <a:prstGeom prst="curvedRightArrow">
                <a:avLst>
                  <a:gd name="adj1" fmla="val 23877"/>
                  <a:gd name="adj2" fmla="val 53226"/>
                  <a:gd name="adj3" fmla="val 25000"/>
                </a:avLst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37825" y="4365104"/>
                <a:ext cx="235157" cy="329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/>
              <p:nvPr/>
            </p:nvCxnSpPr>
            <p:spPr>
              <a:xfrm rot="20562584">
                <a:off x="6787846" y="4314199"/>
                <a:ext cx="133145" cy="44928"/>
              </a:xfrm>
              <a:prstGeom prst="line">
                <a:avLst/>
              </a:prstGeom>
              <a:grp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/>
            <p:cNvGrpSpPr/>
            <p:nvPr/>
          </p:nvGrpSpPr>
          <p:grpSpPr>
            <a:xfrm rot="5657197" flipH="1">
              <a:off x="3487862" y="350397"/>
              <a:ext cx="735081" cy="871064"/>
              <a:chOff x="6246872" y="3936296"/>
              <a:chExt cx="726111" cy="822500"/>
            </a:xfrm>
            <a:solidFill>
              <a:srgbClr val="3333FF"/>
            </a:solidFill>
          </p:grpSpPr>
          <p:sp>
            <p:nvSpPr>
              <p:cNvPr id="79" name="弧形向右箭號 78"/>
              <p:cNvSpPr/>
              <p:nvPr/>
            </p:nvSpPr>
            <p:spPr>
              <a:xfrm rot="5675609">
                <a:off x="6260848" y="3922320"/>
                <a:ext cx="672359" cy="700312"/>
              </a:xfrm>
              <a:prstGeom prst="curvedRightArrow">
                <a:avLst>
                  <a:gd name="adj1" fmla="val 23877"/>
                  <a:gd name="adj2" fmla="val 53226"/>
                  <a:gd name="adj3" fmla="val 25000"/>
                </a:avLst>
              </a:prstGeom>
              <a:solidFill>
                <a:srgbClr val="00B050"/>
              </a:solidFill>
              <a:ln>
                <a:solidFill>
                  <a:srgbClr val="00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737826" y="4429593"/>
                <a:ext cx="235157" cy="329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接點 80"/>
              <p:cNvCxnSpPr/>
              <p:nvPr/>
            </p:nvCxnSpPr>
            <p:spPr>
              <a:xfrm rot="5400000" flipV="1">
                <a:off x="6837185" y="4306000"/>
                <a:ext cx="2534" cy="187141"/>
              </a:xfrm>
              <a:prstGeom prst="line">
                <a:avLst/>
              </a:prstGeom>
              <a:grpFill/>
              <a:ln w="28575">
                <a:solidFill>
                  <a:srgbClr val="00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文字方塊 91"/>
          <p:cNvSpPr txBox="1"/>
          <p:nvPr/>
        </p:nvSpPr>
        <p:spPr>
          <a:xfrm rot="361299">
            <a:off x="4638081" y="3554348"/>
            <a:ext cx="12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800000"/>
                </a:solidFill>
              </a:rPr>
              <a:t>X-axis</a:t>
            </a:r>
            <a:endParaRPr lang="zh-TW" altLang="en-US" sz="2000" b="1" i="1" dirty="0">
              <a:solidFill>
                <a:srgbClr val="80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 rot="19892510">
            <a:off x="1126786" y="4054403"/>
            <a:ext cx="12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000099"/>
                </a:solidFill>
              </a:rPr>
              <a:t>Z-axis</a:t>
            </a:r>
            <a:endParaRPr lang="zh-TW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2956858" y="1345939"/>
            <a:ext cx="128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003300"/>
                </a:solidFill>
              </a:rPr>
              <a:t>Y-axis</a:t>
            </a:r>
            <a:endParaRPr lang="zh-TW" altLang="en-US" sz="2000" b="1" i="1" dirty="0">
              <a:solidFill>
                <a:srgbClr val="0033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075777" y="363659"/>
            <a:ext cx="89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/>
              <a:t>Yaw</a:t>
            </a:r>
            <a:endParaRPr lang="zh-TW" altLang="en-US" sz="2400" b="1" i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847736" y="4490244"/>
            <a:ext cx="89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/>
              <a:t>Pitch</a:t>
            </a:r>
            <a:endParaRPr lang="zh-TW" altLang="en-US" sz="2400" b="1" i="1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1735" y="5155158"/>
            <a:ext cx="86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/>
              <a:t>Roll</a:t>
            </a:r>
            <a:endParaRPr lang="zh-TW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221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5</cp:revision>
  <dcterms:created xsi:type="dcterms:W3CDTF">2012-06-16T08:29:46Z</dcterms:created>
  <dcterms:modified xsi:type="dcterms:W3CDTF">2012-06-16T09:09:48Z</dcterms:modified>
</cp:coreProperties>
</file>