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76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12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1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antornd/ML/blob/main/MAPE_Comparison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antornd/ML/tree/main/DataClea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tornd/ML/blob/main/Database/Database.py" TargetMode="External"/><Relationship Id="rId2" Type="http://schemas.openxmlformats.org/officeDocument/2006/relationships/hyperlink" Target="https://github.com/tantornd/ML/blob/main/Database/CreateDatabas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antornd/ML/blob/main/Model/CombinedCode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antornd/ML/blob/main/Model/SpecificDate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B1E1-D995-1311-A47E-540BF7A4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5600"/>
              <a:t>Machine Learning for Electricity Load Forecasting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09EC-DFC0-A623-2EF8-229AA058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By Tantorn Dhippayom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81DA-3576-9BC2-5815-FD6767AD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8" r="20793" b="-1"/>
          <a:stretch/>
        </p:blipFill>
        <p:spPr>
          <a:xfrm>
            <a:off x="0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0F557-1003-177C-0972-46565CAD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Training Number Comparison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8877-BA9A-DE75-C275-84CDEB79B41F}"/>
              </a:ext>
            </a:extLst>
          </p:cNvPr>
          <p:cNvSpPr txBox="1"/>
          <p:nvPr/>
        </p:nvSpPr>
        <p:spPr>
          <a:xfrm>
            <a:off x="2150569" y="4164707"/>
            <a:ext cx="7831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https://github.com/tantornd/ML/blob/main/MAPE_Comparison.py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Generates an excel file comparing the MAPE of different days and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5953F-6303-338F-FE12-A724D834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8" y="5409780"/>
            <a:ext cx="1045038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D3F0A-278D-6EB7-5B4E-017B0BE9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FB606-40E0-C4FE-B417-B8758EA21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6"/>
          <a:stretch/>
        </p:blipFill>
        <p:spPr>
          <a:xfrm>
            <a:off x="1072720" y="823767"/>
            <a:ext cx="7117571" cy="261934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87BD2-E089-BEA5-D444-CDB1C385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4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C697E-2F2B-59DE-1417-069EE86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6893000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C31AF-38FD-703B-A9C7-EA390683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C4678-9DBB-D80B-C91E-1E31E6BB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537668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1A302-D957-26A6-683E-7C702001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6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2966B-F8E8-0433-B234-480225BE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326826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7B086-BFC3-A4AE-8051-B50F8A9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7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91E80-9404-E381-CD5F-D58E07E3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483829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A5DC-03CD-E32A-8407-92CE3748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8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A3699-FB62-8645-ED73-DFA5A0CC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326826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5FAC3-22F3-6C64-BFC1-62BD8DFA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9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D9AE9-E3C4-674A-3F2D-A06834AA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225764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0F760-560B-286E-FD8E-B52E42C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10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76CB8-1D73-E97D-4CF4-34465F0F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326826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DB7AD-C456-D978-B3AB-6DD1FEE6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11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49691-1DF2-D472-0212-7F2C549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275947" cy="2619340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2F7C5-3C50-4F2C-7F47-C97479DF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Creating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1AC38-AACA-B6F8-A46E-242DCD84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12 Training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A9B5C-B1D3-7E31-E623-B5F36F1F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275947" cy="261934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5F360-7E90-E7D9-1DB5-92B32DFD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13 Training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C7885-CA1A-C62A-7A35-8005D3A6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537668" cy="261934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912C-982D-F58B-203E-5F31D8C6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14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B25A0-2DA5-4F70-6DF7-C9620FEA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127458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308C-FA57-4DD4-0BE4-87C9FED5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15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3B3F6-11F5-F9F7-6CB6-8778EEB3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647709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F5CB3-5443-BA7A-9EB9-858390E0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16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0C187-0FA5-2E66-B397-4FC3F3B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6938648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749FF-2E78-EFDE-29E2-AFE47E31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17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59033-D40D-0796-AD33-A366261E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031786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D92E5-E19D-D309-647A-9193C784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18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B6CD6-6E35-8CBC-DDB8-F62CC99C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031786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F5FE7-7EE1-AD9E-782A-065F6732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19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AEBF1-E408-1F87-DB14-0B38A7B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031786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5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92F2-4FB3-4B4F-88E6-1BE05328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8D3F-6DC2-F274-F3D7-073CC23C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0" y="823767"/>
            <a:ext cx="7127458" cy="26193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F7FC-FFED-F8F1-41C5-3898327A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1. Data Cleaning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0BBAF-8316-0C65-DCA6-FC53C94DCED5}"/>
              </a:ext>
            </a:extLst>
          </p:cNvPr>
          <p:cNvSpPr txBox="1"/>
          <p:nvPr/>
        </p:nvSpPr>
        <p:spPr>
          <a:xfrm>
            <a:off x="1078992" y="2617557"/>
            <a:ext cx="1003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https://github.com/tantornd/ML/tree/main/DataCleaning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F6157-04EC-A790-15A4-898A280D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3533856"/>
            <a:ext cx="953585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2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989E6-FF42-E8FC-C51B-E037943B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" y="1464087"/>
            <a:ext cx="11819025" cy="392982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5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2DD5-26CA-D3BD-C796-1164D87E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59044"/>
            <a:ext cx="10674096" cy="442975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8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604DC-A18A-A6B5-D807-8A8E7EB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2. Creating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C0A6D-C2DE-F9C7-553C-1AB7A9A6B164}"/>
              </a:ext>
            </a:extLst>
          </p:cNvPr>
          <p:cNvSpPr txBox="1"/>
          <p:nvPr/>
        </p:nvSpPr>
        <p:spPr>
          <a:xfrm>
            <a:off x="1078992" y="2384902"/>
            <a:ext cx="916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https://github.com/tantornd/ML/blob/main/Database/CreateDatabase.ipynb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8F8A7-ED73-7DAC-F647-C2985763441A}"/>
              </a:ext>
            </a:extLst>
          </p:cNvPr>
          <p:cNvSpPr txBox="1"/>
          <p:nvPr/>
        </p:nvSpPr>
        <p:spPr>
          <a:xfrm>
            <a:off x="1078992" y="3028890"/>
            <a:ext cx="801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https://github.com/tantornd/ML/blob/main/Database/Database.py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(Use the cleaned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87C18-89ED-F439-E237-61C5EB7A9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92" y="4380764"/>
            <a:ext cx="940248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D6CC6-586A-D5DA-A812-0A1CA25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Training the Linear Regression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DCB23-D8D2-1485-99C1-EBC21BD95F2E}"/>
              </a:ext>
            </a:extLst>
          </p:cNvPr>
          <p:cNvSpPr txBox="1"/>
          <p:nvPr/>
        </p:nvSpPr>
        <p:spPr>
          <a:xfrm>
            <a:off x="2108006" y="4069080"/>
            <a:ext cx="4283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Features: </a:t>
            </a:r>
          </a:p>
          <a:p>
            <a:r>
              <a:rPr lang="en-US" dirty="0"/>
              <a:t>X1 = Previous day at the same time</a:t>
            </a:r>
          </a:p>
          <a:p>
            <a:r>
              <a:rPr lang="en-US" dirty="0"/>
              <a:t>X2 = Previous 7 days at the same time</a:t>
            </a:r>
          </a:p>
          <a:p>
            <a:r>
              <a:rPr lang="en-US" dirty="0"/>
              <a:t>X3 = Previous 14 days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2627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00117-20B5-7AF7-FB12-C248408335A9}"/>
              </a:ext>
            </a:extLst>
          </p:cNvPr>
          <p:cNvSpPr txBox="1"/>
          <p:nvPr/>
        </p:nvSpPr>
        <p:spPr>
          <a:xfrm>
            <a:off x="1109844" y="1280160"/>
            <a:ext cx="10107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https://github.com/tantornd/ML/blob/main/Model/CombinedCode.py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Explanation: This code creates a folder that consists of varying training numbers (depending on the user) of every day in a certain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21120-9FD6-E20B-2939-630B1A98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44" y="2559157"/>
            <a:ext cx="781159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57D7-679A-796E-1672-CFDEB051F7C2}"/>
              </a:ext>
            </a:extLst>
          </p:cNvPr>
          <p:cNvSpPr txBox="1"/>
          <p:nvPr/>
        </p:nvSpPr>
        <p:spPr>
          <a:xfrm>
            <a:off x="1144745" y="1280160"/>
            <a:ext cx="10481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https://github.com/tantornd/ML/blob/main/Model/SpecificDate.py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Explanation: This code creates a folder that consists of varying training numbers (depending on the user) of a specific date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67DB3-702A-7538-8208-7D74EB71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44" y="2757488"/>
            <a:ext cx="1045038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928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287</Words>
  <Application>Microsoft Office PowerPoint</Application>
  <PresentationFormat>Widescreen</PresentationFormat>
  <Paragraphs>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Sitka Banner</vt:lpstr>
      <vt:lpstr>HeadlinesVTI</vt:lpstr>
      <vt:lpstr>Machine Learning for Electricity Load Forecasting Internship</vt:lpstr>
      <vt:lpstr>Creating Database</vt:lpstr>
      <vt:lpstr>1. Data Cleaning</vt:lpstr>
      <vt:lpstr>PowerPoint Presentation</vt:lpstr>
      <vt:lpstr>PowerPoint Presentation</vt:lpstr>
      <vt:lpstr>2. Creating Database</vt:lpstr>
      <vt:lpstr>Training the Linear Regression Model</vt:lpstr>
      <vt:lpstr>PowerPoint Presentation</vt:lpstr>
      <vt:lpstr>PowerPoint Presentation</vt:lpstr>
      <vt:lpstr>Training Number Comparison</vt:lpstr>
      <vt:lpstr>3 Training Data</vt:lpstr>
      <vt:lpstr>4 Training Data</vt:lpstr>
      <vt:lpstr>5 Training Data</vt:lpstr>
      <vt:lpstr>6 Training Data</vt:lpstr>
      <vt:lpstr>7 Training Data</vt:lpstr>
      <vt:lpstr>8 Training Data</vt:lpstr>
      <vt:lpstr>9 Training Data</vt:lpstr>
      <vt:lpstr>10 Training Data</vt:lpstr>
      <vt:lpstr>11 Training Data</vt:lpstr>
      <vt:lpstr>12 Training Data</vt:lpstr>
      <vt:lpstr>13 Training Data</vt:lpstr>
      <vt:lpstr>14 Training Data</vt:lpstr>
      <vt:lpstr>15 Training Data</vt:lpstr>
      <vt:lpstr>16 Training Data</vt:lpstr>
      <vt:lpstr>17 Training Data</vt:lpstr>
      <vt:lpstr>18 Training Data</vt:lpstr>
      <vt:lpstr>19 Training Data</vt:lpstr>
      <vt:lpstr>20 Training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Tantorn Dhippayom</dc:creator>
  <cp:lastModifiedBy>Tantorn Dhippayom</cp:lastModifiedBy>
  <cp:revision>1</cp:revision>
  <dcterms:created xsi:type="dcterms:W3CDTF">2024-08-10T12:21:27Z</dcterms:created>
  <dcterms:modified xsi:type="dcterms:W3CDTF">2024-08-11T10:02:30Z</dcterms:modified>
</cp:coreProperties>
</file>