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5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6E456-86BE-47FC-BA9C-1DE1C93FBA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2990-16D6-42E1-A5BC-FC1DFC2F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563335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NAMA KELOMPOK: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1.M.HUDAYANA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2.TANTRI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3.DIAH AYU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4.DWI NUGROHO.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5.PANJI CHANDRA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6.ANDI .H .A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287165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PERAKITAN KOMPUTER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3356992"/>
            <a:ext cx="813690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CASING:</a:t>
            </a: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PENGERTIAN: casing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besar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casing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biasanya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dibuat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baja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alumunium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plastic,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 descr="COUGAR TURRET MESH : Casing PC Tangguh Dengan Segudang Fitur Hebat -  Murdockcruz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0" y="3645023"/>
            <a:ext cx="2673882" cy="1603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18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7048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PERAN: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1.menggunakan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sinar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laser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menulis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membaca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2.ODD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ukurannya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besar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3.sebagai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ketimbang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eksternal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TERIMA KASIH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3795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799288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melindungi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komponen-komponen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PC.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PERAN: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1.pelindung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kotoran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asap,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benda-benda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eksternal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lainnya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2.pemberi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estetika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3.dapat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mengurangi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kebisingan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4.sebagai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pendingin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5.sebagai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pelindung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aliran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listrik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MOTHERBOARD: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dimana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semua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terhubung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mentransfer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kesemua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China Pc Computer Motherboard, Pc Computer Motherboard Wholesale,  Manufacturers, Price | Made-in-China.co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5" y="3356992"/>
            <a:ext cx="1944216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799288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PERAN: 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1.penghubung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interface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2.penghung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komputer,seperti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RAM,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video card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melalui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Hub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3.penyedia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sesuai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4.menjadi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komunikasi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seluruh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CPU/PROCESSOR: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sirkuit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elektronika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menjalankan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perintah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CPU juga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aritmatika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logika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pengendalian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input/output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ditentukan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perintah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mengatur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disimpan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pengambilan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intruksi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sesuai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dirty="0"/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How to check CPU and memory usage | PCWorl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08052"/>
            <a:ext cx="1362135" cy="1255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44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7743"/>
            <a:ext cx="799288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PERAN: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1.Fecth Instruction: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mengambil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instruksi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2.Interpret Instruction: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menerjemahkan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instruksi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3.Fect Data: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mengambil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4.Process Data: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mengolah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5.Write Data: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menulis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data,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HEATSINKFAN: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kipas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biasanya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CPU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motherboard.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membantu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meringankan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CPU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terlalu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menahan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banyak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3" name="Picture 2" descr="Heatsink Fan Processor LGA 1150 – Spakat.I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2043"/>
            <a:ext cx="2016224" cy="20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95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777686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1.melakukan proses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pendinginan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beroperasi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2.tidak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pendinginan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jika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beroperasi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3.menyebarkan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seluruh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heatsink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berkumpul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inti heatsink,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4.membuang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fan/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kipas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heatsink.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SUPPLY UNIT/PSU: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PENGERTIAN: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menyuplai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casing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FUNGSI: </a:t>
            </a:r>
            <a:r>
              <a:rPr lang="en-US" dirty="0" err="1"/>
              <a:t>memasok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3" name="Picture 2" descr="Jual POWER SUPPLAY INFORCE 500W BLACK, POWER SUPPLY POWER UP 500W, POWER  SUPLAI PC 500W STANDART GARANSI Indonesia|Shopee Indonesi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1584176" cy="153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5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620688"/>
            <a:ext cx="79928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PERAN:</a:t>
            </a:r>
          </a:p>
          <a:p>
            <a:r>
              <a:rPr lang="en-US" dirty="0"/>
              <a:t>1.mengubah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bolak-balik</a:t>
            </a:r>
            <a:r>
              <a:rPr lang="en-US" dirty="0"/>
              <a:t> (AC)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searah</a:t>
            </a:r>
            <a:r>
              <a:rPr lang="en-US" dirty="0"/>
              <a:t> (DC)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</a:t>
            </a:r>
          </a:p>
          <a:p>
            <a:r>
              <a:rPr lang="en-US" dirty="0"/>
              <a:t>2.memberikan </a:t>
            </a:r>
            <a:r>
              <a:rPr lang="en-US" dirty="0" err="1"/>
              <a:t>arus</a:t>
            </a:r>
            <a:r>
              <a:rPr lang="en-US" dirty="0"/>
              <a:t> input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baik,bersih,dan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,</a:t>
            </a:r>
          </a:p>
          <a:p>
            <a:r>
              <a:rPr lang="en-US" dirty="0"/>
              <a:t>3.mengatur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agar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,</a:t>
            </a:r>
          </a:p>
          <a:p>
            <a:r>
              <a:rPr lang="en-US" dirty="0"/>
              <a:t>4.menyalurkan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diteruskan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power supply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HARDDISK: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PENGERTIAN: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yang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piringan</a:t>
            </a:r>
            <a:r>
              <a:rPr lang="en-US" dirty="0"/>
              <a:t> </a:t>
            </a:r>
            <a:r>
              <a:rPr lang="en-US" dirty="0" err="1"/>
              <a:t>magnetis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FUNGSI: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permanen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sector-sector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disk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write.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Jual HARDISK PC SEAGATE 500GB SATA / HARD DISK 500GB 3,5 INCH UNTUK CPU  KOMPUTER Indonesia|Shopee Indonesi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3" y="3284984"/>
            <a:ext cx="1728192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4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784887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PERAN: 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1.penyimpan data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2.penyimpan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bersifat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3.sebagai back-up 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 COOLER/COMPUTER FAN: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menjaga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temperature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selubung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mendinginkan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komponen-komponen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seperti,Processor,VGA,power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supply,dan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komponen-komponen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lainnya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Jual Ori 80x80x15mm 3 Pin 12V CPU Cooling Fan Cooler PC Computer - Jakarta  Timur - Toko Unik Import | Tokopedi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46" y="2276872"/>
            <a:ext cx="2000250" cy="1897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640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784887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PERAN: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memberikan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sirkulasi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memasukan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udara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dingin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casing PC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harddisk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ram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sementara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ketika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dijalankan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akses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sementara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3" name="Picture 2" descr="Perbedaan Memori RAM Server dan Memori RAM PC Serta Kelebihanny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2416175" cy="126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0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756084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PERAN: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1.sebagai media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penyimapanan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sementara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kondisi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beroperasi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hidup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2.mampu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membantu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memproses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kinerja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processor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mengolah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membaca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data,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3.melancarkan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pemerosesan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dijalankan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OPTICAL DRIVE: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penggerak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cakram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sinar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laser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gelombang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elektromagnetik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membaca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menulis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cakram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membaca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juga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penginstalasan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operasi,game,atau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software-software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lainnya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3" name="Picture 2" descr="Pengertian Optical Drive Beserta Fungsi &amp; Cara Kerja Optical Driv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28" y="2852936"/>
            <a:ext cx="2610544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6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812</Words>
  <Application>Microsoft Office PowerPoint</Application>
  <PresentationFormat>On-screen Show (4:3)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PERAKITAN  KOMPUTER</dc:title>
  <dc:creator>Deddy 2</dc:creator>
  <cp:lastModifiedBy>Tantri sekar palupi</cp:lastModifiedBy>
  <cp:revision>12</cp:revision>
  <dcterms:created xsi:type="dcterms:W3CDTF">2022-07-28T10:11:06Z</dcterms:created>
  <dcterms:modified xsi:type="dcterms:W3CDTF">2023-08-06T09:44:05Z</dcterms:modified>
</cp:coreProperties>
</file>