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69"/>
  </p:notesMasterIdLst>
  <p:handoutMasterIdLst>
    <p:handoutMasterId r:id="rId70"/>
  </p:handoutMasterIdLst>
  <p:sldIdLst>
    <p:sldId id="279" r:id="rId2"/>
    <p:sldId id="677" r:id="rId3"/>
    <p:sldId id="767" r:id="rId4"/>
    <p:sldId id="676" r:id="rId5"/>
    <p:sldId id="687" r:id="rId6"/>
    <p:sldId id="708" r:id="rId7"/>
    <p:sldId id="718" r:id="rId8"/>
    <p:sldId id="719" r:id="rId9"/>
    <p:sldId id="716" r:id="rId10"/>
    <p:sldId id="717" r:id="rId11"/>
    <p:sldId id="720" r:id="rId12"/>
    <p:sldId id="721" r:id="rId13"/>
    <p:sldId id="722" r:id="rId14"/>
    <p:sldId id="725" r:id="rId15"/>
    <p:sldId id="726" r:id="rId16"/>
    <p:sldId id="723" r:id="rId17"/>
    <p:sldId id="688" r:id="rId18"/>
    <p:sldId id="709" r:id="rId19"/>
    <p:sldId id="746" r:id="rId20"/>
    <p:sldId id="747" r:id="rId21"/>
    <p:sldId id="748" r:id="rId22"/>
    <p:sldId id="749" r:id="rId23"/>
    <p:sldId id="750" r:id="rId24"/>
    <p:sldId id="751" r:id="rId25"/>
    <p:sldId id="752" r:id="rId26"/>
    <p:sldId id="753" r:id="rId27"/>
    <p:sldId id="754" r:id="rId28"/>
    <p:sldId id="689" r:id="rId29"/>
    <p:sldId id="710" r:id="rId30"/>
    <p:sldId id="724" r:id="rId31"/>
    <p:sldId id="727" r:id="rId32"/>
    <p:sldId id="728" r:id="rId33"/>
    <p:sldId id="729" r:id="rId34"/>
    <p:sldId id="730" r:id="rId35"/>
    <p:sldId id="731" r:id="rId36"/>
    <p:sldId id="732" r:id="rId37"/>
    <p:sldId id="733" r:id="rId38"/>
    <p:sldId id="690" r:id="rId39"/>
    <p:sldId id="711" r:id="rId40"/>
    <p:sldId id="755" r:id="rId41"/>
    <p:sldId id="756" r:id="rId42"/>
    <p:sldId id="757" r:id="rId43"/>
    <p:sldId id="758" r:id="rId44"/>
    <p:sldId id="759" r:id="rId45"/>
    <p:sldId id="691" r:id="rId46"/>
    <p:sldId id="712" r:id="rId47"/>
    <p:sldId id="734" r:id="rId48"/>
    <p:sldId id="737" r:id="rId49"/>
    <p:sldId id="738" r:id="rId50"/>
    <p:sldId id="739" r:id="rId51"/>
    <p:sldId id="740" r:id="rId52"/>
    <p:sldId id="735" r:id="rId53"/>
    <p:sldId id="741" r:id="rId54"/>
    <p:sldId id="742" r:id="rId55"/>
    <p:sldId id="743" r:id="rId56"/>
    <p:sldId id="744" r:id="rId57"/>
    <p:sldId id="745" r:id="rId58"/>
    <p:sldId id="736" r:id="rId59"/>
    <p:sldId id="692" r:id="rId60"/>
    <p:sldId id="713" r:id="rId61"/>
    <p:sldId id="760" r:id="rId62"/>
    <p:sldId id="764" r:id="rId63"/>
    <p:sldId id="761" r:id="rId64"/>
    <p:sldId id="765" r:id="rId65"/>
    <p:sldId id="766" r:id="rId66"/>
    <p:sldId id="321" r:id="rId67"/>
    <p:sldId id="320" r:id="rId68"/>
  </p:sldIdLst>
  <p:sldSz cx="12192000" cy="6858000"/>
  <p:notesSz cx="6858000" cy="9144000"/>
  <p:embeddedFontLst>
    <p:embeddedFont>
      <p:font typeface="Calibri" panose="020F0502020204030204" pitchFamily="34" charset="0"/>
      <p:regular r:id="rId71"/>
      <p:bold r:id="rId72"/>
      <p:italic r:id="rId73"/>
      <p:boldItalic r:id="rId74"/>
    </p:embeddedFont>
    <p:embeddedFont>
      <p:font typeface="Consolas" panose="020B0609020204030204" pitchFamily="49" charset="0"/>
      <p:regular r:id="rId75"/>
      <p:bold r:id="rId76"/>
      <p:italic r:id="rId77"/>
      <p:boldItalic r:id="rId78"/>
    </p:embeddedFont>
    <p:embeddedFont>
      <p:font typeface="Open Sans" panose="020B0606030504020204" pitchFamily="34" charset="0"/>
      <p:regular r:id="rId79"/>
      <p:bold r:id="rId80"/>
      <p:italic r:id="rId81"/>
      <p:boldItalic r:id="rId82"/>
    </p:embeddedFont>
    <p:embeddedFont>
      <p:font typeface="Open Sans Light" panose="020B0306030504020204" pitchFamily="34" charset="0"/>
      <p:regular r:id="rId83"/>
      <p:italic r:id="rId84"/>
    </p:embeddedFont>
    <p:embeddedFont>
      <p:font typeface="Open Sans Semibold" panose="020B0706030804020204" pitchFamily="34" charset="0"/>
      <p:regular r:id="rId85"/>
      <p:bold r:id="rId86"/>
      <p:italic r:id="rId87"/>
      <p:boldItalic r:id="rId8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s" id="{5C16F381-7DBE-644F-A04C-F29DBC2D5E54}">
          <p14:sldIdLst>
            <p14:sldId id="279"/>
          </p14:sldIdLst>
        </p14:section>
        <p14:section name="Intro" id="{7F3BBC5B-8313-483D-A485-7A5C77CDC586}">
          <p14:sldIdLst>
            <p14:sldId id="677"/>
            <p14:sldId id="767"/>
            <p14:sldId id="676"/>
          </p14:sldIdLst>
        </p14:section>
        <p14:section name="Introducing Docker" id="{04CE698D-BB65-4086-BF44-D7FCB79B321A}">
          <p14:sldIdLst>
            <p14:sldId id="687"/>
            <p14:sldId id="708"/>
            <p14:sldId id="718"/>
            <p14:sldId id="719"/>
            <p14:sldId id="716"/>
            <p14:sldId id="717"/>
            <p14:sldId id="720"/>
            <p14:sldId id="721"/>
            <p14:sldId id="722"/>
            <p14:sldId id="725"/>
            <p14:sldId id="726"/>
            <p14:sldId id="723"/>
          </p14:sldIdLst>
        </p14:section>
        <p14:section name="Creating Docker images" id="{E64072F2-5BC7-4931-9C5C-8253A43906AF}">
          <p14:sldIdLst>
            <p14:sldId id="688"/>
            <p14:sldId id="709"/>
            <p14:sldId id="746"/>
            <p14:sldId id="747"/>
            <p14:sldId id="748"/>
            <p14:sldId id="749"/>
            <p14:sldId id="750"/>
            <p14:sldId id="751"/>
            <p14:sldId id="752"/>
            <p14:sldId id="753"/>
            <p14:sldId id="754"/>
          </p14:sldIdLst>
        </p14:section>
        <p14:section name="Image registries and Docker Hub" id="{F253F8C4-6DE4-4152-B5FB-9D6C631DD24B}">
          <p14:sldIdLst>
            <p14:sldId id="689"/>
            <p14:sldId id="710"/>
            <p14:sldId id="724"/>
            <p14:sldId id="727"/>
            <p14:sldId id="728"/>
            <p14:sldId id="729"/>
            <p14:sldId id="730"/>
            <p14:sldId id="731"/>
            <p14:sldId id="732"/>
            <p14:sldId id="733"/>
          </p14:sldIdLst>
        </p14:section>
        <p14:section name="Data Storage in Docker" id="{DF5471D5-A005-4306-9E5F-BA269DEE6079}">
          <p14:sldIdLst>
            <p14:sldId id="690"/>
            <p14:sldId id="711"/>
            <p14:sldId id="755"/>
            <p14:sldId id="756"/>
            <p14:sldId id="757"/>
            <p14:sldId id="758"/>
            <p14:sldId id="759"/>
          </p14:sldIdLst>
        </p14:section>
        <p14:section name="Orchestrating Systems with Docker" id="{E9382E0D-C5A3-4246-97FC-3948D5993027}">
          <p14:sldIdLst>
            <p14:sldId id="691"/>
            <p14:sldId id="712"/>
            <p14:sldId id="734"/>
            <p14:sldId id="737"/>
            <p14:sldId id="738"/>
            <p14:sldId id="739"/>
            <p14:sldId id="740"/>
            <p14:sldId id="735"/>
            <p14:sldId id="741"/>
            <p14:sldId id="742"/>
            <p14:sldId id="743"/>
            <p14:sldId id="744"/>
            <p14:sldId id="745"/>
            <p14:sldId id="736"/>
          </p14:sldIdLst>
        </p14:section>
        <p14:section name="Clustering Hosts with Docker Swarm" id="{6DC6AF43-3C7E-4F8E-A632-3F9F7D888F39}">
          <p14:sldIdLst>
            <p14:sldId id="692"/>
            <p14:sldId id="713"/>
            <p14:sldId id="760"/>
            <p14:sldId id="764"/>
            <p14:sldId id="761"/>
            <p14:sldId id="765"/>
            <p14:sldId id="766"/>
          </p14:sldIdLst>
        </p14:section>
        <p14:section name="Outro" id="{D08D64DD-4D26-4866-ACF8-3EEF43A49AA3}">
          <p14:sldIdLst>
            <p14:sldId id="321"/>
            <p14:sldId id="32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D3D3D3"/>
    <a:srgbClr val="F13327"/>
    <a:srgbClr val="F8F7F6"/>
    <a:srgbClr val="F2F2F1"/>
    <a:srgbClr val="F4F2F2"/>
    <a:srgbClr val="00595D"/>
    <a:srgbClr val="00656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4" autoAdjust="0"/>
    <p:restoredTop sz="93309" autoAdjust="0"/>
  </p:normalViewPr>
  <p:slideViewPr>
    <p:cSldViewPr snapToGrid="0" snapToObjects="1">
      <p:cViewPr varScale="1">
        <p:scale>
          <a:sx n="103" d="100"/>
          <a:sy n="103" d="100"/>
        </p:scale>
        <p:origin x="660" y="96"/>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143" d="100"/>
          <a:sy n="143" d="100"/>
        </p:scale>
        <p:origin x="4984" y="20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font" Target="fonts/font14.fntdata"/><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4.fntdata"/><Relationship Id="rId79" Type="http://schemas.openxmlformats.org/officeDocument/2006/relationships/font" Target="fonts/font9.fntdata"/><Relationship Id="rId5" Type="http://schemas.openxmlformats.org/officeDocument/2006/relationships/slide" Target="slides/slide4.xml"/><Relationship Id="rId90" Type="http://schemas.openxmlformats.org/officeDocument/2006/relationships/viewProps" Target="viewProp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77" Type="http://schemas.openxmlformats.org/officeDocument/2006/relationships/font" Target="fonts/font7.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2.fntdata"/><Relationship Id="rId80" Type="http://schemas.openxmlformats.org/officeDocument/2006/relationships/font" Target="fonts/font10.fntdata"/><Relationship Id="rId85" Type="http://schemas.openxmlformats.org/officeDocument/2006/relationships/font" Target="fonts/font1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handoutMaster" Target="handoutMasters/handoutMaster1.xml"/><Relationship Id="rId75" Type="http://schemas.openxmlformats.org/officeDocument/2006/relationships/font" Target="fonts/font5.fntdata"/><Relationship Id="rId83" Type="http://schemas.openxmlformats.org/officeDocument/2006/relationships/font" Target="fonts/font13.fntdata"/><Relationship Id="rId88" Type="http://schemas.openxmlformats.org/officeDocument/2006/relationships/font" Target="fonts/font18.fntdata"/><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3.fntdata"/><Relationship Id="rId78" Type="http://schemas.openxmlformats.org/officeDocument/2006/relationships/font" Target="fonts/font8.fntdata"/><Relationship Id="rId81" Type="http://schemas.openxmlformats.org/officeDocument/2006/relationships/font" Target="fonts/font11.fntdata"/><Relationship Id="rId86"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6.fntdata"/><Relationship Id="rId7" Type="http://schemas.openxmlformats.org/officeDocument/2006/relationships/slide" Target="slides/slide6.xml"/><Relationship Id="rId71" Type="http://schemas.openxmlformats.org/officeDocument/2006/relationships/font" Target="fonts/font1.fntdata"/><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font" Target="fonts/font17.fntdata"/><Relationship Id="rId61" Type="http://schemas.openxmlformats.org/officeDocument/2006/relationships/slide" Target="slides/slide60.xml"/><Relationship Id="rId82" Type="http://schemas.openxmlformats.org/officeDocument/2006/relationships/font" Target="fonts/font12.fntdata"/><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D0AA32E-798B-C24B-A8D8-FED32D5FE62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Open Sans" panose="020B0606030504020204" pitchFamily="34" charset="0"/>
            </a:endParaRPr>
          </a:p>
        </p:txBody>
      </p:sp>
      <p:sp>
        <p:nvSpPr>
          <p:cNvPr id="3" name="Date Placeholder 2">
            <a:extLst>
              <a:ext uri="{FF2B5EF4-FFF2-40B4-BE49-F238E27FC236}">
                <a16:creationId xmlns:a16="http://schemas.microsoft.com/office/drawing/2014/main" id="{B2EBF1FF-6F1F-4A49-B48C-9AC2EA4D9A6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D940D4-3AF6-8D4A-9EE1-4AD41A258D88}" type="datetimeFigureOut">
              <a:rPr lang="en-US" smtClean="0">
                <a:latin typeface="Open Sans" panose="020B0606030504020204" pitchFamily="34" charset="0"/>
              </a:rPr>
              <a:t>16-Oct-19</a:t>
            </a:fld>
            <a:endParaRPr lang="en-US" dirty="0">
              <a:latin typeface="Open Sans" panose="020B0606030504020204" pitchFamily="34" charset="0"/>
            </a:endParaRPr>
          </a:p>
        </p:txBody>
      </p:sp>
      <p:sp>
        <p:nvSpPr>
          <p:cNvPr id="4" name="Footer Placeholder 3">
            <a:extLst>
              <a:ext uri="{FF2B5EF4-FFF2-40B4-BE49-F238E27FC236}">
                <a16:creationId xmlns:a16="http://schemas.microsoft.com/office/drawing/2014/main" id="{2EC978BD-CD00-0B4A-BFB0-AEE35669C24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Open Sans" panose="020B0606030504020204" pitchFamily="34" charset="0"/>
            </a:endParaRPr>
          </a:p>
        </p:txBody>
      </p:sp>
      <p:sp>
        <p:nvSpPr>
          <p:cNvPr id="5" name="Slide Number Placeholder 4">
            <a:extLst>
              <a:ext uri="{FF2B5EF4-FFF2-40B4-BE49-F238E27FC236}">
                <a16:creationId xmlns:a16="http://schemas.microsoft.com/office/drawing/2014/main" id="{84F6D1F2-4EF5-F24F-802A-EAA8980035B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55B318A-C7F7-EF46-8257-4FB40535D258}" type="slidenum">
              <a:rPr lang="en-US" smtClean="0">
                <a:latin typeface="Open Sans" panose="020B0606030504020204" pitchFamily="34" charset="0"/>
              </a:rPr>
              <a:t>‹#›</a:t>
            </a:fld>
            <a:endParaRPr lang="en-US" dirty="0">
              <a:latin typeface="Open Sans" panose="020B0606030504020204" pitchFamily="34" charset="0"/>
            </a:endParaRPr>
          </a:p>
        </p:txBody>
      </p:sp>
    </p:spTree>
    <p:extLst>
      <p:ext uri="{BB962C8B-B14F-4D97-AF65-F5344CB8AC3E}">
        <p14:creationId xmlns:p14="http://schemas.microsoft.com/office/powerpoint/2010/main" val="11417425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87E087-90D8-45F8-80C0-6755C3C3CEFE}" type="datetimeFigureOut">
              <a:rPr lang="en-US" smtClean="0"/>
              <a:t>16-Oct-19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4E6B44-8A2D-409F-997F-4C23C1BB012E}" type="slidenum">
              <a:rPr lang="en-US" smtClean="0"/>
              <a:t>‹#›</a:t>
            </a:fld>
            <a:endParaRPr lang="en-US"/>
          </a:p>
        </p:txBody>
      </p:sp>
    </p:spTree>
    <p:extLst>
      <p:ext uri="{BB962C8B-B14F-4D97-AF65-F5344CB8AC3E}">
        <p14:creationId xmlns:p14="http://schemas.microsoft.com/office/powerpoint/2010/main" val="3876071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localhost:8080/v2/_catalog" TargetMode="External"/><Relationship Id="rId2" Type="http://schemas.openxmlformats.org/officeDocument/2006/relationships/slide" Target="../slides/slide37.xml"/><Relationship Id="rId1" Type="http://schemas.openxmlformats.org/officeDocument/2006/relationships/notesMaster" Target="../notesMasters/notesMaster1.xml"/><Relationship Id="rId4" Type="http://schemas.openxmlformats.org/officeDocument/2006/relationships/hyperlink" Target="http://nuget1ca2/feeds/SC_Dev_Containers"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UA" dirty="0"/>
              <a:t>01, 03, 05</a:t>
            </a:r>
            <a:r>
              <a:rPr lang="en-US" dirty="0"/>
              <a:t>, 07 (??????????????????????)</a:t>
            </a:r>
            <a:r>
              <a:rPr lang="ru-UA" dirty="0"/>
              <a:t> – </a:t>
            </a:r>
            <a:r>
              <a:rPr lang="en-US" dirty="0"/>
              <a:t>STA</a:t>
            </a:r>
          </a:p>
          <a:p>
            <a:r>
              <a:rPr lang="en-US" dirty="0"/>
              <a:t>02, 04, 06 – MN</a:t>
            </a:r>
          </a:p>
          <a:p>
            <a:endParaRPr lang="en-US" dirty="0"/>
          </a:p>
          <a:p>
            <a:r>
              <a:rPr lang="en-US" dirty="0"/>
              <a:t>Samples:</a:t>
            </a:r>
          </a:p>
          <a:p>
            <a:r>
              <a:rPr lang="en-US" dirty="0"/>
              <a:t>01</a:t>
            </a:r>
          </a:p>
          <a:p>
            <a:pPr marL="228600" indent="-228600">
              <a:buAutoNum type="alphaLcParenR"/>
            </a:pPr>
            <a:r>
              <a:rPr lang="en-US" dirty="0"/>
              <a:t>run SQL server Linux container</a:t>
            </a:r>
          </a:p>
          <a:p>
            <a:pPr marL="228600" indent="-228600">
              <a:buAutoNum type="alphaLcParenR"/>
            </a:pPr>
            <a:r>
              <a:rPr lang="en-US" dirty="0"/>
              <a:t>Run some windows container</a:t>
            </a:r>
          </a:p>
          <a:p>
            <a:r>
              <a:rPr lang="en-US" dirty="0"/>
              <a:t>02</a:t>
            </a:r>
          </a:p>
          <a:p>
            <a:pPr marL="228600" indent="-228600">
              <a:buAutoNum type="alphaLcParenR"/>
            </a:pPr>
            <a:r>
              <a:rPr lang="en-US" dirty="0"/>
              <a:t>create ASP.NET Core app and package it into container</a:t>
            </a:r>
          </a:p>
          <a:p>
            <a:pPr marL="228600" indent="-228600">
              <a:buAutoNum type="alphaLcParenR"/>
            </a:pPr>
            <a:r>
              <a:rPr lang="en-US" dirty="0"/>
              <a:t>Multi-stage build, first stage builds from sources, second stage packages output of first stage</a:t>
            </a:r>
          </a:p>
          <a:p>
            <a:pPr marL="0" indent="0">
              <a:buNone/>
            </a:pPr>
            <a:r>
              <a:rPr lang="en-US" dirty="0"/>
              <a:t>03 – push created image to image registry, show script</a:t>
            </a:r>
          </a:p>
          <a:p>
            <a:pPr marL="0" indent="0">
              <a:buNone/>
            </a:pPr>
            <a:r>
              <a:rPr lang="en-US" dirty="0"/>
              <a:t>MN to provide link to registry + set access rights</a:t>
            </a:r>
          </a:p>
          <a:p>
            <a:pPr marL="0" indent="0">
              <a:buNone/>
            </a:pPr>
            <a:r>
              <a:rPr lang="en-US" dirty="0"/>
              <a:t>04</a:t>
            </a:r>
          </a:p>
          <a:p>
            <a:pPr marL="228600" indent="-228600">
              <a:buAutoNum type="alphaLcParenR"/>
            </a:pPr>
            <a:r>
              <a:rPr lang="en-US" dirty="0"/>
              <a:t>add logging, show how to mount folder where logs will be written to.</a:t>
            </a:r>
          </a:p>
          <a:p>
            <a:pPr marL="228600" indent="-228600">
              <a:buAutoNum type="alphaLcParenR"/>
            </a:pPr>
            <a:r>
              <a:rPr lang="en-US" dirty="0"/>
              <a:t>??? – use folder for DB files in SQL server</a:t>
            </a:r>
          </a:p>
          <a:p>
            <a:pPr marL="0" indent="0">
              <a:buNone/>
            </a:pPr>
            <a:r>
              <a:rPr lang="en-US" dirty="0"/>
              <a:t>05</a:t>
            </a:r>
          </a:p>
          <a:p>
            <a:pPr marL="0" indent="0">
              <a:buNone/>
            </a:pPr>
            <a:r>
              <a:rPr lang="en-US" dirty="0"/>
              <a:t>Start SQL + web app simultaneously, pass connection string to </a:t>
            </a:r>
            <a:r>
              <a:rPr lang="en-US" dirty="0" err="1"/>
              <a:t>sql</a:t>
            </a:r>
            <a:r>
              <a:rPr lang="en-US" dirty="0"/>
              <a:t> server via env variable</a:t>
            </a:r>
          </a:p>
          <a:p>
            <a:pPr marL="0" indent="0">
              <a:buNone/>
            </a:pPr>
            <a:r>
              <a:rPr lang="en-US" dirty="0"/>
              <a:t>+ update web app to use data from DB</a:t>
            </a:r>
          </a:p>
          <a:p>
            <a:pPr marL="0" indent="0">
              <a:buNone/>
            </a:pPr>
            <a:r>
              <a:rPr lang="en-US" dirty="0"/>
              <a:t>06</a:t>
            </a:r>
          </a:p>
          <a:p>
            <a:pPr marL="0" indent="0">
              <a:buNone/>
            </a:pPr>
            <a:r>
              <a:rPr lang="en-US" dirty="0"/>
              <a:t>Run apps from 05 in Docker Swarm</a:t>
            </a:r>
          </a:p>
          <a:p>
            <a:pPr marL="0" indent="0">
              <a:buNone/>
            </a:pPr>
            <a:r>
              <a:rPr lang="en-US" dirty="0"/>
              <a:t>07</a:t>
            </a:r>
          </a:p>
          <a:p>
            <a:pPr marL="0" indent="0">
              <a:buNone/>
            </a:pPr>
            <a:r>
              <a:rPr lang="en-US" dirty="0"/>
              <a:t>??????????????????????????????????????? Kubernetes</a:t>
            </a:r>
          </a:p>
          <a:p>
            <a:pPr marL="0" indent="0">
              <a:buNone/>
            </a:pPr>
            <a:endParaRPr lang="en-US" dirty="0"/>
          </a:p>
          <a:p>
            <a:pPr marL="0" indent="0">
              <a:buNone/>
            </a:pPr>
            <a:endParaRPr lang="en-US" dirty="0"/>
          </a:p>
        </p:txBody>
      </p:sp>
      <p:sp>
        <p:nvSpPr>
          <p:cNvPr id="4" name="Slide Number Placeholder 3"/>
          <p:cNvSpPr>
            <a:spLocks noGrp="1"/>
          </p:cNvSpPr>
          <p:nvPr>
            <p:ph type="sldNum" sz="quarter" idx="5"/>
          </p:nvPr>
        </p:nvSpPr>
        <p:spPr/>
        <p:txBody>
          <a:bodyPr/>
          <a:lstStyle/>
          <a:p>
            <a:fld id="{AA4E6B44-8A2D-409F-997F-4C23C1BB012E}" type="slidenum">
              <a:rPr lang="en-US" smtClean="0"/>
              <a:t>4</a:t>
            </a:fld>
            <a:endParaRPr lang="en-US"/>
          </a:p>
        </p:txBody>
      </p:sp>
    </p:spTree>
    <p:extLst>
      <p:ext uri="{BB962C8B-B14F-4D97-AF65-F5344CB8AC3E}">
        <p14:creationId xmlns:p14="http://schemas.microsoft.com/office/powerpoint/2010/main" val="1174825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4E6B44-8A2D-409F-997F-4C23C1BB012E}" type="slidenum">
              <a:rPr lang="en-US" smtClean="0"/>
              <a:t>14</a:t>
            </a:fld>
            <a:endParaRPr lang="en-US"/>
          </a:p>
        </p:txBody>
      </p:sp>
    </p:spTree>
    <p:extLst>
      <p:ext uri="{BB962C8B-B14F-4D97-AF65-F5344CB8AC3E}">
        <p14:creationId xmlns:p14="http://schemas.microsoft.com/office/powerpoint/2010/main" val="38031031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4E6B44-8A2D-409F-997F-4C23C1BB012E}" type="slidenum">
              <a:rPr lang="en-US" smtClean="0"/>
              <a:t>15</a:t>
            </a:fld>
            <a:endParaRPr lang="en-US"/>
          </a:p>
        </p:txBody>
      </p:sp>
    </p:spTree>
    <p:extLst>
      <p:ext uri="{BB962C8B-B14F-4D97-AF65-F5344CB8AC3E}">
        <p14:creationId xmlns:p14="http://schemas.microsoft.com/office/powerpoint/2010/main" val="3339745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Sample commands can be found in </a:t>
            </a:r>
            <a:r>
              <a:rPr lang="en-US" dirty="0" err="1"/>
              <a:t>src</a:t>
            </a:r>
            <a:r>
              <a:rPr lang="en-US" dirty="0"/>
              <a:t>/01_Introducing_Docker</a:t>
            </a:r>
          </a:p>
          <a:p>
            <a:r>
              <a:rPr lang="en-US" dirty="0"/>
              <a:t>When connecting to SQL Server using SQL Server Management Studio, specify “localhost,14330” as server name</a:t>
            </a:r>
          </a:p>
          <a:p>
            <a:r>
              <a:rPr lang="en-US" dirty="0"/>
              <a:t>Show switching from Linux containers to Windows containers, show output of “docker version” command after switching.</a:t>
            </a:r>
          </a:p>
          <a:p>
            <a:r>
              <a:rPr lang="en-US" dirty="0"/>
              <a:t>Mention requirement to install updates to be able to run Windows containers. Show output of “docker version” command, it includes </a:t>
            </a:r>
            <a:r>
              <a:rPr lang="en-US"/>
              <a:t>system architecture.</a:t>
            </a:r>
            <a:endParaRPr lang="en-US" dirty="0"/>
          </a:p>
        </p:txBody>
      </p:sp>
      <p:sp>
        <p:nvSpPr>
          <p:cNvPr id="4" name="Slide Number Placeholder 3"/>
          <p:cNvSpPr>
            <a:spLocks noGrp="1"/>
          </p:cNvSpPr>
          <p:nvPr>
            <p:ph type="sldNum" sz="quarter" idx="5"/>
          </p:nvPr>
        </p:nvSpPr>
        <p:spPr/>
        <p:txBody>
          <a:bodyPr/>
          <a:lstStyle/>
          <a:p>
            <a:fld id="{AA4E6B44-8A2D-409F-997F-4C23C1BB012E}" type="slidenum">
              <a:rPr lang="en-US" smtClean="0"/>
              <a:t>16</a:t>
            </a:fld>
            <a:endParaRPr lang="en-US"/>
          </a:p>
        </p:txBody>
      </p:sp>
    </p:spTree>
    <p:extLst>
      <p:ext uri="{BB962C8B-B14F-4D97-AF65-F5344CB8AC3E}">
        <p14:creationId xmlns:p14="http://schemas.microsoft.com/office/powerpoint/2010/main" val="8477107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err="1"/>
              <a:t>Dockerfile</a:t>
            </a:r>
            <a:r>
              <a:rPr lang="en-US" dirty="0"/>
              <a:t> can be named anyhow, but </a:t>
            </a:r>
            <a:r>
              <a:rPr lang="en-US" dirty="0" err="1"/>
              <a:t>dockerfile</a:t>
            </a:r>
            <a:r>
              <a:rPr lang="en-US" dirty="0"/>
              <a:t> is a standard name</a:t>
            </a:r>
          </a:p>
          <a:p>
            <a:pPr marL="228600" indent="-228600">
              <a:buAutoNum type="arabicParenR"/>
            </a:pPr>
            <a:endParaRPr lang="en-US" dirty="0"/>
          </a:p>
        </p:txBody>
      </p:sp>
      <p:sp>
        <p:nvSpPr>
          <p:cNvPr id="4" name="Slide Number Placeholder 3"/>
          <p:cNvSpPr>
            <a:spLocks noGrp="1"/>
          </p:cNvSpPr>
          <p:nvPr>
            <p:ph type="sldNum" sz="quarter" idx="5"/>
          </p:nvPr>
        </p:nvSpPr>
        <p:spPr/>
        <p:txBody>
          <a:bodyPr/>
          <a:lstStyle/>
          <a:p>
            <a:fld id="{AA4E6B44-8A2D-409F-997F-4C23C1BB012E}" type="slidenum">
              <a:rPr lang="en-US" smtClean="0"/>
              <a:t>19</a:t>
            </a:fld>
            <a:endParaRPr lang="en-US"/>
          </a:p>
        </p:txBody>
      </p:sp>
    </p:spTree>
    <p:extLst>
      <p:ext uri="{BB962C8B-B14F-4D97-AF65-F5344CB8AC3E}">
        <p14:creationId xmlns:p14="http://schemas.microsoft.com/office/powerpoint/2010/main" val="17736679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4E6B44-8A2D-409F-997F-4C23C1BB012E}" type="slidenum">
              <a:rPr lang="en-US" smtClean="0"/>
              <a:t>21</a:t>
            </a:fld>
            <a:endParaRPr lang="en-US"/>
          </a:p>
        </p:txBody>
      </p:sp>
    </p:spTree>
    <p:extLst>
      <p:ext uri="{BB962C8B-B14F-4D97-AF65-F5344CB8AC3E}">
        <p14:creationId xmlns:p14="http://schemas.microsoft.com/office/powerpoint/2010/main" val="19709383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Sample commands can be found in </a:t>
            </a:r>
            <a:r>
              <a:rPr lang="en-US" dirty="0" err="1"/>
              <a:t>src</a:t>
            </a:r>
            <a:r>
              <a:rPr lang="en-US" dirty="0"/>
              <a:t>/01_Introducing_Docker</a:t>
            </a:r>
          </a:p>
          <a:p>
            <a:r>
              <a:rPr lang="en-US" dirty="0"/>
              <a:t>When connecting to SQL Server using SQL Server Management Studio, specify “localhost,14330” as server name</a:t>
            </a:r>
          </a:p>
          <a:p>
            <a:r>
              <a:rPr lang="en-US" dirty="0"/>
              <a:t>Show switching from Linux containers to Windows containers, show output of “docker version” command after switching.</a:t>
            </a:r>
          </a:p>
          <a:p>
            <a:r>
              <a:rPr lang="en-US" dirty="0"/>
              <a:t>Mention requirement to install updates to be able to run Windows containers. Show output of “docker version” command, it includes </a:t>
            </a:r>
            <a:r>
              <a:rPr lang="en-US"/>
              <a:t>system architecture.</a:t>
            </a:r>
            <a:endParaRPr lang="en-US" dirty="0"/>
          </a:p>
        </p:txBody>
      </p:sp>
      <p:sp>
        <p:nvSpPr>
          <p:cNvPr id="4" name="Slide Number Placeholder 3"/>
          <p:cNvSpPr>
            <a:spLocks noGrp="1"/>
          </p:cNvSpPr>
          <p:nvPr>
            <p:ph type="sldNum" sz="quarter" idx="5"/>
          </p:nvPr>
        </p:nvSpPr>
        <p:spPr/>
        <p:txBody>
          <a:bodyPr/>
          <a:lstStyle/>
          <a:p>
            <a:fld id="{AA4E6B44-8A2D-409F-997F-4C23C1BB012E}" type="slidenum">
              <a:rPr lang="en-US" smtClean="0"/>
              <a:t>27</a:t>
            </a:fld>
            <a:endParaRPr lang="en-US"/>
          </a:p>
        </p:txBody>
      </p:sp>
    </p:spTree>
    <p:extLst>
      <p:ext uri="{BB962C8B-B14F-4D97-AF65-F5344CB8AC3E}">
        <p14:creationId xmlns:p14="http://schemas.microsoft.com/office/powerpoint/2010/main" val="13254852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Sample commands can be found in </a:t>
            </a:r>
            <a:r>
              <a:rPr lang="en-US" dirty="0" err="1"/>
              <a:t>src</a:t>
            </a:r>
            <a:r>
              <a:rPr lang="en-US" dirty="0"/>
              <a:t>/03_Image_registries_and_Docker_Hub</a:t>
            </a:r>
          </a:p>
          <a:p>
            <a:endParaRPr lang="en-US" dirty="0"/>
          </a:p>
          <a:p>
            <a:r>
              <a:rPr lang="en-US" dirty="0"/>
              <a:t>Use this URL to show that local registry is running and repository is created:</a:t>
            </a:r>
          </a:p>
          <a:p>
            <a:r>
              <a:rPr lang="en-US" dirty="0">
                <a:hlinkClick r:id="rId3"/>
              </a:rPr>
              <a:t>http://localhost:8080/v2/_catalog</a:t>
            </a:r>
            <a:endParaRPr lang="en-US" dirty="0"/>
          </a:p>
          <a:p>
            <a:endParaRPr lang="en-US" dirty="0"/>
          </a:p>
          <a:p>
            <a:r>
              <a:rPr lang="en-US" dirty="0"/>
              <a:t>Sitecore registry:</a:t>
            </a:r>
          </a:p>
          <a:p>
            <a:r>
              <a:rPr lang="en-US" dirty="0">
                <a:hlinkClick r:id="rId4"/>
              </a:rPr>
              <a:t>http://nuget1ca2/feeds/SC_Dev_Containers</a:t>
            </a:r>
            <a:endParaRPr lang="en-US" dirty="0"/>
          </a:p>
        </p:txBody>
      </p:sp>
      <p:sp>
        <p:nvSpPr>
          <p:cNvPr id="4" name="Slide Number Placeholder 3"/>
          <p:cNvSpPr>
            <a:spLocks noGrp="1"/>
          </p:cNvSpPr>
          <p:nvPr>
            <p:ph type="sldNum" sz="quarter" idx="5"/>
          </p:nvPr>
        </p:nvSpPr>
        <p:spPr/>
        <p:txBody>
          <a:bodyPr/>
          <a:lstStyle/>
          <a:p>
            <a:fld id="{AA4E6B44-8A2D-409F-997F-4C23C1BB012E}" type="slidenum">
              <a:rPr lang="en-US" smtClean="0"/>
              <a:t>37</a:t>
            </a:fld>
            <a:endParaRPr lang="en-US"/>
          </a:p>
        </p:txBody>
      </p:sp>
    </p:spTree>
    <p:extLst>
      <p:ext uri="{BB962C8B-B14F-4D97-AF65-F5344CB8AC3E}">
        <p14:creationId xmlns:p14="http://schemas.microsoft.com/office/powerpoint/2010/main" val="40089437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Sample commands can be found in </a:t>
            </a:r>
            <a:r>
              <a:rPr lang="en-US" dirty="0" err="1"/>
              <a:t>src</a:t>
            </a:r>
            <a:r>
              <a:rPr lang="en-US" dirty="0"/>
              <a:t>/04_Data_Storage</a:t>
            </a:r>
          </a:p>
        </p:txBody>
      </p:sp>
      <p:sp>
        <p:nvSpPr>
          <p:cNvPr id="4" name="Slide Number Placeholder 3"/>
          <p:cNvSpPr>
            <a:spLocks noGrp="1"/>
          </p:cNvSpPr>
          <p:nvPr>
            <p:ph type="sldNum" sz="quarter" idx="5"/>
          </p:nvPr>
        </p:nvSpPr>
        <p:spPr/>
        <p:txBody>
          <a:bodyPr/>
          <a:lstStyle/>
          <a:p>
            <a:fld id="{AA4E6B44-8A2D-409F-997F-4C23C1BB012E}" type="slidenum">
              <a:rPr lang="en-US" smtClean="0"/>
              <a:t>41</a:t>
            </a:fld>
            <a:endParaRPr lang="en-US"/>
          </a:p>
        </p:txBody>
      </p:sp>
    </p:spTree>
    <p:extLst>
      <p:ext uri="{BB962C8B-B14F-4D97-AF65-F5344CB8AC3E}">
        <p14:creationId xmlns:p14="http://schemas.microsoft.com/office/powerpoint/2010/main" val="40226150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4E6B44-8A2D-409F-997F-4C23C1BB012E}" type="slidenum">
              <a:rPr lang="en-US" smtClean="0"/>
              <a:t>42</a:t>
            </a:fld>
            <a:endParaRPr lang="en-US"/>
          </a:p>
        </p:txBody>
      </p:sp>
    </p:spTree>
    <p:extLst>
      <p:ext uri="{BB962C8B-B14F-4D97-AF65-F5344CB8AC3E}">
        <p14:creationId xmlns:p14="http://schemas.microsoft.com/office/powerpoint/2010/main" val="18416316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Sample commands can be found in </a:t>
            </a:r>
            <a:r>
              <a:rPr lang="en-US" dirty="0" err="1"/>
              <a:t>src</a:t>
            </a:r>
            <a:r>
              <a:rPr lang="en-US" dirty="0"/>
              <a:t>/04_Data_Storage</a:t>
            </a:r>
          </a:p>
        </p:txBody>
      </p:sp>
      <p:sp>
        <p:nvSpPr>
          <p:cNvPr id="4" name="Slide Number Placeholder 3"/>
          <p:cNvSpPr>
            <a:spLocks noGrp="1"/>
          </p:cNvSpPr>
          <p:nvPr>
            <p:ph type="sldNum" sz="quarter" idx="5"/>
          </p:nvPr>
        </p:nvSpPr>
        <p:spPr/>
        <p:txBody>
          <a:bodyPr/>
          <a:lstStyle/>
          <a:p>
            <a:fld id="{AA4E6B44-8A2D-409F-997F-4C23C1BB012E}" type="slidenum">
              <a:rPr lang="en-US" smtClean="0"/>
              <a:t>43</a:t>
            </a:fld>
            <a:endParaRPr lang="en-US"/>
          </a:p>
        </p:txBody>
      </p:sp>
    </p:spTree>
    <p:extLst>
      <p:ext uri="{BB962C8B-B14F-4D97-AF65-F5344CB8AC3E}">
        <p14:creationId xmlns:p14="http://schemas.microsoft.com/office/powerpoint/2010/main" val="1510527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4E6B44-8A2D-409F-997F-4C23C1BB012E}" type="slidenum">
              <a:rPr lang="en-US" smtClean="0"/>
              <a:t>6</a:t>
            </a:fld>
            <a:endParaRPr lang="en-US"/>
          </a:p>
        </p:txBody>
      </p:sp>
    </p:spTree>
    <p:extLst>
      <p:ext uri="{BB962C8B-B14F-4D97-AF65-F5344CB8AC3E}">
        <p14:creationId xmlns:p14="http://schemas.microsoft.com/office/powerpoint/2010/main" val="32787372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Sample commands can be found in </a:t>
            </a:r>
            <a:r>
              <a:rPr lang="en-US" dirty="0" err="1"/>
              <a:t>src</a:t>
            </a:r>
            <a:r>
              <a:rPr lang="en-US" dirty="0"/>
              <a:t>/05_Orchestrating_Systems_with_Docker/</a:t>
            </a:r>
            <a:r>
              <a:rPr lang="en-US" dirty="0" err="1"/>
              <a:t>NetworkManagement</a:t>
            </a:r>
            <a:endParaRPr lang="en-US" dirty="0"/>
          </a:p>
        </p:txBody>
      </p:sp>
      <p:sp>
        <p:nvSpPr>
          <p:cNvPr id="4" name="Slide Number Placeholder 3"/>
          <p:cNvSpPr>
            <a:spLocks noGrp="1"/>
          </p:cNvSpPr>
          <p:nvPr>
            <p:ph type="sldNum" sz="quarter" idx="5"/>
          </p:nvPr>
        </p:nvSpPr>
        <p:spPr/>
        <p:txBody>
          <a:bodyPr/>
          <a:lstStyle/>
          <a:p>
            <a:fld id="{AA4E6B44-8A2D-409F-997F-4C23C1BB012E}" type="slidenum">
              <a:rPr lang="en-US" smtClean="0"/>
              <a:t>51</a:t>
            </a:fld>
            <a:endParaRPr lang="en-US"/>
          </a:p>
        </p:txBody>
      </p:sp>
    </p:spTree>
    <p:extLst>
      <p:ext uri="{BB962C8B-B14F-4D97-AF65-F5344CB8AC3E}">
        <p14:creationId xmlns:p14="http://schemas.microsoft.com/office/powerpoint/2010/main" val="28425353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docker-</a:t>
            </a:r>
            <a:r>
              <a:rPr lang="en-US" dirty="0" err="1"/>
              <a:t>compose.yml</a:t>
            </a:r>
            <a:r>
              <a:rPr lang="en-US" dirty="0"/>
              <a:t> it is possible to use </a:t>
            </a:r>
            <a:r>
              <a:rPr lang="en-US" dirty="0" err="1"/>
              <a:t>deploy.replicas</a:t>
            </a:r>
            <a:r>
              <a:rPr lang="en-US" dirty="0"/>
              <a:t> to set scaling level.</a:t>
            </a:r>
          </a:p>
        </p:txBody>
      </p:sp>
      <p:sp>
        <p:nvSpPr>
          <p:cNvPr id="4" name="Slide Number Placeholder 3"/>
          <p:cNvSpPr>
            <a:spLocks noGrp="1"/>
          </p:cNvSpPr>
          <p:nvPr>
            <p:ph type="sldNum" sz="quarter" idx="5"/>
          </p:nvPr>
        </p:nvSpPr>
        <p:spPr/>
        <p:txBody>
          <a:bodyPr/>
          <a:lstStyle/>
          <a:p>
            <a:fld id="{AA4E6B44-8A2D-409F-997F-4C23C1BB012E}" type="slidenum">
              <a:rPr lang="en-US" smtClean="0"/>
              <a:t>55</a:t>
            </a:fld>
            <a:endParaRPr lang="en-US"/>
          </a:p>
        </p:txBody>
      </p:sp>
    </p:spTree>
    <p:extLst>
      <p:ext uri="{BB962C8B-B14F-4D97-AF65-F5344CB8AC3E}">
        <p14:creationId xmlns:p14="http://schemas.microsoft.com/office/powerpoint/2010/main" val="23383275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Sample web app can be found in </a:t>
            </a:r>
            <a:r>
              <a:rPr lang="en-US" dirty="0" err="1"/>
              <a:t>src</a:t>
            </a:r>
            <a:r>
              <a:rPr lang="en-US" dirty="0"/>
              <a:t>/05_Orchestrating_Systems_with_Docker/</a:t>
            </a:r>
            <a:r>
              <a:rPr lang="en-US" dirty="0" err="1"/>
              <a:t>AdvancedWebApp</a:t>
            </a:r>
            <a:endParaRPr lang="en-US" dirty="0"/>
          </a:p>
          <a:p>
            <a:r>
              <a:rPr lang="en-US" dirty="0"/>
              <a:t>Sample commands can be found in </a:t>
            </a:r>
            <a:r>
              <a:rPr lang="en-US" dirty="0" err="1"/>
              <a:t>src</a:t>
            </a:r>
            <a:r>
              <a:rPr lang="en-US" dirty="0"/>
              <a:t>/05_Orchestrating_Systems_with_Docker/</a:t>
            </a:r>
            <a:r>
              <a:rPr lang="en-US" dirty="0" err="1"/>
              <a:t>AdvancedWebApp_Orchestration</a:t>
            </a:r>
            <a:endParaRPr lang="en-US" dirty="0"/>
          </a:p>
        </p:txBody>
      </p:sp>
      <p:sp>
        <p:nvSpPr>
          <p:cNvPr id="4" name="Slide Number Placeholder 3"/>
          <p:cNvSpPr>
            <a:spLocks noGrp="1"/>
          </p:cNvSpPr>
          <p:nvPr>
            <p:ph type="sldNum" sz="quarter" idx="5"/>
          </p:nvPr>
        </p:nvSpPr>
        <p:spPr/>
        <p:txBody>
          <a:bodyPr/>
          <a:lstStyle/>
          <a:p>
            <a:fld id="{AA4E6B44-8A2D-409F-997F-4C23C1BB012E}" type="slidenum">
              <a:rPr lang="en-US" smtClean="0"/>
              <a:t>58</a:t>
            </a:fld>
            <a:endParaRPr lang="en-US"/>
          </a:p>
        </p:txBody>
      </p:sp>
    </p:spTree>
    <p:extLst>
      <p:ext uri="{BB962C8B-B14F-4D97-AF65-F5344CB8AC3E}">
        <p14:creationId xmlns:p14="http://schemas.microsoft.com/office/powerpoint/2010/main" val="27577676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4E6B44-8A2D-409F-997F-4C23C1BB012E}" type="slidenum">
              <a:rPr lang="en-US" smtClean="0"/>
              <a:t>7</a:t>
            </a:fld>
            <a:endParaRPr lang="en-US"/>
          </a:p>
        </p:txBody>
      </p:sp>
    </p:spTree>
    <p:extLst>
      <p:ext uri="{BB962C8B-B14F-4D97-AF65-F5344CB8AC3E}">
        <p14:creationId xmlns:p14="http://schemas.microsoft.com/office/powerpoint/2010/main" val="24896016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4E6B44-8A2D-409F-997F-4C23C1BB012E}" type="slidenum">
              <a:rPr lang="en-US" smtClean="0"/>
              <a:t>8</a:t>
            </a:fld>
            <a:endParaRPr lang="en-US"/>
          </a:p>
        </p:txBody>
      </p:sp>
    </p:spTree>
    <p:extLst>
      <p:ext uri="{BB962C8B-B14F-4D97-AF65-F5344CB8AC3E}">
        <p14:creationId xmlns:p14="http://schemas.microsoft.com/office/powerpoint/2010/main" val="1967747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4E6B44-8A2D-409F-997F-4C23C1BB012E}" type="slidenum">
              <a:rPr lang="en-US" smtClean="0"/>
              <a:t>9</a:t>
            </a:fld>
            <a:endParaRPr lang="en-US"/>
          </a:p>
        </p:txBody>
      </p:sp>
    </p:spTree>
    <p:extLst>
      <p:ext uri="{BB962C8B-B14F-4D97-AF65-F5344CB8AC3E}">
        <p14:creationId xmlns:p14="http://schemas.microsoft.com/office/powerpoint/2010/main" val="6062382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4E6B44-8A2D-409F-997F-4C23C1BB012E}" type="slidenum">
              <a:rPr lang="en-US" smtClean="0"/>
              <a:t>10</a:t>
            </a:fld>
            <a:endParaRPr lang="en-US"/>
          </a:p>
        </p:txBody>
      </p:sp>
    </p:spTree>
    <p:extLst>
      <p:ext uri="{BB962C8B-B14F-4D97-AF65-F5344CB8AC3E}">
        <p14:creationId xmlns:p14="http://schemas.microsoft.com/office/powerpoint/2010/main" val="11392294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4E6B44-8A2D-409F-997F-4C23C1BB012E}" type="slidenum">
              <a:rPr lang="en-US" smtClean="0"/>
              <a:t>11</a:t>
            </a:fld>
            <a:endParaRPr lang="en-US"/>
          </a:p>
        </p:txBody>
      </p:sp>
    </p:spTree>
    <p:extLst>
      <p:ext uri="{BB962C8B-B14F-4D97-AF65-F5344CB8AC3E}">
        <p14:creationId xmlns:p14="http://schemas.microsoft.com/office/powerpoint/2010/main" val="37110148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4E6B44-8A2D-409F-997F-4C23C1BB012E}" type="slidenum">
              <a:rPr lang="en-US" smtClean="0"/>
              <a:t>12</a:t>
            </a:fld>
            <a:endParaRPr lang="en-US"/>
          </a:p>
        </p:txBody>
      </p:sp>
    </p:spTree>
    <p:extLst>
      <p:ext uri="{BB962C8B-B14F-4D97-AF65-F5344CB8AC3E}">
        <p14:creationId xmlns:p14="http://schemas.microsoft.com/office/powerpoint/2010/main" val="33750708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4E6B44-8A2D-409F-997F-4C23C1BB012E}" type="slidenum">
              <a:rPr lang="en-US" smtClean="0"/>
              <a:t>13</a:t>
            </a:fld>
            <a:endParaRPr lang="en-US"/>
          </a:p>
        </p:txBody>
      </p:sp>
    </p:spTree>
    <p:extLst>
      <p:ext uri="{BB962C8B-B14F-4D97-AF65-F5344CB8AC3E}">
        <p14:creationId xmlns:p14="http://schemas.microsoft.com/office/powerpoint/2010/main" val="11512695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14.png"/><Relationship Id="rId4" Type="http://schemas.openxmlformats.org/officeDocument/2006/relationships/image" Target="../media/image1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1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3.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20.png"/><Relationship Id="rId4" Type="http://schemas.openxmlformats.org/officeDocument/2006/relationships/image" Target="../media/image13.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21.png"/><Relationship Id="rId4" Type="http://schemas.openxmlformats.org/officeDocument/2006/relationships/image" Target="../media/image13.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22.png"/><Relationship Id="rId4" Type="http://schemas.openxmlformats.org/officeDocument/2006/relationships/image" Target="../media/image13.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23.png"/><Relationship Id="rId4" Type="http://schemas.openxmlformats.org/officeDocument/2006/relationships/image" Target="../media/image13.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24.png"/><Relationship Id="rId4" Type="http://schemas.openxmlformats.org/officeDocument/2006/relationships/image" Target="../media/image13.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25.png"/><Relationship Id="rId4" Type="http://schemas.openxmlformats.org/officeDocument/2006/relationships/image" Target="../media/image13.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9" name="Text Placeholder 43">
            <a:extLst>
              <a:ext uri="{FF2B5EF4-FFF2-40B4-BE49-F238E27FC236}">
                <a16:creationId xmlns:a16="http://schemas.microsoft.com/office/drawing/2014/main" id="{4C4B20B6-33DF-DB43-909C-FD4D3AB2632B}"/>
              </a:ext>
            </a:extLst>
          </p:cNvPr>
          <p:cNvSpPr>
            <a:spLocks noGrp="1"/>
          </p:cNvSpPr>
          <p:nvPr>
            <p:ph type="body" sz="quarter" idx="15" hasCustomPrompt="1"/>
          </p:nvPr>
        </p:nvSpPr>
        <p:spPr>
          <a:xfrm>
            <a:off x="730737" y="4975880"/>
            <a:ext cx="3980413" cy="594310"/>
          </a:xfrm>
          <a:prstGeom prst="rect">
            <a:avLst/>
          </a:prstGeom>
        </p:spPr>
        <p:txBody>
          <a:bodyPr lIns="0" tIns="0" rIns="0" bIns="0"/>
          <a:lstStyle>
            <a:lvl1pPr marL="0" indent="0">
              <a:lnSpc>
                <a:spcPct val="100000"/>
              </a:lnSpc>
              <a:spcBef>
                <a:spcPts val="0"/>
              </a:spcBef>
              <a:buNone/>
              <a:defRPr sz="1400" b="1" i="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PRESENTED BY: </a:t>
            </a:r>
          </a:p>
          <a:p>
            <a:pPr lvl="0"/>
            <a:r>
              <a:rPr lang="en-US" dirty="0"/>
              <a:t>MICHAEL R. ANDERSON</a:t>
            </a:r>
          </a:p>
        </p:txBody>
      </p:sp>
      <p:sp>
        <p:nvSpPr>
          <p:cNvPr id="13" name="Text Placeholder 43">
            <a:extLst>
              <a:ext uri="{FF2B5EF4-FFF2-40B4-BE49-F238E27FC236}">
                <a16:creationId xmlns:a16="http://schemas.microsoft.com/office/drawing/2014/main" id="{184B19A3-850B-4F45-85FA-4CF380E795FA}"/>
              </a:ext>
            </a:extLst>
          </p:cNvPr>
          <p:cNvSpPr>
            <a:spLocks noGrp="1"/>
          </p:cNvSpPr>
          <p:nvPr>
            <p:ph type="body" sz="quarter" idx="16" hasCustomPrompt="1"/>
          </p:nvPr>
        </p:nvSpPr>
        <p:spPr>
          <a:xfrm>
            <a:off x="746088" y="5777086"/>
            <a:ext cx="3216578" cy="312923"/>
          </a:xfrm>
          <a:prstGeom prst="rect">
            <a:avLst/>
          </a:prstGeom>
        </p:spPr>
        <p:txBody>
          <a:bodyPr lIns="0" tIns="0" rIns="0" bIns="0"/>
          <a:lstStyle>
            <a:lvl1pPr marL="0" indent="0">
              <a:lnSpc>
                <a:spcPct val="100000"/>
              </a:lnSpc>
              <a:spcBef>
                <a:spcPts val="0"/>
              </a:spcBef>
              <a:buNone/>
              <a:defRPr sz="1400" b="1" i="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Date: January 16, 2019</a:t>
            </a:r>
          </a:p>
        </p:txBody>
      </p:sp>
      <p:sp>
        <p:nvSpPr>
          <p:cNvPr id="5" name="Text Placeholder 4">
            <a:extLst>
              <a:ext uri="{FF2B5EF4-FFF2-40B4-BE49-F238E27FC236}">
                <a16:creationId xmlns:a16="http://schemas.microsoft.com/office/drawing/2014/main" id="{7DDD3BE4-479B-344C-8D7A-AFF11D1C7723}"/>
              </a:ext>
            </a:extLst>
          </p:cNvPr>
          <p:cNvSpPr>
            <a:spLocks noGrp="1"/>
          </p:cNvSpPr>
          <p:nvPr>
            <p:ph type="body" sz="quarter" idx="17" hasCustomPrompt="1"/>
          </p:nvPr>
        </p:nvSpPr>
        <p:spPr>
          <a:xfrm>
            <a:off x="705078" y="1738557"/>
            <a:ext cx="4537817" cy="1646259"/>
          </a:xfrm>
          <a:prstGeom prst="rect">
            <a:avLst/>
          </a:prstGeom>
        </p:spPr>
        <p:txBody>
          <a:bodyPr lIns="0" tIns="0" rIns="0" bIns="0"/>
          <a:lstStyle>
            <a:lvl1pPr marL="0" indent="0">
              <a:buNone/>
              <a:defRPr sz="3800" b="1" i="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Title lorem ipsum </a:t>
            </a:r>
            <a:r>
              <a:rPr lang="en-US" dirty="0" err="1"/>
              <a:t>doloro</a:t>
            </a:r>
            <a:r>
              <a:rPr lang="en-US" dirty="0"/>
              <a:t> sit </a:t>
            </a:r>
            <a:r>
              <a:rPr lang="en-US" dirty="0" err="1"/>
              <a:t>amet</a:t>
            </a:r>
            <a:r>
              <a:rPr lang="en-US" dirty="0"/>
              <a:t> </a:t>
            </a:r>
            <a:r>
              <a:rPr lang="en-US" dirty="0" err="1"/>
              <a:t>consi</a:t>
            </a:r>
            <a:r>
              <a:rPr lang="en-US" dirty="0"/>
              <a:t> </a:t>
            </a:r>
            <a:r>
              <a:rPr lang="en-US" dirty="0" err="1"/>
              <a:t>alorin</a:t>
            </a:r>
            <a:endParaRPr lang="en-US" dirty="0"/>
          </a:p>
        </p:txBody>
      </p:sp>
      <p:sp>
        <p:nvSpPr>
          <p:cNvPr id="20" name="Text Placeholder 4">
            <a:extLst>
              <a:ext uri="{FF2B5EF4-FFF2-40B4-BE49-F238E27FC236}">
                <a16:creationId xmlns:a16="http://schemas.microsoft.com/office/drawing/2014/main" id="{03CA12E6-7079-E044-991B-796593535C24}"/>
              </a:ext>
            </a:extLst>
          </p:cNvPr>
          <p:cNvSpPr>
            <a:spLocks noGrp="1"/>
          </p:cNvSpPr>
          <p:nvPr>
            <p:ph type="body" sz="quarter" idx="18" hasCustomPrompt="1"/>
          </p:nvPr>
        </p:nvSpPr>
        <p:spPr>
          <a:xfrm>
            <a:off x="718912" y="3530105"/>
            <a:ext cx="4537817" cy="1285399"/>
          </a:xfrm>
          <a:prstGeom prst="rect">
            <a:avLst/>
          </a:prstGeom>
        </p:spPr>
        <p:txBody>
          <a:bodyPr lIns="0" tIns="0" rIns="0" bIns="0"/>
          <a:lstStyle>
            <a:lvl1pPr marL="0" indent="0">
              <a:lnSpc>
                <a:spcPts val="2500"/>
              </a:lnSpc>
              <a:spcBef>
                <a:spcPts val="0"/>
              </a:spcBef>
              <a:buNone/>
              <a:defRPr sz="1300" b="0" i="0">
                <a:solidFill>
                  <a:schemeClr val="accent6">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Subhead: </a:t>
            </a:r>
            <a:r>
              <a:rPr lang="en-US" dirty="0" err="1"/>
              <a:t>orem</a:t>
            </a:r>
            <a:r>
              <a:rPr lang="en-US" dirty="0"/>
              <a:t> ipsum </a:t>
            </a:r>
            <a:r>
              <a:rPr lang="en-US" dirty="0" err="1"/>
              <a:t>doloronsioris</a:t>
            </a:r>
            <a:r>
              <a:rPr lang="en-US" dirty="0"/>
              <a:t> sit </a:t>
            </a:r>
            <a:r>
              <a:rPr lang="en-US" dirty="0" err="1"/>
              <a:t>amet</a:t>
            </a:r>
            <a:r>
              <a:rPr lang="en-US" dirty="0"/>
              <a:t> </a:t>
            </a:r>
            <a:r>
              <a:rPr lang="en-US" dirty="0" err="1"/>
              <a:t>consi</a:t>
            </a:r>
            <a:r>
              <a:rPr lang="en-US" dirty="0"/>
              <a:t> </a:t>
            </a:r>
            <a:r>
              <a:rPr lang="en-US" dirty="0" err="1"/>
              <a:t>alorin</a:t>
            </a:r>
            <a:r>
              <a:rPr lang="en-US" dirty="0"/>
              <a:t> dolor </a:t>
            </a:r>
            <a:r>
              <a:rPr lang="en-US" dirty="0" err="1"/>
              <a:t>onsioris</a:t>
            </a:r>
            <a:r>
              <a:rPr lang="en-US" dirty="0"/>
              <a:t> sit </a:t>
            </a:r>
            <a:r>
              <a:rPr lang="en-US" dirty="0" err="1"/>
              <a:t>amet</a:t>
            </a:r>
            <a:r>
              <a:rPr lang="en-US" dirty="0"/>
              <a:t> </a:t>
            </a:r>
            <a:r>
              <a:rPr lang="en-US" dirty="0" err="1"/>
              <a:t>consi</a:t>
            </a:r>
            <a:r>
              <a:rPr lang="en-US" dirty="0"/>
              <a:t> </a:t>
            </a:r>
            <a:r>
              <a:rPr lang="en-US" dirty="0" err="1"/>
              <a:t>alorin</a:t>
            </a:r>
            <a:r>
              <a:rPr lang="en-US" dirty="0"/>
              <a:t> </a:t>
            </a:r>
            <a:r>
              <a:rPr lang="en-US" dirty="0" err="1"/>
              <a:t>doloronsioris</a:t>
            </a:r>
            <a:r>
              <a:rPr lang="en-US" dirty="0"/>
              <a:t> </a:t>
            </a:r>
            <a:r>
              <a:rPr lang="en-US" dirty="0" err="1"/>
              <a:t>siriuso</a:t>
            </a:r>
            <a:r>
              <a:rPr lang="en-US" dirty="0"/>
              <a:t>.</a:t>
            </a:r>
          </a:p>
        </p:txBody>
      </p:sp>
      <p:pic>
        <p:nvPicPr>
          <p:cNvPr id="3" name="Picture 2">
            <a:extLst>
              <a:ext uri="{FF2B5EF4-FFF2-40B4-BE49-F238E27FC236}">
                <a16:creationId xmlns:a16="http://schemas.microsoft.com/office/drawing/2014/main" id="{0C47F51D-DB97-AC46-A4D3-47EA3763DD19}"/>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53541" t="23147" r="3791"/>
          <a:stretch/>
        </p:blipFill>
        <p:spPr>
          <a:xfrm>
            <a:off x="5473700" y="63818"/>
            <a:ext cx="6718300" cy="6806882"/>
          </a:xfrm>
          <a:prstGeom prst="rect">
            <a:avLst/>
          </a:prstGeom>
        </p:spPr>
      </p:pic>
      <p:pic>
        <p:nvPicPr>
          <p:cNvPr id="9" name="Picture 8">
            <a:extLst>
              <a:ext uri="{FF2B5EF4-FFF2-40B4-BE49-F238E27FC236}">
                <a16:creationId xmlns:a16="http://schemas.microsoft.com/office/drawing/2014/main" id="{0A42E1FD-C547-5749-BD85-D4A54E58632D}"/>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57764" y="604286"/>
            <a:ext cx="2188757" cy="471715"/>
          </a:xfrm>
          <a:prstGeom prst="rect">
            <a:avLst/>
          </a:prstGeom>
        </p:spPr>
      </p:pic>
    </p:spTree>
    <p:extLst>
      <p:ext uri="{BB962C8B-B14F-4D97-AF65-F5344CB8AC3E}">
        <p14:creationId xmlns:p14="http://schemas.microsoft.com/office/powerpoint/2010/main" val="1770214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eadline + Bulletpoints + Image">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489656E0-E046-7A41-AE7D-3EC4B1A5346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50000" t="23889"/>
          <a:stretch/>
        </p:blipFill>
        <p:spPr>
          <a:xfrm>
            <a:off x="6223000" y="1747044"/>
            <a:ext cx="5969000" cy="5110956"/>
          </a:xfrm>
          <a:prstGeom prst="rect">
            <a:avLst/>
          </a:prstGeom>
        </p:spPr>
      </p:pic>
      <p:sp>
        <p:nvSpPr>
          <p:cNvPr id="8" name="Picture Placeholder 13">
            <a:extLst>
              <a:ext uri="{FF2B5EF4-FFF2-40B4-BE49-F238E27FC236}">
                <a16:creationId xmlns:a16="http://schemas.microsoft.com/office/drawing/2014/main" id="{68EECD50-1593-BC4E-9E42-144F50C8091C}"/>
              </a:ext>
            </a:extLst>
          </p:cNvPr>
          <p:cNvSpPr>
            <a:spLocks noGrp="1"/>
          </p:cNvSpPr>
          <p:nvPr>
            <p:ph type="pic" sz="quarter" idx="13" hasCustomPrompt="1"/>
          </p:nvPr>
        </p:nvSpPr>
        <p:spPr>
          <a:xfrm>
            <a:off x="6096001" y="1117599"/>
            <a:ext cx="5200480" cy="4927601"/>
          </a:xfrm>
          <a:prstGeom prst="rect">
            <a:avLst/>
          </a:prstGeom>
          <a:solidFill>
            <a:schemeClr val="bg1"/>
          </a:solidFill>
        </p:spPr>
        <p:txBody>
          <a:bodyPr anchor="t"/>
          <a:lstStyle>
            <a:lvl1pPr marL="0" indent="0" algn="ctr">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a:t>Click to insert  picture</a:t>
            </a:r>
          </a:p>
        </p:txBody>
      </p:sp>
      <p:sp>
        <p:nvSpPr>
          <p:cNvPr id="14" name="Text Placeholder 4">
            <a:extLst>
              <a:ext uri="{FF2B5EF4-FFF2-40B4-BE49-F238E27FC236}">
                <a16:creationId xmlns:a16="http://schemas.microsoft.com/office/drawing/2014/main" id="{C21FCCF6-F03B-7449-AF6D-37EFBDC1DD8C}"/>
              </a:ext>
            </a:extLst>
          </p:cNvPr>
          <p:cNvSpPr>
            <a:spLocks noGrp="1"/>
          </p:cNvSpPr>
          <p:nvPr>
            <p:ph type="body" sz="quarter" idx="18" hasCustomPrompt="1"/>
          </p:nvPr>
        </p:nvSpPr>
        <p:spPr>
          <a:xfrm>
            <a:off x="644225" y="2974162"/>
            <a:ext cx="4927600" cy="2067738"/>
          </a:xfrm>
          <a:prstGeom prst="rect">
            <a:avLst/>
          </a:prstGeom>
        </p:spPr>
        <p:txBody>
          <a:bodyPr lIns="0" tIns="0" rIns="0" bIns="0"/>
          <a:lstStyle>
            <a:lvl1pPr marL="171450" indent="-171450">
              <a:lnSpc>
                <a:spcPct val="100000"/>
              </a:lnSpc>
              <a:spcBef>
                <a:spcPts val="0"/>
              </a:spcBef>
              <a:spcAft>
                <a:spcPts val="1400"/>
              </a:spcAft>
              <a:buFont typeface="Arial" panose="020B0604020202020204" pitchFamily="34" charset="0"/>
              <a:buChar char="•"/>
              <a:defRPr sz="1600" b="0" i="0">
                <a:solidFill>
                  <a:schemeClr val="accent5"/>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err="1"/>
              <a:t>Bulletpointus</a:t>
            </a:r>
            <a:r>
              <a:rPr lang="en-US" dirty="0"/>
              <a:t> </a:t>
            </a:r>
            <a:r>
              <a:rPr lang="en-US" dirty="0" err="1"/>
              <a:t>orem</a:t>
            </a:r>
            <a:r>
              <a:rPr lang="en-US" dirty="0"/>
              <a:t> ipsum </a:t>
            </a:r>
            <a:r>
              <a:rPr lang="en-US" dirty="0" err="1"/>
              <a:t>doloronsioris</a:t>
            </a:r>
            <a:r>
              <a:rPr lang="en-US" dirty="0"/>
              <a:t> sit </a:t>
            </a:r>
            <a:r>
              <a:rPr lang="en-US" dirty="0" err="1"/>
              <a:t>amet</a:t>
            </a:r>
            <a:r>
              <a:rPr lang="en-US" dirty="0"/>
              <a:t> </a:t>
            </a:r>
          </a:p>
          <a:p>
            <a:pPr lvl="0"/>
            <a:r>
              <a:rPr lang="en-US" dirty="0" err="1"/>
              <a:t>Consi</a:t>
            </a:r>
            <a:r>
              <a:rPr lang="en-US" dirty="0"/>
              <a:t> </a:t>
            </a:r>
            <a:r>
              <a:rPr lang="en-US" dirty="0" err="1"/>
              <a:t>alorin</a:t>
            </a:r>
            <a:r>
              <a:rPr lang="en-US" dirty="0"/>
              <a:t> dolor </a:t>
            </a:r>
            <a:r>
              <a:rPr lang="en-US" dirty="0" err="1"/>
              <a:t>onsioris</a:t>
            </a:r>
            <a:r>
              <a:rPr lang="en-US" dirty="0"/>
              <a:t> sit </a:t>
            </a:r>
            <a:r>
              <a:rPr lang="en-US" dirty="0" err="1"/>
              <a:t>amet</a:t>
            </a:r>
            <a:r>
              <a:rPr lang="en-US" dirty="0"/>
              <a:t> </a:t>
            </a:r>
            <a:r>
              <a:rPr lang="en-US" dirty="0" err="1"/>
              <a:t>consi</a:t>
            </a:r>
            <a:r>
              <a:rPr lang="en-US" dirty="0"/>
              <a:t> </a:t>
            </a:r>
          </a:p>
          <a:p>
            <a:pPr lvl="0"/>
            <a:r>
              <a:rPr lang="en-US" dirty="0" err="1"/>
              <a:t>Alorin</a:t>
            </a:r>
            <a:r>
              <a:rPr lang="en-US" dirty="0"/>
              <a:t> dolor </a:t>
            </a:r>
            <a:r>
              <a:rPr lang="en-US" dirty="0" err="1"/>
              <a:t>onsioris</a:t>
            </a:r>
            <a:r>
              <a:rPr lang="en-US" dirty="0"/>
              <a:t> </a:t>
            </a:r>
            <a:r>
              <a:rPr lang="en-US" dirty="0" err="1"/>
              <a:t>foripslorius</a:t>
            </a:r>
            <a:r>
              <a:rPr lang="en-US" dirty="0"/>
              <a:t> </a:t>
            </a:r>
            <a:r>
              <a:rPr lang="en-US" dirty="0" err="1"/>
              <a:t>siriuso</a:t>
            </a:r>
            <a:endParaRPr lang="en-US" dirty="0"/>
          </a:p>
          <a:p>
            <a:pPr lvl="0"/>
            <a:r>
              <a:rPr lang="en-US" dirty="0"/>
              <a:t>Ipsum </a:t>
            </a:r>
            <a:r>
              <a:rPr lang="en-US" dirty="0" err="1"/>
              <a:t>doloronsioris</a:t>
            </a:r>
            <a:r>
              <a:rPr lang="en-US" dirty="0"/>
              <a:t> sit </a:t>
            </a:r>
            <a:r>
              <a:rPr lang="en-US" dirty="0" err="1"/>
              <a:t>amet</a:t>
            </a:r>
            <a:r>
              <a:rPr lang="en-US" dirty="0"/>
              <a:t> </a:t>
            </a:r>
            <a:r>
              <a:rPr lang="en-US" dirty="0" err="1"/>
              <a:t>consi</a:t>
            </a:r>
            <a:r>
              <a:rPr lang="en-US" dirty="0"/>
              <a:t> </a:t>
            </a:r>
            <a:r>
              <a:rPr lang="en-US" dirty="0" err="1"/>
              <a:t>alorin</a:t>
            </a:r>
            <a:r>
              <a:rPr lang="en-US" dirty="0"/>
              <a:t> omnibus </a:t>
            </a:r>
            <a:r>
              <a:rPr lang="en-US" dirty="0" err="1"/>
              <a:t>loren</a:t>
            </a:r>
            <a:r>
              <a:rPr lang="en-US" dirty="0"/>
              <a:t> ethos </a:t>
            </a:r>
            <a:r>
              <a:rPr lang="en-US" dirty="0" err="1"/>
              <a:t>thanorium</a:t>
            </a:r>
            <a:r>
              <a:rPr lang="en-US" dirty="0"/>
              <a:t> </a:t>
            </a:r>
            <a:r>
              <a:rPr lang="en-US" dirty="0" err="1"/>
              <a:t>satioroiva</a:t>
            </a:r>
            <a:endParaRPr lang="en-US" dirty="0"/>
          </a:p>
        </p:txBody>
      </p:sp>
      <p:sp>
        <p:nvSpPr>
          <p:cNvPr id="18" name="Text Placeholder 4">
            <a:extLst>
              <a:ext uri="{FF2B5EF4-FFF2-40B4-BE49-F238E27FC236}">
                <a16:creationId xmlns:a16="http://schemas.microsoft.com/office/drawing/2014/main" id="{B5C4391C-5910-494F-BABB-DEF4F7878830}"/>
              </a:ext>
            </a:extLst>
          </p:cNvPr>
          <p:cNvSpPr>
            <a:spLocks noGrp="1"/>
          </p:cNvSpPr>
          <p:nvPr>
            <p:ph type="body" sz="quarter" idx="17" hasCustomPrompt="1"/>
          </p:nvPr>
        </p:nvSpPr>
        <p:spPr>
          <a:xfrm>
            <a:off x="644226" y="1995602"/>
            <a:ext cx="4927600" cy="849198"/>
          </a:xfrm>
          <a:prstGeom prst="rect">
            <a:avLst/>
          </a:prstGeom>
        </p:spPr>
        <p:txBody>
          <a:bodyPr lIns="0" tIns="0" rIns="0" bIns="0"/>
          <a:lstStyle>
            <a:lvl1pPr marL="0" indent="0">
              <a:lnSpc>
                <a:spcPct val="100000"/>
              </a:lnSpc>
              <a:buNone/>
              <a:defRPr sz="2200" b="1" i="0">
                <a:latin typeface="Open Sans Semibold" panose="020B0606030504020204" pitchFamily="34" charset="0"/>
                <a:ea typeface="Open Sans Semibold" panose="020B0606030504020204" pitchFamily="34" charset="0"/>
                <a:cs typeface="Open Sans Semibold" panose="020B0606030504020204" pitchFamily="34" charset="0"/>
              </a:defRPr>
            </a:lvl1pPr>
          </a:lstStyle>
          <a:p>
            <a:pPr lvl="0"/>
            <a:r>
              <a:rPr lang="en-US" dirty="0"/>
              <a:t>Title lorem ipsum: </a:t>
            </a:r>
            <a:r>
              <a:rPr lang="en-US" dirty="0" err="1"/>
              <a:t>Doloro</a:t>
            </a:r>
            <a:r>
              <a:rPr lang="en-US" dirty="0"/>
              <a:t> sit </a:t>
            </a:r>
            <a:r>
              <a:rPr lang="en-US" dirty="0" err="1"/>
              <a:t>amet</a:t>
            </a:r>
            <a:r>
              <a:rPr lang="en-US" dirty="0"/>
              <a:t> </a:t>
            </a:r>
            <a:r>
              <a:rPr lang="en-US" dirty="0" err="1"/>
              <a:t>consi</a:t>
            </a:r>
            <a:r>
              <a:rPr lang="en-US" dirty="0"/>
              <a:t> </a:t>
            </a:r>
            <a:r>
              <a:rPr lang="en-US" dirty="0" err="1"/>
              <a:t>alorinus</a:t>
            </a:r>
            <a:r>
              <a:rPr lang="en-US" dirty="0"/>
              <a:t> </a:t>
            </a:r>
            <a:r>
              <a:rPr lang="en-US" dirty="0" err="1"/>
              <a:t>fitoranura</a:t>
            </a:r>
            <a:endParaRPr lang="en-US" dirty="0"/>
          </a:p>
        </p:txBody>
      </p:sp>
      <p:pic>
        <p:nvPicPr>
          <p:cNvPr id="16" name="Picture 15">
            <a:extLst>
              <a:ext uri="{FF2B5EF4-FFF2-40B4-BE49-F238E27FC236}">
                <a16:creationId xmlns:a16="http://schemas.microsoft.com/office/drawing/2014/main" id="{1CF9E86F-8AAD-5F49-B36D-31C0B7E52B1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08036"/>
            <a:ext cx="1756746" cy="378610"/>
          </a:xfrm>
          <a:prstGeom prst="rect">
            <a:avLst/>
          </a:prstGeom>
        </p:spPr>
      </p:pic>
      <p:pic>
        <p:nvPicPr>
          <p:cNvPr id="17" name="Picture 16">
            <a:extLst>
              <a:ext uri="{FF2B5EF4-FFF2-40B4-BE49-F238E27FC236}">
                <a16:creationId xmlns:a16="http://schemas.microsoft.com/office/drawing/2014/main" id="{34BBF185-88C0-1349-87EF-CE9E9F05583F}"/>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
        <p:nvSpPr>
          <p:cNvPr id="19" name="Text Placeholder 8">
            <a:extLst>
              <a:ext uri="{FF2B5EF4-FFF2-40B4-BE49-F238E27FC236}">
                <a16:creationId xmlns:a16="http://schemas.microsoft.com/office/drawing/2014/main" id="{EEB5C66D-8641-2244-9AB1-F0DFA442591D}"/>
              </a:ext>
            </a:extLst>
          </p:cNvPr>
          <p:cNvSpPr>
            <a:spLocks noGrp="1"/>
          </p:cNvSpPr>
          <p:nvPr>
            <p:ph type="body" sz="quarter" idx="12" hasCustomPrompt="1"/>
          </p:nvPr>
        </p:nvSpPr>
        <p:spPr>
          <a:xfrm>
            <a:off x="546255" y="227399"/>
            <a:ext cx="7546131" cy="399144"/>
          </a:xfrm>
          <a:prstGeom prst="rect">
            <a:avLst/>
          </a:prstGeom>
        </p:spPr>
        <p:txBody>
          <a:bodyPr lIns="0" tIns="0" rIns="0" bIns="0"/>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spTree>
    <p:extLst>
      <p:ext uri="{BB962C8B-B14F-4D97-AF65-F5344CB8AC3E}">
        <p14:creationId xmlns:p14="http://schemas.microsoft.com/office/powerpoint/2010/main" val="3211728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Left + Lg Imag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289113-8CE7-A140-BEC7-31BE7EC11A35}"/>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50000" t="23889"/>
          <a:stretch/>
        </p:blipFill>
        <p:spPr>
          <a:xfrm>
            <a:off x="6223000" y="1747044"/>
            <a:ext cx="5969000" cy="5110956"/>
          </a:xfrm>
          <a:prstGeom prst="rect">
            <a:avLst/>
          </a:prstGeom>
        </p:spPr>
      </p:pic>
      <p:sp>
        <p:nvSpPr>
          <p:cNvPr id="10" name="Text Placeholder 4">
            <a:extLst>
              <a:ext uri="{FF2B5EF4-FFF2-40B4-BE49-F238E27FC236}">
                <a16:creationId xmlns:a16="http://schemas.microsoft.com/office/drawing/2014/main" id="{E9F410FF-4176-C540-BA36-01931D5347A6}"/>
              </a:ext>
            </a:extLst>
          </p:cNvPr>
          <p:cNvSpPr>
            <a:spLocks noGrp="1"/>
          </p:cNvSpPr>
          <p:nvPr>
            <p:ph type="body" sz="quarter" idx="18" hasCustomPrompt="1"/>
          </p:nvPr>
        </p:nvSpPr>
        <p:spPr>
          <a:xfrm>
            <a:off x="618825" y="3393262"/>
            <a:ext cx="5143110" cy="1547037"/>
          </a:xfrm>
          <a:prstGeom prst="rect">
            <a:avLst/>
          </a:prstGeom>
        </p:spPr>
        <p:txBody>
          <a:bodyPr lIns="0" tIns="0" rIns="0" bIns="0"/>
          <a:lstStyle>
            <a:lvl1pPr marL="0" indent="0">
              <a:lnSpc>
                <a:spcPts val="2500"/>
              </a:lnSpc>
              <a:spcBef>
                <a:spcPts val="0"/>
              </a:spcBef>
              <a:buNone/>
              <a:defRPr sz="1200" b="0" i="0">
                <a:solidFill>
                  <a:schemeClr val="accent6">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Subhead: </a:t>
            </a:r>
            <a:r>
              <a:rPr lang="en-US" dirty="0" err="1"/>
              <a:t>orem</a:t>
            </a:r>
            <a:r>
              <a:rPr lang="en-US" dirty="0"/>
              <a:t> ipsum </a:t>
            </a:r>
            <a:r>
              <a:rPr lang="en-US" dirty="0" err="1"/>
              <a:t>doloronsioris</a:t>
            </a:r>
            <a:r>
              <a:rPr lang="en-US" dirty="0"/>
              <a:t> sit </a:t>
            </a:r>
            <a:r>
              <a:rPr lang="en-US" dirty="0" err="1"/>
              <a:t>amet</a:t>
            </a:r>
            <a:r>
              <a:rPr lang="en-US" dirty="0"/>
              <a:t> </a:t>
            </a:r>
            <a:r>
              <a:rPr lang="en-US" dirty="0" err="1"/>
              <a:t>consi</a:t>
            </a:r>
            <a:r>
              <a:rPr lang="en-US" dirty="0"/>
              <a:t> </a:t>
            </a:r>
            <a:r>
              <a:rPr lang="en-US" dirty="0" err="1"/>
              <a:t>alorin</a:t>
            </a:r>
            <a:r>
              <a:rPr lang="en-US" dirty="0"/>
              <a:t> dolor </a:t>
            </a:r>
            <a:r>
              <a:rPr lang="en-US" dirty="0" err="1"/>
              <a:t>onsioris</a:t>
            </a:r>
            <a:r>
              <a:rPr lang="en-US" dirty="0"/>
              <a:t> sit </a:t>
            </a:r>
            <a:r>
              <a:rPr lang="en-US" dirty="0" err="1"/>
              <a:t>amet</a:t>
            </a:r>
            <a:r>
              <a:rPr lang="en-US" dirty="0"/>
              <a:t> </a:t>
            </a:r>
            <a:r>
              <a:rPr lang="en-US" dirty="0" err="1"/>
              <a:t>consi</a:t>
            </a:r>
            <a:r>
              <a:rPr lang="en-US" dirty="0"/>
              <a:t> </a:t>
            </a:r>
            <a:r>
              <a:rPr lang="en-US" dirty="0" err="1"/>
              <a:t>alorin</a:t>
            </a:r>
            <a:r>
              <a:rPr lang="en-US" dirty="0"/>
              <a:t> dolor </a:t>
            </a:r>
            <a:r>
              <a:rPr lang="en-US" dirty="0" err="1"/>
              <a:t>onsioris</a:t>
            </a:r>
            <a:r>
              <a:rPr lang="en-US" dirty="0"/>
              <a:t> </a:t>
            </a:r>
            <a:r>
              <a:rPr lang="en-US" dirty="0" err="1"/>
              <a:t>foripslorius</a:t>
            </a:r>
            <a:r>
              <a:rPr lang="en-US" dirty="0"/>
              <a:t> </a:t>
            </a:r>
            <a:r>
              <a:rPr lang="en-US" dirty="0" err="1"/>
              <a:t>siriuso</a:t>
            </a:r>
            <a:r>
              <a:rPr lang="en-US" dirty="0"/>
              <a:t>. Ipsum </a:t>
            </a:r>
            <a:r>
              <a:rPr lang="en-US" dirty="0" err="1"/>
              <a:t>doloronsioris</a:t>
            </a:r>
            <a:r>
              <a:rPr lang="en-US" dirty="0"/>
              <a:t> sit </a:t>
            </a:r>
            <a:r>
              <a:rPr lang="en-US" dirty="0" err="1"/>
              <a:t>amet</a:t>
            </a:r>
            <a:r>
              <a:rPr lang="en-US" dirty="0"/>
              <a:t> </a:t>
            </a:r>
            <a:r>
              <a:rPr lang="en-US" dirty="0" err="1"/>
              <a:t>consi</a:t>
            </a:r>
            <a:r>
              <a:rPr lang="en-US" dirty="0"/>
              <a:t> </a:t>
            </a:r>
            <a:r>
              <a:rPr lang="en-US" dirty="0" err="1"/>
              <a:t>alorin</a:t>
            </a:r>
            <a:r>
              <a:rPr lang="en-US" dirty="0"/>
              <a:t> dolor </a:t>
            </a:r>
            <a:r>
              <a:rPr lang="en-US" dirty="0" err="1"/>
              <a:t>onsioris</a:t>
            </a:r>
            <a:r>
              <a:rPr lang="en-US" dirty="0"/>
              <a:t> sit </a:t>
            </a:r>
            <a:r>
              <a:rPr lang="en-US" dirty="0" err="1"/>
              <a:t>amet</a:t>
            </a:r>
            <a:r>
              <a:rPr lang="en-US" dirty="0"/>
              <a:t> </a:t>
            </a:r>
            <a:r>
              <a:rPr lang="en-US" dirty="0" err="1"/>
              <a:t>consiru</a:t>
            </a:r>
            <a:r>
              <a:rPr lang="en-US" dirty="0"/>
              <a:t>.</a:t>
            </a:r>
          </a:p>
        </p:txBody>
      </p:sp>
      <p:sp>
        <p:nvSpPr>
          <p:cNvPr id="12" name="Text Placeholder 4">
            <a:extLst>
              <a:ext uri="{FF2B5EF4-FFF2-40B4-BE49-F238E27FC236}">
                <a16:creationId xmlns:a16="http://schemas.microsoft.com/office/drawing/2014/main" id="{09A0185F-418D-054D-B394-2ABF444B628A}"/>
              </a:ext>
            </a:extLst>
          </p:cNvPr>
          <p:cNvSpPr>
            <a:spLocks noGrp="1"/>
          </p:cNvSpPr>
          <p:nvPr>
            <p:ph type="body" sz="quarter" idx="17" hasCustomPrompt="1"/>
          </p:nvPr>
        </p:nvSpPr>
        <p:spPr>
          <a:xfrm>
            <a:off x="618825" y="2414702"/>
            <a:ext cx="5143109" cy="849198"/>
          </a:xfrm>
          <a:prstGeom prst="rect">
            <a:avLst/>
          </a:prstGeom>
        </p:spPr>
        <p:txBody>
          <a:bodyPr lIns="0" tIns="0" rIns="0" bIns="0"/>
          <a:lstStyle>
            <a:lvl1pPr marL="0" indent="0">
              <a:lnSpc>
                <a:spcPct val="100000"/>
              </a:lnSpc>
              <a:buNone/>
              <a:defRPr sz="2200" b="1" i="0">
                <a:latin typeface="Open Sans Semibold" panose="020B0606030504020204" pitchFamily="34" charset="0"/>
                <a:ea typeface="Open Sans Semibold" panose="020B0606030504020204" pitchFamily="34" charset="0"/>
                <a:cs typeface="Open Sans Semibold" panose="020B0606030504020204" pitchFamily="34" charset="0"/>
              </a:defRPr>
            </a:lvl1pPr>
          </a:lstStyle>
          <a:p>
            <a:pPr lvl="0"/>
            <a:r>
              <a:rPr lang="en-US" dirty="0"/>
              <a:t>Title lorem ipsum: </a:t>
            </a:r>
            <a:r>
              <a:rPr lang="en-US" dirty="0" err="1"/>
              <a:t>Doloro</a:t>
            </a:r>
            <a:r>
              <a:rPr lang="en-US" dirty="0"/>
              <a:t> sit </a:t>
            </a:r>
            <a:r>
              <a:rPr lang="en-US" dirty="0" err="1"/>
              <a:t>amet</a:t>
            </a:r>
            <a:r>
              <a:rPr lang="en-US" dirty="0"/>
              <a:t> </a:t>
            </a:r>
            <a:r>
              <a:rPr lang="en-US" dirty="0" err="1"/>
              <a:t>consi</a:t>
            </a:r>
            <a:r>
              <a:rPr lang="en-US" dirty="0"/>
              <a:t> </a:t>
            </a:r>
            <a:r>
              <a:rPr lang="en-US" dirty="0" err="1"/>
              <a:t>alorinus</a:t>
            </a:r>
            <a:r>
              <a:rPr lang="en-US" dirty="0"/>
              <a:t> </a:t>
            </a:r>
            <a:r>
              <a:rPr lang="en-US" dirty="0" err="1"/>
              <a:t>fitoranura</a:t>
            </a:r>
            <a:endParaRPr lang="en-US" dirty="0"/>
          </a:p>
        </p:txBody>
      </p:sp>
      <p:pic>
        <p:nvPicPr>
          <p:cNvPr id="8" name="Picture 7">
            <a:extLst>
              <a:ext uri="{FF2B5EF4-FFF2-40B4-BE49-F238E27FC236}">
                <a16:creationId xmlns:a16="http://schemas.microsoft.com/office/drawing/2014/main" id="{E74A7B3B-AC79-744C-B1F8-7F310C20541E}"/>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08036"/>
            <a:ext cx="1756746" cy="378610"/>
          </a:xfrm>
          <a:prstGeom prst="rect">
            <a:avLst/>
          </a:prstGeom>
        </p:spPr>
      </p:pic>
      <p:pic>
        <p:nvPicPr>
          <p:cNvPr id="9" name="Picture 8">
            <a:extLst>
              <a:ext uri="{FF2B5EF4-FFF2-40B4-BE49-F238E27FC236}">
                <a16:creationId xmlns:a16="http://schemas.microsoft.com/office/drawing/2014/main" id="{B0A99647-2871-A04D-A470-3798529FE690}"/>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
        <p:nvSpPr>
          <p:cNvPr id="11" name="Text Placeholder 8">
            <a:extLst>
              <a:ext uri="{FF2B5EF4-FFF2-40B4-BE49-F238E27FC236}">
                <a16:creationId xmlns:a16="http://schemas.microsoft.com/office/drawing/2014/main" id="{7205E9FC-EBFE-7341-A767-21F912A7271D}"/>
              </a:ext>
            </a:extLst>
          </p:cNvPr>
          <p:cNvSpPr>
            <a:spLocks noGrp="1"/>
          </p:cNvSpPr>
          <p:nvPr>
            <p:ph type="body" sz="quarter" idx="12" hasCustomPrompt="1"/>
          </p:nvPr>
        </p:nvSpPr>
        <p:spPr>
          <a:xfrm>
            <a:off x="546255" y="227399"/>
            <a:ext cx="7546131" cy="399144"/>
          </a:xfrm>
          <a:prstGeom prst="rect">
            <a:avLst/>
          </a:prstGeom>
        </p:spPr>
        <p:txBody>
          <a:bodyPr lIns="0" tIns="0" rIns="0" bIns="0"/>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spTree>
    <p:extLst>
      <p:ext uri="{BB962C8B-B14F-4D97-AF65-F5344CB8AC3E}">
        <p14:creationId xmlns:p14="http://schemas.microsoft.com/office/powerpoint/2010/main" val="37938262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Headline + Bulletpoints + Imag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A74F4EE-9E12-7C42-9F2E-2AE40EF633AD}"/>
              </a:ext>
            </a:extLst>
          </p:cNvPr>
          <p:cNvPicPr>
            <a:picLocks noChangeAspect="1"/>
          </p:cNvPicPr>
          <p:nvPr userDrawn="1"/>
        </p:nvPicPr>
        <p:blipFill>
          <a:blip r:embed="rId2"/>
          <a:stretch>
            <a:fillRect/>
          </a:stretch>
        </p:blipFill>
        <p:spPr>
          <a:xfrm>
            <a:off x="0" y="0"/>
            <a:ext cx="12192000" cy="762000"/>
          </a:xfrm>
          <a:prstGeom prst="rect">
            <a:avLst/>
          </a:prstGeom>
        </p:spPr>
      </p:pic>
      <p:pic>
        <p:nvPicPr>
          <p:cNvPr id="13" name="Picture 12">
            <a:extLst>
              <a:ext uri="{FF2B5EF4-FFF2-40B4-BE49-F238E27FC236}">
                <a16:creationId xmlns:a16="http://schemas.microsoft.com/office/drawing/2014/main" id="{1EF61091-FDEA-2E4C-9FE6-E7AB18FE36C1}"/>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12626"/>
            <a:ext cx="1756746" cy="375633"/>
          </a:xfrm>
          <a:prstGeom prst="rect">
            <a:avLst/>
          </a:prstGeom>
        </p:spPr>
      </p:pic>
      <p:pic>
        <p:nvPicPr>
          <p:cNvPr id="16" name="Picture 15">
            <a:extLst>
              <a:ext uri="{FF2B5EF4-FFF2-40B4-BE49-F238E27FC236}">
                <a16:creationId xmlns:a16="http://schemas.microsoft.com/office/drawing/2014/main" id="{BDCA2AED-CAB9-8E4F-90C2-AA544F0D2F75}"/>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
        <p:nvSpPr>
          <p:cNvPr id="9" name="Text Placeholder 8">
            <a:extLst>
              <a:ext uri="{FF2B5EF4-FFF2-40B4-BE49-F238E27FC236}">
                <a16:creationId xmlns:a16="http://schemas.microsoft.com/office/drawing/2014/main" id="{1A71B754-206A-E748-881E-8B4B93003385}"/>
              </a:ext>
            </a:extLst>
          </p:cNvPr>
          <p:cNvSpPr>
            <a:spLocks noGrp="1"/>
          </p:cNvSpPr>
          <p:nvPr>
            <p:ph type="body" sz="quarter" idx="12" hasCustomPrompt="1"/>
          </p:nvPr>
        </p:nvSpPr>
        <p:spPr>
          <a:xfrm>
            <a:off x="546255" y="227399"/>
            <a:ext cx="7546131" cy="399144"/>
          </a:xfrm>
          <a:prstGeom prst="rect">
            <a:avLst/>
          </a:prstGeom>
        </p:spPr>
        <p:txBody>
          <a:bodyPr lIns="0" tIns="0" rIns="0" bIns="0"/>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sp>
        <p:nvSpPr>
          <p:cNvPr id="14" name="Text Placeholder 4">
            <a:extLst>
              <a:ext uri="{FF2B5EF4-FFF2-40B4-BE49-F238E27FC236}">
                <a16:creationId xmlns:a16="http://schemas.microsoft.com/office/drawing/2014/main" id="{C21FCCF6-F03B-7449-AF6D-37EFBDC1DD8C}"/>
              </a:ext>
            </a:extLst>
          </p:cNvPr>
          <p:cNvSpPr>
            <a:spLocks noGrp="1"/>
          </p:cNvSpPr>
          <p:nvPr>
            <p:ph type="body" sz="quarter" idx="18" hasCustomPrompt="1"/>
          </p:nvPr>
        </p:nvSpPr>
        <p:spPr>
          <a:xfrm>
            <a:off x="546255" y="2905543"/>
            <a:ext cx="9240555" cy="2067738"/>
          </a:xfrm>
          <a:prstGeom prst="rect">
            <a:avLst/>
          </a:prstGeom>
        </p:spPr>
        <p:txBody>
          <a:bodyPr lIns="0" tIns="0" rIns="0" bIns="0"/>
          <a:lstStyle>
            <a:lvl1pPr marL="171450" indent="-171450">
              <a:lnSpc>
                <a:spcPct val="100000"/>
              </a:lnSpc>
              <a:spcBef>
                <a:spcPts val="0"/>
              </a:spcBef>
              <a:spcAft>
                <a:spcPts val="1400"/>
              </a:spcAft>
              <a:buFont typeface="Arial" panose="020B0604020202020204" pitchFamily="34" charset="0"/>
              <a:buChar char="•"/>
              <a:defRPr sz="2000" b="0" i="0">
                <a:solidFill>
                  <a:schemeClr val="accent5"/>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err="1"/>
              <a:t>Bulletpointus</a:t>
            </a:r>
            <a:r>
              <a:rPr lang="en-US" dirty="0"/>
              <a:t> </a:t>
            </a:r>
            <a:r>
              <a:rPr lang="en-US" dirty="0" err="1"/>
              <a:t>orem</a:t>
            </a:r>
            <a:r>
              <a:rPr lang="en-US" dirty="0"/>
              <a:t> ipsum </a:t>
            </a:r>
            <a:r>
              <a:rPr lang="en-US" dirty="0" err="1"/>
              <a:t>doloronsioris</a:t>
            </a:r>
            <a:r>
              <a:rPr lang="en-US" dirty="0"/>
              <a:t> sit </a:t>
            </a:r>
            <a:r>
              <a:rPr lang="en-US" dirty="0" err="1"/>
              <a:t>amet</a:t>
            </a:r>
            <a:r>
              <a:rPr lang="en-US" dirty="0"/>
              <a:t> loris </a:t>
            </a:r>
            <a:r>
              <a:rPr lang="en-US" dirty="0" err="1"/>
              <a:t>thoran</a:t>
            </a:r>
            <a:r>
              <a:rPr lang="en-US" dirty="0"/>
              <a:t> </a:t>
            </a:r>
          </a:p>
          <a:p>
            <a:pPr lvl="0"/>
            <a:r>
              <a:rPr lang="en-US" dirty="0" err="1"/>
              <a:t>Consi</a:t>
            </a:r>
            <a:r>
              <a:rPr lang="en-US" dirty="0"/>
              <a:t> </a:t>
            </a:r>
            <a:r>
              <a:rPr lang="en-US" dirty="0" err="1"/>
              <a:t>alorin</a:t>
            </a:r>
            <a:r>
              <a:rPr lang="en-US" dirty="0"/>
              <a:t> dolor </a:t>
            </a:r>
            <a:r>
              <a:rPr lang="en-US" dirty="0" err="1"/>
              <a:t>onsioris</a:t>
            </a:r>
            <a:r>
              <a:rPr lang="en-US" dirty="0"/>
              <a:t> sit </a:t>
            </a:r>
            <a:r>
              <a:rPr lang="en-US" dirty="0" err="1"/>
              <a:t>amet</a:t>
            </a:r>
            <a:r>
              <a:rPr lang="en-US" dirty="0"/>
              <a:t> </a:t>
            </a:r>
            <a:r>
              <a:rPr lang="en-US" dirty="0" err="1"/>
              <a:t>consi</a:t>
            </a:r>
            <a:r>
              <a:rPr lang="en-US" dirty="0"/>
              <a:t> </a:t>
            </a:r>
            <a:r>
              <a:rPr lang="en-US" dirty="0" err="1"/>
              <a:t>doloro</a:t>
            </a:r>
            <a:r>
              <a:rPr lang="en-US" dirty="0"/>
              <a:t> </a:t>
            </a:r>
            <a:r>
              <a:rPr lang="en-US" dirty="0" err="1"/>
              <a:t>nsioris</a:t>
            </a:r>
            <a:r>
              <a:rPr lang="en-US" dirty="0"/>
              <a:t> sit </a:t>
            </a:r>
            <a:r>
              <a:rPr lang="en-US" dirty="0" err="1"/>
              <a:t>amet</a:t>
            </a:r>
            <a:r>
              <a:rPr lang="en-US" dirty="0"/>
              <a:t> </a:t>
            </a:r>
            <a:r>
              <a:rPr lang="en-US" dirty="0" err="1"/>
              <a:t>consi</a:t>
            </a:r>
            <a:r>
              <a:rPr lang="en-US" dirty="0"/>
              <a:t> </a:t>
            </a:r>
            <a:r>
              <a:rPr lang="en-US" dirty="0" err="1"/>
              <a:t>alorin</a:t>
            </a:r>
            <a:endParaRPr lang="en-US" dirty="0"/>
          </a:p>
          <a:p>
            <a:pPr lvl="0"/>
            <a:r>
              <a:rPr lang="en-US" dirty="0" err="1"/>
              <a:t>Alorin</a:t>
            </a:r>
            <a:r>
              <a:rPr lang="en-US" dirty="0"/>
              <a:t> dolor </a:t>
            </a:r>
            <a:r>
              <a:rPr lang="en-US" dirty="0" err="1"/>
              <a:t>onsioris</a:t>
            </a:r>
            <a:r>
              <a:rPr lang="en-US" dirty="0"/>
              <a:t> </a:t>
            </a:r>
            <a:r>
              <a:rPr lang="en-US" dirty="0" err="1"/>
              <a:t>foripslorius</a:t>
            </a:r>
            <a:r>
              <a:rPr lang="en-US" dirty="0"/>
              <a:t> </a:t>
            </a:r>
            <a:r>
              <a:rPr lang="en-US" dirty="0" err="1"/>
              <a:t>siriuso</a:t>
            </a:r>
            <a:r>
              <a:rPr lang="en-US" dirty="0"/>
              <a:t> </a:t>
            </a:r>
            <a:r>
              <a:rPr lang="en-US" dirty="0" err="1"/>
              <a:t>orem</a:t>
            </a:r>
            <a:r>
              <a:rPr lang="en-US" dirty="0"/>
              <a:t> ipsum </a:t>
            </a:r>
            <a:r>
              <a:rPr lang="en-US" dirty="0" err="1"/>
              <a:t>doloronsioris</a:t>
            </a:r>
            <a:r>
              <a:rPr lang="en-US" dirty="0"/>
              <a:t> </a:t>
            </a:r>
          </a:p>
          <a:p>
            <a:pPr lvl="0"/>
            <a:r>
              <a:rPr lang="en-US" dirty="0"/>
              <a:t>Ipsum </a:t>
            </a:r>
            <a:r>
              <a:rPr lang="en-US" dirty="0" err="1"/>
              <a:t>doloro</a:t>
            </a:r>
            <a:r>
              <a:rPr lang="en-US" dirty="0"/>
              <a:t> </a:t>
            </a:r>
            <a:r>
              <a:rPr lang="en-US" dirty="0" err="1"/>
              <a:t>nsioris</a:t>
            </a:r>
            <a:r>
              <a:rPr lang="en-US" dirty="0"/>
              <a:t> sit </a:t>
            </a:r>
            <a:r>
              <a:rPr lang="en-US" dirty="0" err="1"/>
              <a:t>amet</a:t>
            </a:r>
            <a:r>
              <a:rPr lang="en-US" dirty="0"/>
              <a:t> </a:t>
            </a:r>
            <a:r>
              <a:rPr lang="en-US" dirty="0" err="1"/>
              <a:t>consi</a:t>
            </a:r>
            <a:r>
              <a:rPr lang="en-US" dirty="0"/>
              <a:t> </a:t>
            </a:r>
            <a:r>
              <a:rPr lang="en-US" dirty="0" err="1"/>
              <a:t>alorin</a:t>
            </a:r>
            <a:r>
              <a:rPr lang="en-US" dirty="0"/>
              <a:t> omnibus </a:t>
            </a:r>
            <a:r>
              <a:rPr lang="en-US" dirty="0" err="1"/>
              <a:t>loren</a:t>
            </a:r>
            <a:r>
              <a:rPr lang="en-US" dirty="0"/>
              <a:t> ethos </a:t>
            </a:r>
            <a:r>
              <a:rPr lang="en-US" dirty="0" err="1"/>
              <a:t>thanorium</a:t>
            </a:r>
            <a:endParaRPr lang="en-US" dirty="0"/>
          </a:p>
        </p:txBody>
      </p:sp>
      <p:sp>
        <p:nvSpPr>
          <p:cNvPr id="18" name="Text Placeholder 4">
            <a:extLst>
              <a:ext uri="{FF2B5EF4-FFF2-40B4-BE49-F238E27FC236}">
                <a16:creationId xmlns:a16="http://schemas.microsoft.com/office/drawing/2014/main" id="{B5C4391C-5910-494F-BABB-DEF4F7878830}"/>
              </a:ext>
            </a:extLst>
          </p:cNvPr>
          <p:cNvSpPr>
            <a:spLocks noGrp="1"/>
          </p:cNvSpPr>
          <p:nvPr>
            <p:ph type="body" sz="quarter" idx="17" hasCustomPrompt="1"/>
          </p:nvPr>
        </p:nvSpPr>
        <p:spPr>
          <a:xfrm>
            <a:off x="551628" y="1977828"/>
            <a:ext cx="9235182" cy="602089"/>
          </a:xfrm>
          <a:prstGeom prst="rect">
            <a:avLst/>
          </a:prstGeom>
        </p:spPr>
        <p:txBody>
          <a:bodyPr lIns="0" tIns="0" rIns="0" bIns="0"/>
          <a:lstStyle>
            <a:lvl1pPr marL="0" indent="0">
              <a:lnSpc>
                <a:spcPct val="100000"/>
              </a:lnSpc>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stStyle>
          <a:p>
            <a:pPr lvl="0"/>
            <a:r>
              <a:rPr lang="en-US" dirty="0"/>
              <a:t>Title lorem ipsum: </a:t>
            </a:r>
            <a:r>
              <a:rPr lang="en-US" dirty="0" err="1"/>
              <a:t>Headlineos</a:t>
            </a:r>
            <a:r>
              <a:rPr lang="en-US" dirty="0"/>
              <a:t> theories </a:t>
            </a:r>
            <a:r>
              <a:rPr lang="en-US" dirty="0" err="1"/>
              <a:t>doloro</a:t>
            </a:r>
            <a:r>
              <a:rPr lang="en-US" dirty="0"/>
              <a:t> sit </a:t>
            </a:r>
            <a:r>
              <a:rPr lang="en-US" dirty="0" err="1"/>
              <a:t>amet</a:t>
            </a:r>
            <a:r>
              <a:rPr lang="en-US" dirty="0"/>
              <a:t> </a:t>
            </a:r>
            <a:r>
              <a:rPr lang="en-US" dirty="0" err="1"/>
              <a:t>consi</a:t>
            </a:r>
            <a:endParaRPr lang="en-US" dirty="0"/>
          </a:p>
        </p:txBody>
      </p:sp>
      <p:pic>
        <p:nvPicPr>
          <p:cNvPr id="3" name="Picture 2">
            <a:extLst>
              <a:ext uri="{FF2B5EF4-FFF2-40B4-BE49-F238E27FC236}">
                <a16:creationId xmlns:a16="http://schemas.microsoft.com/office/drawing/2014/main" id="{58334FDD-0DCB-0F4A-9445-C2682B2EFAB5}"/>
              </a:ext>
            </a:extLst>
          </p:cNvPr>
          <p:cNvPicPr>
            <a:picLocks noChangeAspect="1"/>
          </p:cNvPicPr>
          <p:nvPr userDrawn="1"/>
        </p:nvPicPr>
        <p:blipFill rotWithShape="1">
          <a:blip r:embed="rId5">
            <a:alphaModFix amt="29000"/>
          </a:blip>
          <a:srcRect l="7157" r="60648"/>
          <a:stretch/>
        </p:blipFill>
        <p:spPr>
          <a:xfrm>
            <a:off x="10405641" y="1045028"/>
            <a:ext cx="1782644" cy="5506827"/>
          </a:xfrm>
          <a:prstGeom prst="rect">
            <a:avLst/>
          </a:prstGeom>
        </p:spPr>
      </p:pic>
    </p:spTree>
    <p:extLst>
      <p:ext uri="{BB962C8B-B14F-4D97-AF65-F5344CB8AC3E}">
        <p14:creationId xmlns:p14="http://schemas.microsoft.com/office/powerpoint/2010/main" val="39032050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eader + Two text boxes">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5DCE35B8-2C58-9B45-890E-D97A14395248}"/>
              </a:ext>
            </a:extLst>
          </p:cNvPr>
          <p:cNvPicPr>
            <a:picLocks noChangeAspect="1"/>
          </p:cNvPicPr>
          <p:nvPr userDrawn="1"/>
        </p:nvPicPr>
        <p:blipFill>
          <a:blip r:embed="rId2"/>
          <a:stretch>
            <a:fillRect/>
          </a:stretch>
        </p:blipFill>
        <p:spPr>
          <a:xfrm>
            <a:off x="0" y="0"/>
            <a:ext cx="12192000" cy="762000"/>
          </a:xfrm>
          <a:prstGeom prst="rect">
            <a:avLst/>
          </a:prstGeom>
        </p:spPr>
      </p:pic>
      <p:pic>
        <p:nvPicPr>
          <p:cNvPr id="14" name="Picture 13">
            <a:extLst>
              <a:ext uri="{FF2B5EF4-FFF2-40B4-BE49-F238E27FC236}">
                <a16:creationId xmlns:a16="http://schemas.microsoft.com/office/drawing/2014/main" id="{0E476B7D-7E8F-0944-B285-EE70B375836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12626"/>
            <a:ext cx="1756746" cy="375633"/>
          </a:xfrm>
          <a:prstGeom prst="rect">
            <a:avLst/>
          </a:prstGeom>
        </p:spPr>
      </p:pic>
      <p:pic>
        <p:nvPicPr>
          <p:cNvPr id="15" name="Picture 14">
            <a:extLst>
              <a:ext uri="{FF2B5EF4-FFF2-40B4-BE49-F238E27FC236}">
                <a16:creationId xmlns:a16="http://schemas.microsoft.com/office/drawing/2014/main" id="{FC32D3DF-CCD9-F14F-9084-C6F6F29369BE}"/>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
        <p:nvSpPr>
          <p:cNvPr id="11" name="TextBox 10">
            <a:extLst>
              <a:ext uri="{FF2B5EF4-FFF2-40B4-BE49-F238E27FC236}">
                <a16:creationId xmlns:a16="http://schemas.microsoft.com/office/drawing/2014/main" id="{076EDACC-F2B3-9D48-B8B7-759D5C24E1EB}"/>
              </a:ext>
            </a:extLst>
          </p:cNvPr>
          <p:cNvSpPr txBox="1"/>
          <p:nvPr userDrawn="1"/>
        </p:nvSpPr>
        <p:spPr>
          <a:xfrm>
            <a:off x="141668" y="6570784"/>
            <a:ext cx="12050332" cy="1923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b="0" i="0" dirty="0">
                <a:solidFill>
                  <a:schemeClr val="accent3">
                    <a:lumMod val="50000"/>
                  </a:schemeClr>
                </a:solidFill>
                <a:latin typeface="Open Sans Light" panose="020B0306030504020204" pitchFamily="34" charset="0"/>
              </a:rPr>
              <a:t>© 2001-2019 Sitecore Corporation A/S. Sitecore® and Own the Experience® are registered trademarks of Sitecore Corporation A/S. All other brand names are the property of their respective owners.</a:t>
            </a:r>
          </a:p>
        </p:txBody>
      </p:sp>
      <p:sp>
        <p:nvSpPr>
          <p:cNvPr id="18" name="Text Placeholder 8">
            <a:extLst>
              <a:ext uri="{FF2B5EF4-FFF2-40B4-BE49-F238E27FC236}">
                <a16:creationId xmlns:a16="http://schemas.microsoft.com/office/drawing/2014/main" id="{72004538-2E99-3E44-BB49-2B0D48BA3B4B}"/>
              </a:ext>
            </a:extLst>
          </p:cNvPr>
          <p:cNvSpPr>
            <a:spLocks noGrp="1"/>
          </p:cNvSpPr>
          <p:nvPr>
            <p:ph type="body" sz="quarter" idx="12" hasCustomPrompt="1"/>
          </p:nvPr>
        </p:nvSpPr>
        <p:spPr>
          <a:xfrm>
            <a:off x="415625" y="211070"/>
            <a:ext cx="7546131" cy="399144"/>
          </a:xfrm>
          <a:prstGeom prst="rect">
            <a:avLst/>
          </a:prstGeom>
        </p:spPr>
        <p:txBody>
          <a:bodyPr/>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sp>
        <p:nvSpPr>
          <p:cNvPr id="7" name="Content Placeholder 2">
            <a:extLst>
              <a:ext uri="{FF2B5EF4-FFF2-40B4-BE49-F238E27FC236}">
                <a16:creationId xmlns:a16="http://schemas.microsoft.com/office/drawing/2014/main" id="{0043120B-6EC3-0B4A-B99A-A4F7AEF44F55}"/>
              </a:ext>
            </a:extLst>
          </p:cNvPr>
          <p:cNvSpPr>
            <a:spLocks noGrp="1"/>
          </p:cNvSpPr>
          <p:nvPr>
            <p:ph sz="half" idx="1"/>
          </p:nvPr>
        </p:nvSpPr>
        <p:spPr>
          <a:xfrm>
            <a:off x="489847" y="1746113"/>
            <a:ext cx="5526639" cy="4351338"/>
          </a:xfrm>
          <a:prstGeom prst="rect">
            <a:avLst/>
          </a:prstGeom>
        </p:spPr>
        <p:txBody>
          <a:bodyPr/>
          <a:lstStyle>
            <a:lvl1pPr marL="0" indent="0">
              <a:buNone/>
              <a:defRPr sz="2400" b="1"/>
            </a:lvl1pPr>
            <a:lvl2pPr>
              <a:defRPr sz="20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3">
            <a:extLst>
              <a:ext uri="{FF2B5EF4-FFF2-40B4-BE49-F238E27FC236}">
                <a16:creationId xmlns:a16="http://schemas.microsoft.com/office/drawing/2014/main" id="{914F4F40-D2A6-464D-A996-09AB8E402681}"/>
              </a:ext>
            </a:extLst>
          </p:cNvPr>
          <p:cNvSpPr>
            <a:spLocks noGrp="1"/>
          </p:cNvSpPr>
          <p:nvPr>
            <p:ph sz="half" idx="2"/>
          </p:nvPr>
        </p:nvSpPr>
        <p:spPr>
          <a:xfrm>
            <a:off x="6340682" y="1746113"/>
            <a:ext cx="5526639" cy="4351338"/>
          </a:xfrm>
          <a:prstGeom prst="rect">
            <a:avLst/>
          </a:prstGeom>
        </p:spPr>
        <p:txBody>
          <a:bodyPr/>
          <a:lstStyle>
            <a:lvl1pPr marL="0" indent="0">
              <a:buNone/>
              <a:defRPr sz="2400" b="1"/>
            </a:lvl1pPr>
            <a:lvl2pPr>
              <a:defRPr sz="20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45324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eader + Tabl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C317804-BDD4-4049-9826-B94342FB13BC}"/>
              </a:ext>
            </a:extLst>
          </p:cNvPr>
          <p:cNvPicPr>
            <a:picLocks noChangeAspect="1"/>
          </p:cNvPicPr>
          <p:nvPr userDrawn="1"/>
        </p:nvPicPr>
        <p:blipFill>
          <a:blip r:embed="rId2"/>
          <a:stretch>
            <a:fillRect/>
          </a:stretch>
        </p:blipFill>
        <p:spPr>
          <a:xfrm>
            <a:off x="0" y="0"/>
            <a:ext cx="12192000" cy="762000"/>
          </a:xfrm>
          <a:prstGeom prst="rect">
            <a:avLst/>
          </a:prstGeom>
        </p:spPr>
      </p:pic>
      <p:pic>
        <p:nvPicPr>
          <p:cNvPr id="9" name="Picture 8">
            <a:extLst>
              <a:ext uri="{FF2B5EF4-FFF2-40B4-BE49-F238E27FC236}">
                <a16:creationId xmlns:a16="http://schemas.microsoft.com/office/drawing/2014/main" id="{CA6163D7-4DDC-DA4E-A448-1AF4F3520FF5}"/>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12626"/>
            <a:ext cx="1756746" cy="375633"/>
          </a:xfrm>
          <a:prstGeom prst="rect">
            <a:avLst/>
          </a:prstGeom>
        </p:spPr>
      </p:pic>
      <p:pic>
        <p:nvPicPr>
          <p:cNvPr id="10" name="Picture 9">
            <a:extLst>
              <a:ext uri="{FF2B5EF4-FFF2-40B4-BE49-F238E27FC236}">
                <a16:creationId xmlns:a16="http://schemas.microsoft.com/office/drawing/2014/main" id="{36405C7D-8B8C-1948-8F88-4E5E43F1452D}"/>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
        <p:nvSpPr>
          <p:cNvPr id="11" name="TextBox 10">
            <a:extLst>
              <a:ext uri="{FF2B5EF4-FFF2-40B4-BE49-F238E27FC236}">
                <a16:creationId xmlns:a16="http://schemas.microsoft.com/office/drawing/2014/main" id="{076EDACC-F2B3-9D48-B8B7-759D5C24E1EB}"/>
              </a:ext>
            </a:extLst>
          </p:cNvPr>
          <p:cNvSpPr txBox="1"/>
          <p:nvPr userDrawn="1"/>
        </p:nvSpPr>
        <p:spPr>
          <a:xfrm>
            <a:off x="141668" y="6570784"/>
            <a:ext cx="12050332" cy="1923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b="0" i="0" dirty="0">
                <a:solidFill>
                  <a:schemeClr val="accent3"/>
                </a:solidFill>
                <a:latin typeface="Open Sans Light" panose="020B0306030504020204" pitchFamily="34" charset="0"/>
              </a:rPr>
              <a:t>© 2001-2019 Sitecore Corporation A/S. Sitecore® and Own the Experience® are registered trademarks of Sitecore Corporation A/S. All other brand names are the property of their respective owners.</a:t>
            </a:r>
          </a:p>
        </p:txBody>
      </p:sp>
      <p:sp>
        <p:nvSpPr>
          <p:cNvPr id="18" name="Text Placeholder 8">
            <a:extLst>
              <a:ext uri="{FF2B5EF4-FFF2-40B4-BE49-F238E27FC236}">
                <a16:creationId xmlns:a16="http://schemas.microsoft.com/office/drawing/2014/main" id="{72004538-2E99-3E44-BB49-2B0D48BA3B4B}"/>
              </a:ext>
            </a:extLst>
          </p:cNvPr>
          <p:cNvSpPr>
            <a:spLocks noGrp="1"/>
          </p:cNvSpPr>
          <p:nvPr>
            <p:ph type="body" sz="quarter" idx="12" hasCustomPrompt="1"/>
          </p:nvPr>
        </p:nvSpPr>
        <p:spPr>
          <a:xfrm>
            <a:off x="415625" y="211070"/>
            <a:ext cx="7546131" cy="399144"/>
          </a:xfrm>
          <a:prstGeom prst="rect">
            <a:avLst/>
          </a:prstGeom>
        </p:spPr>
        <p:txBody>
          <a:bodyPr/>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sp>
        <p:nvSpPr>
          <p:cNvPr id="3" name="Table Placeholder 2">
            <a:extLst>
              <a:ext uri="{FF2B5EF4-FFF2-40B4-BE49-F238E27FC236}">
                <a16:creationId xmlns:a16="http://schemas.microsoft.com/office/drawing/2014/main" id="{AFE345DB-6370-2A4F-BB5B-B27A7CE2185C}"/>
              </a:ext>
            </a:extLst>
          </p:cNvPr>
          <p:cNvSpPr>
            <a:spLocks noGrp="1"/>
          </p:cNvSpPr>
          <p:nvPr>
            <p:ph type="tbl" sz="quarter" idx="13"/>
          </p:nvPr>
        </p:nvSpPr>
        <p:spPr>
          <a:xfrm>
            <a:off x="415925" y="965200"/>
            <a:ext cx="11471275" cy="5397500"/>
          </a:xfrm>
          <a:prstGeom prst="rect">
            <a:avLst/>
          </a:prstGeom>
        </p:spPr>
        <p:txBody>
          <a:bodyPr/>
          <a:lstStyle>
            <a:lvl1pPr marL="0" indent="0" algn="ctr">
              <a:buNone/>
              <a:defRPr sz="1400" b="0"/>
            </a:lvl1pPr>
          </a:lstStyle>
          <a:p>
            <a:endParaRPr lang="en-US" dirty="0"/>
          </a:p>
          <a:p>
            <a:r>
              <a:rPr lang="en-US" dirty="0"/>
              <a:t>Click to insert table</a:t>
            </a:r>
          </a:p>
        </p:txBody>
      </p:sp>
    </p:spTree>
    <p:extLst>
      <p:ext uri="{BB962C8B-B14F-4D97-AF65-F5344CB8AC3E}">
        <p14:creationId xmlns:p14="http://schemas.microsoft.com/office/powerpoint/2010/main" val="21788486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ormatted Table 1">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C317804-BDD4-4049-9826-B94342FB13BC}"/>
              </a:ext>
            </a:extLst>
          </p:cNvPr>
          <p:cNvPicPr>
            <a:picLocks noChangeAspect="1"/>
          </p:cNvPicPr>
          <p:nvPr userDrawn="1"/>
        </p:nvPicPr>
        <p:blipFill>
          <a:blip r:embed="rId2"/>
          <a:stretch>
            <a:fillRect/>
          </a:stretch>
        </p:blipFill>
        <p:spPr>
          <a:xfrm>
            <a:off x="0" y="0"/>
            <a:ext cx="12192000" cy="762000"/>
          </a:xfrm>
          <a:prstGeom prst="rect">
            <a:avLst/>
          </a:prstGeom>
        </p:spPr>
      </p:pic>
      <p:pic>
        <p:nvPicPr>
          <p:cNvPr id="9" name="Picture 8">
            <a:extLst>
              <a:ext uri="{FF2B5EF4-FFF2-40B4-BE49-F238E27FC236}">
                <a16:creationId xmlns:a16="http://schemas.microsoft.com/office/drawing/2014/main" id="{CA6163D7-4DDC-DA4E-A448-1AF4F3520FF5}"/>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12626"/>
            <a:ext cx="1756746" cy="375633"/>
          </a:xfrm>
          <a:prstGeom prst="rect">
            <a:avLst/>
          </a:prstGeom>
        </p:spPr>
      </p:pic>
      <p:pic>
        <p:nvPicPr>
          <p:cNvPr id="10" name="Picture 9">
            <a:extLst>
              <a:ext uri="{FF2B5EF4-FFF2-40B4-BE49-F238E27FC236}">
                <a16:creationId xmlns:a16="http://schemas.microsoft.com/office/drawing/2014/main" id="{36405C7D-8B8C-1948-8F88-4E5E43F1452D}"/>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
        <p:nvSpPr>
          <p:cNvPr id="11" name="TextBox 10">
            <a:extLst>
              <a:ext uri="{FF2B5EF4-FFF2-40B4-BE49-F238E27FC236}">
                <a16:creationId xmlns:a16="http://schemas.microsoft.com/office/drawing/2014/main" id="{076EDACC-F2B3-9D48-B8B7-759D5C24E1EB}"/>
              </a:ext>
            </a:extLst>
          </p:cNvPr>
          <p:cNvSpPr txBox="1"/>
          <p:nvPr userDrawn="1"/>
        </p:nvSpPr>
        <p:spPr>
          <a:xfrm>
            <a:off x="141668" y="6570784"/>
            <a:ext cx="12050332" cy="1923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b="0" i="0" dirty="0">
                <a:solidFill>
                  <a:schemeClr val="accent3"/>
                </a:solidFill>
                <a:latin typeface="Open Sans Light" panose="020B0306030504020204" pitchFamily="34" charset="0"/>
              </a:rPr>
              <a:t>© 2001-2019 Sitecore Corporation A/S. Sitecore® and Own the Experience® are registered trademarks of Sitecore Corporation A/S. All other brand names are the property of their respective owners.</a:t>
            </a:r>
          </a:p>
        </p:txBody>
      </p:sp>
      <p:sp>
        <p:nvSpPr>
          <p:cNvPr id="18" name="Text Placeholder 8">
            <a:extLst>
              <a:ext uri="{FF2B5EF4-FFF2-40B4-BE49-F238E27FC236}">
                <a16:creationId xmlns:a16="http://schemas.microsoft.com/office/drawing/2014/main" id="{72004538-2E99-3E44-BB49-2B0D48BA3B4B}"/>
              </a:ext>
            </a:extLst>
          </p:cNvPr>
          <p:cNvSpPr>
            <a:spLocks noGrp="1"/>
          </p:cNvSpPr>
          <p:nvPr>
            <p:ph type="body" sz="quarter" idx="12" hasCustomPrompt="1"/>
          </p:nvPr>
        </p:nvSpPr>
        <p:spPr>
          <a:xfrm>
            <a:off x="415625" y="211070"/>
            <a:ext cx="7546131" cy="399144"/>
          </a:xfrm>
          <a:prstGeom prst="rect">
            <a:avLst/>
          </a:prstGeom>
        </p:spPr>
        <p:txBody>
          <a:bodyPr/>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graphicFrame>
        <p:nvGraphicFramePr>
          <p:cNvPr id="2" name="Table 1">
            <a:extLst>
              <a:ext uri="{FF2B5EF4-FFF2-40B4-BE49-F238E27FC236}">
                <a16:creationId xmlns:a16="http://schemas.microsoft.com/office/drawing/2014/main" id="{4A1E055C-5873-204F-ABBF-4E9174347EAE}"/>
              </a:ext>
            </a:extLst>
          </p:cNvPr>
          <p:cNvGraphicFramePr>
            <a:graphicFrameLocks noGrp="1"/>
          </p:cNvGraphicFramePr>
          <p:nvPr userDrawn="1">
            <p:extLst>
              <p:ext uri="{D42A27DB-BD31-4B8C-83A1-F6EECF244321}">
                <p14:modId xmlns:p14="http://schemas.microsoft.com/office/powerpoint/2010/main" val="3172392989"/>
              </p:ext>
            </p:extLst>
          </p:nvPr>
        </p:nvGraphicFramePr>
        <p:xfrm>
          <a:off x="415625" y="973070"/>
          <a:ext cx="11230276" cy="2063469"/>
        </p:xfrm>
        <a:graphic>
          <a:graphicData uri="http://schemas.openxmlformats.org/drawingml/2006/table">
            <a:tbl>
              <a:tblPr firstRow="1" bandRow="1">
                <a:tableStyleId>{93296810-A885-4BE3-A3E7-6D5BEEA58F35}</a:tableStyleId>
              </a:tblPr>
              <a:tblGrid>
                <a:gridCol w="4562775">
                  <a:extLst>
                    <a:ext uri="{9D8B030D-6E8A-4147-A177-3AD203B41FA5}">
                      <a16:colId xmlns:a16="http://schemas.microsoft.com/office/drawing/2014/main" val="3121882688"/>
                    </a:ext>
                  </a:extLst>
                </a:gridCol>
                <a:gridCol w="6667501">
                  <a:extLst>
                    <a:ext uri="{9D8B030D-6E8A-4147-A177-3AD203B41FA5}">
                      <a16:colId xmlns:a16="http://schemas.microsoft.com/office/drawing/2014/main" val="474264823"/>
                    </a:ext>
                  </a:extLst>
                </a:gridCol>
              </a:tblGrid>
              <a:tr h="538230">
                <a:tc gridSpan="2">
                  <a:txBody>
                    <a:bodyPr/>
                    <a:lstStyle/>
                    <a:p>
                      <a:pPr marL="114300" indent="0">
                        <a:tabLst/>
                      </a:pPr>
                      <a:r>
                        <a:rPr lang="en-US" sz="1600" dirty="0" err="1">
                          <a:solidFill>
                            <a:schemeClr val="bg1"/>
                          </a:solidFill>
                        </a:rPr>
                        <a:t>Tableus</a:t>
                      </a:r>
                      <a:r>
                        <a:rPr lang="en-US" sz="1600" dirty="0">
                          <a:solidFill>
                            <a:schemeClr val="bg1"/>
                          </a:solidFill>
                        </a:rPr>
                        <a:t> header </a:t>
                      </a:r>
                      <a:r>
                        <a:rPr lang="en-US" sz="1600" dirty="0" err="1">
                          <a:solidFill>
                            <a:schemeClr val="bg1"/>
                          </a:solidFill>
                        </a:rPr>
                        <a:t>lorus</a:t>
                      </a:r>
                      <a:r>
                        <a:rPr lang="en-US" sz="1600" dirty="0">
                          <a:solidFill>
                            <a:schemeClr val="bg1"/>
                          </a:solidFill>
                        </a:rPr>
                        <a:t> </a:t>
                      </a:r>
                      <a:r>
                        <a:rPr lang="en-US" sz="1600" dirty="0" err="1">
                          <a:solidFill>
                            <a:schemeClr val="bg1"/>
                          </a:solidFill>
                        </a:rPr>
                        <a:t>ithos</a:t>
                      </a:r>
                      <a:r>
                        <a:rPr lang="en-US" sz="1600" dirty="0">
                          <a:solidFill>
                            <a:schemeClr val="bg1"/>
                          </a:solidFill>
                        </a:rPr>
                        <a:t> </a:t>
                      </a:r>
                      <a:r>
                        <a:rPr lang="en-US" sz="1600" dirty="0" err="1">
                          <a:solidFill>
                            <a:schemeClr val="bg1"/>
                          </a:solidFill>
                        </a:rPr>
                        <a:t>paranot</a:t>
                      </a:r>
                      <a:r>
                        <a:rPr lang="en-US" sz="1600" dirty="0">
                          <a:solidFill>
                            <a:schemeClr val="bg1"/>
                          </a:solidFill>
                        </a:rPr>
                        <a:t>—</a:t>
                      </a:r>
                      <a:r>
                        <a:rPr lang="en-US" sz="1600" b="0" i="1" dirty="0" err="1">
                          <a:solidFill>
                            <a:schemeClr val="bg1"/>
                          </a:solidFill>
                        </a:rPr>
                        <a:t>Fusce</a:t>
                      </a:r>
                      <a:r>
                        <a:rPr lang="en-US" sz="1600" b="0" i="1" dirty="0">
                          <a:solidFill>
                            <a:schemeClr val="bg1"/>
                          </a:solidFill>
                        </a:rPr>
                        <a:t> id </a:t>
                      </a:r>
                      <a:r>
                        <a:rPr lang="en-US" sz="1600" b="0" i="1" dirty="0" err="1">
                          <a:solidFill>
                            <a:schemeClr val="bg1"/>
                          </a:solidFill>
                        </a:rPr>
                        <a:t>felis</a:t>
                      </a:r>
                      <a:r>
                        <a:rPr lang="en-US" sz="1600" b="0" i="1" dirty="0">
                          <a:solidFill>
                            <a:schemeClr val="bg1"/>
                          </a:solidFill>
                        </a:rPr>
                        <a:t> </a:t>
                      </a:r>
                      <a:r>
                        <a:rPr lang="en-US" sz="1600" b="0" i="1" dirty="0" err="1">
                          <a:solidFill>
                            <a:schemeClr val="bg1"/>
                          </a:solidFill>
                        </a:rPr>
                        <a:t>nec</a:t>
                      </a:r>
                      <a:r>
                        <a:rPr lang="en-US" sz="1600" b="0" i="1" dirty="0">
                          <a:solidFill>
                            <a:schemeClr val="bg1"/>
                          </a:solidFill>
                        </a:rPr>
                        <a:t> ipsum </a:t>
                      </a:r>
                      <a:r>
                        <a:rPr lang="en-US" sz="1600" b="0" i="1" dirty="0" err="1">
                          <a:solidFill>
                            <a:schemeClr val="bg1"/>
                          </a:solidFill>
                        </a:rPr>
                        <a:t>venenatis</a:t>
                      </a:r>
                      <a:r>
                        <a:rPr lang="en-US" sz="1600" b="0" i="1" dirty="0">
                          <a:solidFill>
                            <a:schemeClr val="bg1"/>
                          </a:solidFill>
                        </a:rPr>
                        <a:t> </a:t>
                      </a:r>
                      <a:r>
                        <a:rPr lang="en-US" sz="1600" b="0" i="1" dirty="0" err="1">
                          <a:solidFill>
                            <a:schemeClr val="bg1"/>
                          </a:solidFill>
                        </a:rPr>
                        <a:t>pretium</a:t>
                      </a:r>
                      <a:endParaRPr lang="en-US" sz="1600" b="0" i="1" dirty="0">
                        <a:solidFill>
                          <a:schemeClr val="bg1"/>
                        </a:solidFill>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endParaRPr lang="en-US" dirty="0"/>
                    </a:p>
                  </a:txBody>
                  <a:tcPr>
                    <a:solidFill>
                      <a:schemeClr val="accent5"/>
                    </a:solidFill>
                  </a:tcPr>
                </a:tc>
                <a:extLst>
                  <a:ext uri="{0D108BD9-81ED-4DB2-BD59-A6C34878D82A}">
                    <a16:rowId xmlns:a16="http://schemas.microsoft.com/office/drawing/2014/main" val="789465202"/>
                  </a:ext>
                </a:extLst>
              </a:tr>
              <a:tr h="345337">
                <a:tc>
                  <a:txBody>
                    <a:bodyPr/>
                    <a:lstStyle/>
                    <a:p>
                      <a:pPr marL="114300" indent="0">
                        <a:tabLst/>
                      </a:pPr>
                      <a:r>
                        <a:rPr lang="en-US" sz="1300" b="1" dirty="0" err="1"/>
                        <a:t>Lorus</a:t>
                      </a:r>
                      <a:r>
                        <a:rPr lang="en-US" sz="1300" b="1" dirty="0"/>
                        <a:t> ipsum</a:t>
                      </a:r>
                    </a:p>
                  </a:txBody>
                  <a:tcPr anchor="ctr">
                    <a:lnL w="9525"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90000"/>
                      </a:schemeClr>
                    </a:solidFill>
                  </a:tcPr>
                </a:tc>
                <a:tc>
                  <a:txBody>
                    <a:bodyPr/>
                    <a:lstStyle/>
                    <a:p>
                      <a:pPr marL="50800" marR="0" lvl="0" indent="0" algn="l" defTabSz="914400" rtl="0" eaLnBrk="1" fontAlgn="auto" latinLnBrk="0" hangingPunct="1">
                        <a:lnSpc>
                          <a:spcPct val="100000"/>
                        </a:lnSpc>
                        <a:spcBef>
                          <a:spcPts val="0"/>
                        </a:spcBef>
                        <a:spcAft>
                          <a:spcPts val="0"/>
                        </a:spcAft>
                        <a:buClrTx/>
                        <a:buSzTx/>
                        <a:buFontTx/>
                        <a:buNone/>
                        <a:tabLst/>
                        <a:defRPr/>
                      </a:pPr>
                      <a:r>
                        <a:rPr lang="en-US" sz="1300" b="1" dirty="0" err="1"/>
                        <a:t>Theosius</a:t>
                      </a:r>
                      <a:r>
                        <a:rPr lang="en-US" sz="1300" b="1" dirty="0"/>
                        <a:t> </a:t>
                      </a:r>
                      <a:r>
                        <a:rPr lang="en-US" sz="1300" b="1" dirty="0" err="1"/>
                        <a:t>loro</a:t>
                      </a:r>
                      <a:r>
                        <a:rPr lang="en-US" sz="1300" b="1" dirty="0"/>
                        <a:t> </a:t>
                      </a:r>
                    </a:p>
                  </a:txBody>
                  <a:tcPr anchor="ctr">
                    <a:lnL w="19050" cap="flat" cmpd="sng" algn="ctr">
                      <a:solidFill>
                        <a:schemeClr val="bg1"/>
                      </a:solidFill>
                      <a:prstDash val="solid"/>
                      <a:round/>
                      <a:headEnd type="none" w="med" len="med"/>
                      <a:tailEnd type="none" w="med" len="med"/>
                    </a:lnL>
                    <a:lnR w="9525" cap="flat" cmpd="sng" algn="ctr">
                      <a:noFill/>
                      <a:prstDash val="solid"/>
                      <a:round/>
                      <a:headEnd type="none" w="med" len="med"/>
                      <a:tailEnd type="none" w="med" len="med"/>
                    </a:lnR>
                    <a:lnT w="57150" cap="flat" cmpd="sng" algn="ctr">
                      <a:solidFill>
                        <a:schemeClr val="bg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90000"/>
                      </a:schemeClr>
                    </a:solidFill>
                  </a:tcPr>
                </a:tc>
                <a:extLst>
                  <a:ext uri="{0D108BD9-81ED-4DB2-BD59-A6C34878D82A}">
                    <a16:rowId xmlns:a16="http://schemas.microsoft.com/office/drawing/2014/main" val="3836283705"/>
                  </a:ext>
                </a:extLst>
              </a:tr>
              <a:tr h="1179902">
                <a:tc>
                  <a:txBody>
                    <a:bodyPr/>
                    <a:lstStyle/>
                    <a:p>
                      <a:pPr marL="342900" indent="-228600">
                        <a:spcAft>
                          <a:spcPts val="500"/>
                        </a:spcAft>
                        <a:buFont typeface="Arial" panose="020B0604020202020204" pitchFamily="34" charset="0"/>
                        <a:buChar char="•"/>
                        <a:tabLst/>
                      </a:pPr>
                      <a:r>
                        <a:rPr lang="en-US" sz="1400" dirty="0"/>
                        <a:t>Lorem ipsum dolor sit </a:t>
                      </a:r>
                      <a:r>
                        <a:rPr lang="en-US" sz="1400" dirty="0" err="1"/>
                        <a:t>amet</a:t>
                      </a:r>
                      <a:r>
                        <a:rPr lang="en-US" sz="1400" dirty="0"/>
                        <a:t>, </a:t>
                      </a:r>
                      <a:r>
                        <a:rPr lang="en-US" sz="1400" dirty="0" err="1"/>
                        <a:t>consectetur</a:t>
                      </a:r>
                      <a:endParaRPr lang="en-US" sz="1400" dirty="0"/>
                    </a:p>
                    <a:p>
                      <a:pPr marL="342900" indent="-228600">
                        <a:spcAft>
                          <a:spcPts val="500"/>
                        </a:spcAft>
                        <a:buFont typeface="Arial" panose="020B0604020202020204" pitchFamily="34" charset="0"/>
                        <a:buChar char="•"/>
                        <a:tabLst/>
                      </a:pPr>
                      <a:r>
                        <a:rPr lang="en-US" sz="1400" dirty="0" err="1"/>
                        <a:t>Adipiscing</a:t>
                      </a:r>
                      <a:r>
                        <a:rPr lang="en-US" sz="1400" dirty="0"/>
                        <a:t> </a:t>
                      </a:r>
                      <a:r>
                        <a:rPr lang="en-US" sz="1400" dirty="0" err="1"/>
                        <a:t>elito</a:t>
                      </a:r>
                      <a:r>
                        <a:rPr lang="en-US" sz="1400" dirty="0"/>
                        <a:t> </a:t>
                      </a:r>
                      <a:r>
                        <a:rPr lang="en-US" sz="1400" dirty="0" err="1"/>
                        <a:t>curabitur</a:t>
                      </a:r>
                      <a:r>
                        <a:rPr lang="en-US" sz="1400" dirty="0"/>
                        <a:t> </a:t>
                      </a:r>
                      <a:r>
                        <a:rPr lang="en-US" sz="1400" dirty="0" err="1"/>
                        <a:t>pretium</a:t>
                      </a:r>
                      <a:r>
                        <a:rPr lang="en-US" sz="1400" dirty="0"/>
                        <a:t> </a:t>
                      </a:r>
                      <a:r>
                        <a:rPr lang="en-US" sz="1400" dirty="0" err="1"/>
                        <a:t>massa</a:t>
                      </a:r>
                      <a:r>
                        <a:rPr lang="en-US" sz="1400" dirty="0"/>
                        <a:t> </a:t>
                      </a:r>
                    </a:p>
                    <a:p>
                      <a:pPr marL="342900" marR="0" lvl="0" indent="-228600" algn="l" defTabSz="914400" rtl="0" eaLnBrk="1" fontAlgn="auto" latinLnBrk="0" hangingPunct="1">
                        <a:lnSpc>
                          <a:spcPct val="100000"/>
                        </a:lnSpc>
                        <a:spcBef>
                          <a:spcPts val="0"/>
                        </a:spcBef>
                        <a:spcAft>
                          <a:spcPts val="500"/>
                        </a:spcAft>
                        <a:buClrTx/>
                        <a:buSzTx/>
                        <a:buFont typeface="Arial" panose="020B0604020202020204" pitchFamily="34" charset="0"/>
                        <a:buChar char="•"/>
                        <a:tabLst/>
                        <a:defRPr/>
                      </a:pPr>
                      <a:r>
                        <a:rPr lang="en-US" sz="1400" dirty="0" err="1"/>
                        <a:t>Eefficitur</a:t>
                      </a:r>
                      <a:r>
                        <a:rPr lang="en-US" sz="1400" dirty="0"/>
                        <a:t> </a:t>
                      </a:r>
                      <a:r>
                        <a:rPr lang="en-US" sz="1400" dirty="0" err="1"/>
                        <a:t>erat</a:t>
                      </a:r>
                      <a:r>
                        <a:rPr lang="en-US" sz="1400" dirty="0"/>
                        <a:t> vestibulum, </a:t>
                      </a:r>
                      <a:r>
                        <a:rPr lang="en-US" sz="1400" dirty="0" err="1"/>
                        <a:t>quis</a:t>
                      </a:r>
                      <a:r>
                        <a:rPr lang="en-US" sz="1400" dirty="0"/>
                        <a:t> </a:t>
                      </a:r>
                      <a:r>
                        <a:rPr lang="en-US" sz="1400" dirty="0" err="1"/>
                        <a:t>consequat</a:t>
                      </a:r>
                      <a:endParaRPr lang="en-US" sz="1400" dirty="0"/>
                    </a:p>
                  </a:txBody>
                  <a:tcPr marL="137160" marR="137160" marT="137160" marB="137160">
                    <a:lnL w="9525"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7F6"/>
                    </a:solidFill>
                  </a:tcPr>
                </a:tc>
                <a:tc>
                  <a:txBody>
                    <a:bodyPr/>
                    <a:lstStyle/>
                    <a:p>
                      <a:pPr marL="342900" indent="-228600">
                        <a:spcAft>
                          <a:spcPts val="500"/>
                        </a:spcAft>
                        <a:buFont typeface="Arial" panose="020B0604020202020204" pitchFamily="34" charset="0"/>
                        <a:buChar char="•"/>
                        <a:tabLst/>
                      </a:pPr>
                      <a:r>
                        <a:rPr lang="en-US" sz="1400" dirty="0"/>
                        <a:t>Lorem ipsum dolor sit </a:t>
                      </a:r>
                      <a:r>
                        <a:rPr lang="en-US" sz="1400" dirty="0" err="1"/>
                        <a:t>amet</a:t>
                      </a:r>
                      <a:r>
                        <a:rPr lang="en-US" sz="1400" dirty="0"/>
                        <a:t>, </a:t>
                      </a:r>
                      <a:r>
                        <a:rPr lang="en-US" sz="1400" dirty="0" err="1"/>
                        <a:t>consectetur</a:t>
                      </a:r>
                      <a:r>
                        <a:rPr lang="en-US" sz="1400" dirty="0"/>
                        <a:t> loris </a:t>
                      </a:r>
                      <a:r>
                        <a:rPr lang="en-US" sz="1400" dirty="0" err="1"/>
                        <a:t>thor</a:t>
                      </a:r>
                      <a:r>
                        <a:rPr lang="en-US" sz="1400" dirty="0"/>
                        <a:t> </a:t>
                      </a:r>
                      <a:r>
                        <a:rPr lang="en-US" sz="1400" dirty="0" err="1"/>
                        <a:t>loirus</a:t>
                      </a:r>
                      <a:r>
                        <a:rPr lang="en-US" sz="1400" dirty="0"/>
                        <a:t> ipsum dolor </a:t>
                      </a:r>
                    </a:p>
                    <a:p>
                      <a:pPr marL="342900" indent="-228600">
                        <a:spcAft>
                          <a:spcPts val="500"/>
                        </a:spcAft>
                        <a:buFont typeface="Arial" panose="020B0604020202020204" pitchFamily="34" charset="0"/>
                        <a:buChar char="•"/>
                        <a:tabLst/>
                      </a:pPr>
                      <a:r>
                        <a:rPr lang="en-US" sz="1400" dirty="0" err="1"/>
                        <a:t>Adipiscing</a:t>
                      </a:r>
                      <a:r>
                        <a:rPr lang="en-US" sz="1400" dirty="0"/>
                        <a:t> </a:t>
                      </a:r>
                      <a:r>
                        <a:rPr lang="en-US" sz="1400" dirty="0" err="1"/>
                        <a:t>elito</a:t>
                      </a:r>
                      <a:r>
                        <a:rPr lang="en-US" sz="1400" dirty="0"/>
                        <a:t> </a:t>
                      </a:r>
                      <a:r>
                        <a:rPr lang="en-US" sz="1400" dirty="0" err="1"/>
                        <a:t>curabitur</a:t>
                      </a:r>
                      <a:r>
                        <a:rPr lang="en-US" sz="1400" dirty="0"/>
                        <a:t> </a:t>
                      </a:r>
                      <a:r>
                        <a:rPr lang="en-US" sz="1400" dirty="0" err="1"/>
                        <a:t>pretium</a:t>
                      </a:r>
                      <a:r>
                        <a:rPr lang="en-US" sz="1400" dirty="0"/>
                        <a:t> </a:t>
                      </a:r>
                      <a:r>
                        <a:rPr lang="en-US" sz="1400" dirty="0" err="1"/>
                        <a:t>massa</a:t>
                      </a:r>
                      <a:r>
                        <a:rPr lang="en-US" sz="1400" dirty="0"/>
                        <a:t> </a:t>
                      </a:r>
                      <a:r>
                        <a:rPr lang="en-US" sz="1400" dirty="0" err="1"/>
                        <a:t>vesto</a:t>
                      </a:r>
                      <a:r>
                        <a:rPr lang="en-US" sz="1400" dirty="0"/>
                        <a:t> </a:t>
                      </a:r>
                      <a:r>
                        <a:rPr lang="en-US" sz="1400" dirty="0" err="1"/>
                        <a:t>quis</a:t>
                      </a:r>
                      <a:r>
                        <a:rPr lang="en-US" sz="1400" dirty="0"/>
                        <a:t> </a:t>
                      </a:r>
                      <a:r>
                        <a:rPr lang="en-US" sz="1400" dirty="0" err="1"/>
                        <a:t>conseuq</a:t>
                      </a:r>
                      <a:r>
                        <a:rPr lang="en-US" sz="1400" dirty="0"/>
                        <a:t> </a:t>
                      </a:r>
                      <a:r>
                        <a:rPr lang="en-US" sz="1400" dirty="0" err="1"/>
                        <a:t>massa</a:t>
                      </a:r>
                      <a:endParaRPr lang="en-US" sz="1400" dirty="0"/>
                    </a:p>
                    <a:p>
                      <a:pPr marL="342900" marR="0" lvl="0" indent="-228600" algn="l" defTabSz="914400" rtl="0" eaLnBrk="1" fontAlgn="auto" latinLnBrk="0" hangingPunct="1">
                        <a:lnSpc>
                          <a:spcPct val="100000"/>
                        </a:lnSpc>
                        <a:spcBef>
                          <a:spcPts val="0"/>
                        </a:spcBef>
                        <a:spcAft>
                          <a:spcPts val="500"/>
                        </a:spcAft>
                        <a:buClrTx/>
                        <a:buSzTx/>
                        <a:buFont typeface="Arial" panose="020B0604020202020204" pitchFamily="34" charset="0"/>
                        <a:buChar char="•"/>
                        <a:tabLst/>
                        <a:defRPr/>
                      </a:pPr>
                      <a:r>
                        <a:rPr lang="en-US" sz="1400" dirty="0" err="1"/>
                        <a:t>Eefficitur</a:t>
                      </a:r>
                      <a:r>
                        <a:rPr lang="en-US" sz="1400" dirty="0"/>
                        <a:t> </a:t>
                      </a:r>
                      <a:r>
                        <a:rPr lang="en-US" sz="1400" dirty="0" err="1"/>
                        <a:t>erat</a:t>
                      </a:r>
                      <a:r>
                        <a:rPr lang="en-US" sz="1400" dirty="0"/>
                        <a:t> vestibulum, </a:t>
                      </a:r>
                      <a:r>
                        <a:rPr lang="en-US" sz="1400" dirty="0" err="1"/>
                        <a:t>quis</a:t>
                      </a:r>
                      <a:r>
                        <a:rPr lang="en-US" sz="1400" dirty="0"/>
                        <a:t> </a:t>
                      </a:r>
                      <a:r>
                        <a:rPr lang="en-US" sz="1400" dirty="0" err="1"/>
                        <a:t>consequat</a:t>
                      </a:r>
                      <a:r>
                        <a:rPr lang="en-US" sz="1400" dirty="0"/>
                        <a:t> </a:t>
                      </a:r>
                      <a:r>
                        <a:rPr lang="en-US" sz="1400" dirty="0" err="1"/>
                        <a:t>conecto</a:t>
                      </a:r>
                      <a:r>
                        <a:rPr lang="en-US" sz="1400" dirty="0"/>
                        <a:t> </a:t>
                      </a:r>
                      <a:r>
                        <a:rPr lang="en-US" sz="1400" dirty="0" err="1"/>
                        <a:t>adipo</a:t>
                      </a:r>
                      <a:r>
                        <a:rPr lang="en-US" sz="1400" dirty="0"/>
                        <a:t> </a:t>
                      </a:r>
                      <a:r>
                        <a:rPr lang="en-US" sz="1400" dirty="0" err="1"/>
                        <a:t>vistos</a:t>
                      </a:r>
                      <a:r>
                        <a:rPr lang="en-US" sz="1400" dirty="0"/>
                        <a:t> </a:t>
                      </a:r>
                      <a:r>
                        <a:rPr lang="en-US" sz="1400" dirty="0" err="1"/>
                        <a:t>ithos</a:t>
                      </a:r>
                      <a:endParaRPr lang="en-US" sz="1400" dirty="0"/>
                    </a:p>
                  </a:txBody>
                  <a:tcPr marL="137160" marR="137160" marT="137160" marB="137160">
                    <a:lnL w="19050" cap="flat" cmpd="sng" algn="ctr">
                      <a:solidFill>
                        <a:schemeClr val="bg1"/>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7F6"/>
                    </a:solidFill>
                  </a:tcPr>
                </a:tc>
                <a:extLst>
                  <a:ext uri="{0D108BD9-81ED-4DB2-BD59-A6C34878D82A}">
                    <a16:rowId xmlns:a16="http://schemas.microsoft.com/office/drawing/2014/main" val="216096935"/>
                  </a:ext>
                </a:extLst>
              </a:tr>
            </a:tbl>
          </a:graphicData>
        </a:graphic>
      </p:graphicFrame>
      <p:graphicFrame>
        <p:nvGraphicFramePr>
          <p:cNvPr id="12" name="Table 11">
            <a:extLst>
              <a:ext uri="{FF2B5EF4-FFF2-40B4-BE49-F238E27FC236}">
                <a16:creationId xmlns:a16="http://schemas.microsoft.com/office/drawing/2014/main" id="{3E8A481C-8BA1-B44B-9F70-7980936D9BFE}"/>
              </a:ext>
            </a:extLst>
          </p:cNvPr>
          <p:cNvGraphicFramePr>
            <a:graphicFrameLocks noGrp="1"/>
          </p:cNvGraphicFramePr>
          <p:nvPr userDrawn="1">
            <p:extLst>
              <p:ext uri="{D42A27DB-BD31-4B8C-83A1-F6EECF244321}">
                <p14:modId xmlns:p14="http://schemas.microsoft.com/office/powerpoint/2010/main" val="2695860312"/>
              </p:ext>
            </p:extLst>
          </p:nvPr>
        </p:nvGraphicFramePr>
        <p:xfrm>
          <a:off x="437396" y="3314700"/>
          <a:ext cx="11230276" cy="2866130"/>
        </p:xfrm>
        <a:graphic>
          <a:graphicData uri="http://schemas.openxmlformats.org/drawingml/2006/table">
            <a:tbl>
              <a:tblPr firstRow="1" bandRow="1">
                <a:tableStyleId>{93296810-A885-4BE3-A3E7-6D5BEEA58F35}</a:tableStyleId>
              </a:tblPr>
              <a:tblGrid>
                <a:gridCol w="6455075">
                  <a:extLst>
                    <a:ext uri="{9D8B030D-6E8A-4147-A177-3AD203B41FA5}">
                      <a16:colId xmlns:a16="http://schemas.microsoft.com/office/drawing/2014/main" val="3121882688"/>
                    </a:ext>
                  </a:extLst>
                </a:gridCol>
                <a:gridCol w="4775201">
                  <a:extLst>
                    <a:ext uri="{9D8B030D-6E8A-4147-A177-3AD203B41FA5}">
                      <a16:colId xmlns:a16="http://schemas.microsoft.com/office/drawing/2014/main" val="474264823"/>
                    </a:ext>
                  </a:extLst>
                </a:gridCol>
              </a:tblGrid>
              <a:tr h="508000">
                <a:tc gridSpan="2">
                  <a:txBody>
                    <a:bodyPr/>
                    <a:lstStyle/>
                    <a:p>
                      <a:pPr marL="114300" indent="0">
                        <a:buFont typeface="Arial" panose="020B0604020202020204" pitchFamily="34" charset="0"/>
                        <a:buNone/>
                        <a:tabLst/>
                      </a:pPr>
                      <a:r>
                        <a:rPr lang="en-US" sz="1600" dirty="0" err="1"/>
                        <a:t>Tableus</a:t>
                      </a:r>
                      <a:r>
                        <a:rPr lang="en-US" sz="1600" dirty="0"/>
                        <a:t> header </a:t>
                      </a:r>
                      <a:r>
                        <a:rPr lang="en-US" sz="1600" dirty="0" err="1"/>
                        <a:t>lorus</a:t>
                      </a:r>
                      <a:r>
                        <a:rPr lang="en-US" sz="1600" dirty="0"/>
                        <a:t> </a:t>
                      </a:r>
                      <a:r>
                        <a:rPr lang="en-US" sz="1600" dirty="0" err="1"/>
                        <a:t>itho</a:t>
                      </a:r>
                      <a:endParaRPr lang="en-US" sz="1600" b="0" i="1" dirty="0"/>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endParaRPr lang="en-US" dirty="0"/>
                    </a:p>
                  </a:txBody>
                  <a:tcPr>
                    <a:solidFill>
                      <a:schemeClr val="accent5"/>
                    </a:solidFill>
                  </a:tcPr>
                </a:tc>
                <a:extLst>
                  <a:ext uri="{0D108BD9-81ED-4DB2-BD59-A6C34878D82A}">
                    <a16:rowId xmlns:a16="http://schemas.microsoft.com/office/drawing/2014/main" val="789465202"/>
                  </a:ext>
                </a:extLst>
              </a:tr>
              <a:tr h="345440">
                <a:tc>
                  <a:txBody>
                    <a:bodyPr/>
                    <a:lstStyle/>
                    <a:p>
                      <a:pPr marL="114300" indent="0">
                        <a:buFont typeface="Arial" panose="020B0604020202020204" pitchFamily="34" charset="0"/>
                        <a:buNone/>
                        <a:tabLst/>
                      </a:pPr>
                      <a:r>
                        <a:rPr lang="en-US" sz="1300" b="1" dirty="0"/>
                        <a:t>Ipsum </a:t>
                      </a:r>
                      <a:r>
                        <a:rPr lang="en-US" sz="1300" b="1" dirty="0" err="1"/>
                        <a:t>lorious</a:t>
                      </a:r>
                      <a:endParaRPr lang="en-US" sz="1300" b="1" dirty="0"/>
                    </a:p>
                  </a:txBody>
                  <a:tcPr anchor="ctr">
                    <a:lnL w="9525" cap="flat" cmpd="sng" algn="ctr">
                      <a:noFill/>
                      <a:prstDash val="solid"/>
                      <a:round/>
                      <a:headEnd type="none" w="med" len="med"/>
                      <a:tailEnd type="none" w="med" len="med"/>
                    </a:lnL>
                    <a:lnR w="19050" cap="flat" cmpd="sng" algn="ctr">
                      <a:solidFill>
                        <a:schemeClr val="bg2"/>
                      </a:solidFill>
                      <a:prstDash val="solid"/>
                      <a:round/>
                      <a:headEnd type="none" w="med" len="med"/>
                      <a:tailEnd type="none" w="med" len="med"/>
                    </a:lnR>
                    <a:lnT w="57150" cap="flat" cmpd="sng" algn="ctr">
                      <a:solidFill>
                        <a:schemeClr val="bg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85000"/>
                      </a:schemeClr>
                    </a:solidFill>
                  </a:tcPr>
                </a:tc>
                <a:tc>
                  <a:txBody>
                    <a:bodyPr/>
                    <a:lstStyle/>
                    <a:p>
                      <a:pPr marL="114300" indent="0">
                        <a:buFont typeface="Arial" panose="020B0604020202020204" pitchFamily="34" charset="0"/>
                        <a:buNone/>
                        <a:tabLst/>
                      </a:pPr>
                      <a:r>
                        <a:rPr lang="en-US" sz="1300" b="1" dirty="0" err="1"/>
                        <a:t>Notus</a:t>
                      </a:r>
                      <a:r>
                        <a:rPr lang="en-US" sz="1300" b="1" dirty="0"/>
                        <a:t>:</a:t>
                      </a:r>
                    </a:p>
                  </a:txBody>
                  <a:tcPr anchor="ctr">
                    <a:lnL w="19050" cap="flat" cmpd="sng" algn="ctr">
                      <a:solidFill>
                        <a:schemeClr val="bg2"/>
                      </a:solidFill>
                      <a:prstDash val="solid"/>
                      <a:round/>
                      <a:headEnd type="none" w="med" len="med"/>
                      <a:tailEnd type="none" w="med" len="med"/>
                    </a:lnL>
                    <a:lnR w="9525" cap="flat" cmpd="sng" algn="ctr">
                      <a:noFill/>
                      <a:prstDash val="solid"/>
                      <a:round/>
                      <a:headEnd type="none" w="med" len="med"/>
                      <a:tailEnd type="none" w="med" len="med"/>
                    </a:lnR>
                    <a:lnT w="57150" cap="flat" cmpd="sng" algn="ctr">
                      <a:solidFill>
                        <a:schemeClr val="bg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85000"/>
                      </a:schemeClr>
                    </a:solidFill>
                  </a:tcPr>
                </a:tc>
                <a:extLst>
                  <a:ext uri="{0D108BD9-81ED-4DB2-BD59-A6C34878D82A}">
                    <a16:rowId xmlns:a16="http://schemas.microsoft.com/office/drawing/2014/main" val="3836283705"/>
                  </a:ext>
                </a:extLst>
              </a:tr>
              <a:tr h="671065">
                <a:tc>
                  <a:txBody>
                    <a:bodyPr/>
                    <a:lstStyle/>
                    <a:p>
                      <a:pPr marL="114300" indent="0">
                        <a:spcAft>
                          <a:spcPts val="500"/>
                        </a:spcAft>
                        <a:buFont typeface="Arial" panose="020B0604020202020204" pitchFamily="34" charset="0"/>
                        <a:buNone/>
                        <a:tabLst/>
                      </a:pPr>
                      <a:r>
                        <a:rPr lang="en-US" sz="1300" b="1" dirty="0" err="1"/>
                        <a:t>Pellentesque</a:t>
                      </a:r>
                      <a:r>
                        <a:rPr lang="en-US" sz="1300" b="1" dirty="0"/>
                        <a:t> </a:t>
                      </a:r>
                      <a:r>
                        <a:rPr lang="en-US" sz="1300" b="1" dirty="0" err="1"/>
                        <a:t>posuere</a:t>
                      </a:r>
                      <a:r>
                        <a:rPr lang="en-US" sz="1300" b="1" dirty="0"/>
                        <a:t>: </a:t>
                      </a:r>
                      <a:r>
                        <a:rPr lang="en-US" sz="1300" dirty="0" err="1"/>
                        <a:t>accumsan</a:t>
                      </a:r>
                      <a:r>
                        <a:rPr lang="en-US" sz="1300" dirty="0"/>
                        <a:t> </a:t>
                      </a:r>
                      <a:r>
                        <a:rPr lang="en-US" sz="1300" dirty="0" err="1"/>
                        <a:t>tristique</a:t>
                      </a:r>
                      <a:r>
                        <a:rPr lang="en-US" sz="1300" dirty="0"/>
                        <a:t> </a:t>
                      </a:r>
                      <a:r>
                        <a:rPr lang="en-US" sz="1300" dirty="0" err="1"/>
                        <a:t>lorus</a:t>
                      </a:r>
                      <a:r>
                        <a:rPr lang="en-US" sz="1300" dirty="0"/>
                        <a:t> </a:t>
                      </a:r>
                      <a:r>
                        <a:rPr lang="en-US" sz="1300" dirty="0" err="1"/>
                        <a:t>ipsuust</a:t>
                      </a:r>
                      <a:r>
                        <a:rPr lang="en-US" sz="1300" dirty="0"/>
                        <a:t> </a:t>
                      </a:r>
                      <a:r>
                        <a:rPr lang="en-US" sz="1300" dirty="0" err="1"/>
                        <a:t>ut</a:t>
                      </a:r>
                      <a:r>
                        <a:rPr lang="en-US" sz="1300" dirty="0"/>
                        <a:t> </a:t>
                      </a:r>
                      <a:r>
                        <a:rPr lang="en-US" sz="1300" dirty="0" err="1"/>
                        <a:t>mauris</a:t>
                      </a:r>
                      <a:r>
                        <a:rPr lang="en-US" sz="1300" dirty="0"/>
                        <a:t> </a:t>
                      </a:r>
                      <a:r>
                        <a:rPr lang="en-US" sz="1300" dirty="0" err="1"/>
                        <a:t>nec</a:t>
                      </a:r>
                      <a:r>
                        <a:rPr lang="en-US" sz="1300" dirty="0"/>
                        <a:t> </a:t>
                      </a:r>
                      <a:r>
                        <a:rPr lang="en-US" sz="1300" dirty="0" err="1"/>
                        <a:t>odio</a:t>
                      </a:r>
                      <a:r>
                        <a:rPr lang="en-US" sz="1300" dirty="0"/>
                        <a:t> </a:t>
                      </a:r>
                      <a:r>
                        <a:rPr lang="en-US" sz="1300" dirty="0" err="1"/>
                        <a:t>malesuada</a:t>
                      </a:r>
                      <a:r>
                        <a:rPr lang="en-US" sz="1300" dirty="0"/>
                        <a:t> </a:t>
                      </a:r>
                      <a:r>
                        <a:rPr lang="en-US" sz="1300" dirty="0" err="1"/>
                        <a:t>fringilla</a:t>
                      </a:r>
                      <a:r>
                        <a:rPr lang="en-US" sz="1300" dirty="0"/>
                        <a:t> </a:t>
                      </a:r>
                      <a:r>
                        <a:rPr lang="en-US" sz="1300" dirty="0" err="1"/>
                        <a:t>eget</a:t>
                      </a:r>
                      <a:r>
                        <a:rPr lang="en-US" sz="1300" dirty="0"/>
                        <a:t> </a:t>
                      </a:r>
                      <a:r>
                        <a:rPr lang="en-US" sz="1300" dirty="0" err="1"/>
                        <a:t>eget</a:t>
                      </a:r>
                      <a:r>
                        <a:rPr lang="en-US" sz="1300" dirty="0"/>
                        <a:t> ipsum.</a:t>
                      </a:r>
                    </a:p>
                  </a:txBody>
                  <a:tcPr marL="137160" marR="137160" marT="137160" marB="137160">
                    <a:lnL w="9525" cap="flat" cmpd="sng" algn="ctr">
                      <a:noFill/>
                      <a:prstDash val="solid"/>
                      <a:round/>
                      <a:headEnd type="none" w="med" len="med"/>
                      <a:tailEnd type="none" w="med" len="med"/>
                    </a:lnL>
                    <a:lnR w="19050" cap="flat" cmpd="sng" algn="ctr">
                      <a:solidFill>
                        <a:schemeClr val="bg2"/>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accent3">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8F7F6"/>
                    </a:solidFill>
                  </a:tcPr>
                </a:tc>
                <a:tc rowSpan="3">
                  <a:txBody>
                    <a:bodyPr/>
                    <a:lstStyle/>
                    <a:p>
                      <a:pPr marL="342900" indent="-228600">
                        <a:spcAft>
                          <a:spcPts val="500"/>
                        </a:spcAft>
                        <a:buFont typeface="Arial" panose="020B0604020202020204" pitchFamily="34" charset="0"/>
                        <a:buChar char="•"/>
                        <a:tabLst/>
                      </a:pPr>
                      <a:r>
                        <a:rPr lang="en-US" sz="1400" dirty="0"/>
                        <a:t>Lorem ipsum dolor sit </a:t>
                      </a:r>
                      <a:r>
                        <a:rPr lang="en-US" sz="1400" dirty="0" err="1"/>
                        <a:t>amet</a:t>
                      </a:r>
                      <a:r>
                        <a:rPr lang="en-US" sz="1400" dirty="0"/>
                        <a:t>, </a:t>
                      </a:r>
                      <a:r>
                        <a:rPr lang="en-US" sz="1400" dirty="0" err="1"/>
                        <a:t>consectetur</a:t>
                      </a:r>
                      <a:endParaRPr lang="en-US" sz="1400" dirty="0"/>
                    </a:p>
                    <a:p>
                      <a:pPr marL="342900" indent="-228600">
                        <a:spcAft>
                          <a:spcPts val="500"/>
                        </a:spcAft>
                        <a:buFont typeface="Arial" panose="020B0604020202020204" pitchFamily="34" charset="0"/>
                        <a:buChar char="•"/>
                        <a:tabLst/>
                      </a:pPr>
                      <a:r>
                        <a:rPr lang="en-US" sz="1400" dirty="0" err="1"/>
                        <a:t>Adipiscing</a:t>
                      </a:r>
                      <a:r>
                        <a:rPr lang="en-US" sz="1400" dirty="0"/>
                        <a:t> </a:t>
                      </a:r>
                      <a:r>
                        <a:rPr lang="en-US" sz="1400" dirty="0" err="1"/>
                        <a:t>elito</a:t>
                      </a:r>
                      <a:r>
                        <a:rPr lang="en-US" sz="1400" dirty="0"/>
                        <a:t> </a:t>
                      </a:r>
                      <a:r>
                        <a:rPr lang="en-US" sz="1400" dirty="0" err="1"/>
                        <a:t>curabitur</a:t>
                      </a:r>
                      <a:r>
                        <a:rPr lang="en-US" sz="1400" dirty="0"/>
                        <a:t> </a:t>
                      </a:r>
                      <a:r>
                        <a:rPr lang="en-US" sz="1400" dirty="0" err="1"/>
                        <a:t>pretium</a:t>
                      </a:r>
                      <a:r>
                        <a:rPr lang="en-US" sz="1400" dirty="0"/>
                        <a:t> </a:t>
                      </a:r>
                      <a:r>
                        <a:rPr lang="en-US" sz="1400" dirty="0" err="1"/>
                        <a:t>massa</a:t>
                      </a:r>
                      <a:r>
                        <a:rPr lang="en-US" sz="1400" dirty="0"/>
                        <a:t> </a:t>
                      </a:r>
                    </a:p>
                    <a:p>
                      <a:pPr marL="342900" marR="0" lvl="0" indent="-228600" algn="l" defTabSz="914400" rtl="0" eaLnBrk="1" fontAlgn="auto" latinLnBrk="0" hangingPunct="1">
                        <a:lnSpc>
                          <a:spcPct val="100000"/>
                        </a:lnSpc>
                        <a:spcBef>
                          <a:spcPts val="0"/>
                        </a:spcBef>
                        <a:spcAft>
                          <a:spcPts val="500"/>
                        </a:spcAft>
                        <a:buClrTx/>
                        <a:buSzTx/>
                        <a:buFont typeface="Arial" panose="020B0604020202020204" pitchFamily="34" charset="0"/>
                        <a:buChar char="•"/>
                        <a:tabLst/>
                        <a:defRPr/>
                      </a:pPr>
                      <a:r>
                        <a:rPr lang="en-US" sz="1400" dirty="0" err="1"/>
                        <a:t>Eefficitur</a:t>
                      </a:r>
                      <a:r>
                        <a:rPr lang="en-US" sz="1400" dirty="0"/>
                        <a:t> </a:t>
                      </a:r>
                      <a:r>
                        <a:rPr lang="en-US" sz="1400" dirty="0" err="1"/>
                        <a:t>erat</a:t>
                      </a:r>
                      <a:r>
                        <a:rPr lang="en-US" sz="1400" dirty="0"/>
                        <a:t> vestibulum, </a:t>
                      </a:r>
                      <a:r>
                        <a:rPr lang="en-US" sz="1400" dirty="0" err="1"/>
                        <a:t>quis</a:t>
                      </a:r>
                      <a:r>
                        <a:rPr lang="en-US" sz="1400" dirty="0"/>
                        <a:t> </a:t>
                      </a:r>
                      <a:r>
                        <a:rPr lang="en-US" sz="1400" dirty="0" err="1"/>
                        <a:t>consequat</a:t>
                      </a:r>
                      <a:endParaRPr lang="en-US" sz="1400" dirty="0"/>
                    </a:p>
                    <a:p>
                      <a:pPr marL="342900" indent="-228600">
                        <a:spcAft>
                          <a:spcPts val="500"/>
                        </a:spcAft>
                        <a:buFont typeface="Arial" panose="020B0604020202020204" pitchFamily="34" charset="0"/>
                        <a:buChar char="•"/>
                        <a:tabLst/>
                      </a:pPr>
                      <a:r>
                        <a:rPr lang="en-US" sz="1400" dirty="0"/>
                        <a:t>Lorem ipsum dolor sit </a:t>
                      </a:r>
                      <a:r>
                        <a:rPr lang="en-US" sz="1400" dirty="0" err="1"/>
                        <a:t>amet</a:t>
                      </a:r>
                      <a:r>
                        <a:rPr lang="en-US" sz="1400" dirty="0"/>
                        <a:t>, </a:t>
                      </a:r>
                      <a:r>
                        <a:rPr lang="en-US" sz="1400" dirty="0" err="1"/>
                        <a:t>consectetur</a:t>
                      </a:r>
                      <a:endParaRPr lang="en-US" sz="1400" dirty="0"/>
                    </a:p>
                    <a:p>
                      <a:pPr marL="342900" indent="-228600">
                        <a:spcAft>
                          <a:spcPts val="500"/>
                        </a:spcAft>
                        <a:buFont typeface="Arial" panose="020B0604020202020204" pitchFamily="34" charset="0"/>
                        <a:buChar char="•"/>
                        <a:tabLst/>
                      </a:pPr>
                      <a:r>
                        <a:rPr lang="en-US" sz="1400" dirty="0" err="1"/>
                        <a:t>Adipiscing</a:t>
                      </a:r>
                      <a:r>
                        <a:rPr lang="en-US" sz="1400" dirty="0"/>
                        <a:t> </a:t>
                      </a:r>
                      <a:r>
                        <a:rPr lang="en-US" sz="1400" dirty="0" err="1"/>
                        <a:t>elito</a:t>
                      </a:r>
                      <a:r>
                        <a:rPr lang="en-US" sz="1400" dirty="0"/>
                        <a:t> </a:t>
                      </a:r>
                      <a:r>
                        <a:rPr lang="en-US" sz="1400" dirty="0" err="1"/>
                        <a:t>curabitur</a:t>
                      </a:r>
                      <a:r>
                        <a:rPr lang="en-US" sz="1400" dirty="0"/>
                        <a:t> </a:t>
                      </a:r>
                      <a:r>
                        <a:rPr lang="en-US" sz="1400" dirty="0" err="1"/>
                        <a:t>pretium</a:t>
                      </a:r>
                      <a:r>
                        <a:rPr lang="en-US" sz="1400" dirty="0"/>
                        <a:t> </a:t>
                      </a:r>
                      <a:r>
                        <a:rPr lang="en-US" sz="1400" dirty="0" err="1"/>
                        <a:t>massa</a:t>
                      </a:r>
                      <a:r>
                        <a:rPr lang="en-US" sz="1400" dirty="0"/>
                        <a:t> </a:t>
                      </a:r>
                    </a:p>
                    <a:p>
                      <a:pPr marL="342900" marR="0" lvl="0" indent="-228600" algn="l" defTabSz="914400" rtl="0" eaLnBrk="1" fontAlgn="auto" latinLnBrk="0" hangingPunct="1">
                        <a:lnSpc>
                          <a:spcPct val="100000"/>
                        </a:lnSpc>
                        <a:spcBef>
                          <a:spcPts val="0"/>
                        </a:spcBef>
                        <a:spcAft>
                          <a:spcPts val="500"/>
                        </a:spcAft>
                        <a:buClrTx/>
                        <a:buSzTx/>
                        <a:buFont typeface="Arial" panose="020B0604020202020204" pitchFamily="34" charset="0"/>
                        <a:buChar char="•"/>
                        <a:tabLst/>
                        <a:defRPr/>
                      </a:pPr>
                      <a:r>
                        <a:rPr lang="en-US" sz="1400" dirty="0" err="1"/>
                        <a:t>Eefficitur</a:t>
                      </a:r>
                      <a:r>
                        <a:rPr lang="en-US" sz="1400" dirty="0"/>
                        <a:t> </a:t>
                      </a:r>
                      <a:r>
                        <a:rPr lang="en-US" sz="1400" dirty="0" err="1"/>
                        <a:t>erat</a:t>
                      </a:r>
                      <a:r>
                        <a:rPr lang="en-US" sz="1400" dirty="0"/>
                        <a:t> vestibulum, </a:t>
                      </a:r>
                      <a:r>
                        <a:rPr lang="en-US" sz="1400" dirty="0" err="1"/>
                        <a:t>quis</a:t>
                      </a:r>
                      <a:r>
                        <a:rPr lang="en-US" sz="1400" dirty="0"/>
                        <a:t> </a:t>
                      </a:r>
                      <a:r>
                        <a:rPr lang="en-US" sz="1400" dirty="0" err="1"/>
                        <a:t>consequat</a:t>
                      </a:r>
                      <a:endParaRPr lang="en-US" sz="1400" dirty="0"/>
                    </a:p>
                  </a:txBody>
                  <a:tcPr marL="137160" marR="137160" marT="137160" marB="137160">
                    <a:lnL w="19050" cap="flat" cmpd="sng" algn="ctr">
                      <a:solidFill>
                        <a:schemeClr val="bg2"/>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7F6"/>
                    </a:solidFill>
                  </a:tcPr>
                </a:tc>
                <a:extLst>
                  <a:ext uri="{0D108BD9-81ED-4DB2-BD59-A6C34878D82A}">
                    <a16:rowId xmlns:a16="http://schemas.microsoft.com/office/drawing/2014/main" val="216096935"/>
                  </a:ext>
                </a:extLst>
              </a:tr>
              <a:tr h="671065">
                <a:tc>
                  <a:txBody>
                    <a:bodyPr/>
                    <a:lstStyle/>
                    <a:p>
                      <a:pPr marL="114300" marR="0" lvl="0" indent="0" algn="l" defTabSz="914400" rtl="0" eaLnBrk="1" fontAlgn="auto" latinLnBrk="0" hangingPunct="1">
                        <a:lnSpc>
                          <a:spcPct val="100000"/>
                        </a:lnSpc>
                        <a:spcBef>
                          <a:spcPts val="0"/>
                        </a:spcBef>
                        <a:spcAft>
                          <a:spcPts val="500"/>
                        </a:spcAft>
                        <a:buClrTx/>
                        <a:buSzTx/>
                        <a:buFont typeface="Arial" panose="020B0604020202020204" pitchFamily="34" charset="0"/>
                        <a:buNone/>
                        <a:tabLst/>
                        <a:defRPr/>
                      </a:pPr>
                      <a:r>
                        <a:rPr lang="en-US" sz="1300" b="1" dirty="0" err="1"/>
                        <a:t>Pellentesque</a:t>
                      </a:r>
                      <a:r>
                        <a:rPr lang="en-US" sz="1300" b="1" dirty="0"/>
                        <a:t> </a:t>
                      </a:r>
                      <a:r>
                        <a:rPr lang="en-US" sz="1300" b="1" dirty="0" err="1"/>
                        <a:t>posuere</a:t>
                      </a:r>
                      <a:r>
                        <a:rPr lang="en-US" sz="1300" b="1" dirty="0"/>
                        <a:t>: </a:t>
                      </a:r>
                      <a:r>
                        <a:rPr lang="en-US" sz="1300" dirty="0" err="1"/>
                        <a:t>accumsan</a:t>
                      </a:r>
                      <a:r>
                        <a:rPr lang="en-US" sz="1300" dirty="0"/>
                        <a:t> </a:t>
                      </a:r>
                      <a:r>
                        <a:rPr lang="en-US" sz="1300" dirty="0" err="1"/>
                        <a:t>tristique</a:t>
                      </a:r>
                      <a:r>
                        <a:rPr lang="en-US" sz="1300" dirty="0"/>
                        <a:t> </a:t>
                      </a:r>
                      <a:r>
                        <a:rPr lang="en-US" sz="1300" dirty="0" err="1"/>
                        <a:t>lorus</a:t>
                      </a:r>
                      <a:r>
                        <a:rPr lang="en-US" sz="1300" dirty="0"/>
                        <a:t> </a:t>
                      </a:r>
                      <a:r>
                        <a:rPr lang="en-US" sz="1300" dirty="0" err="1"/>
                        <a:t>ipsuust</a:t>
                      </a:r>
                      <a:r>
                        <a:rPr lang="en-US" sz="1300" dirty="0"/>
                        <a:t> </a:t>
                      </a:r>
                      <a:r>
                        <a:rPr lang="en-US" sz="1300" dirty="0" err="1"/>
                        <a:t>ut</a:t>
                      </a:r>
                      <a:r>
                        <a:rPr lang="en-US" sz="1300" dirty="0"/>
                        <a:t> </a:t>
                      </a:r>
                      <a:r>
                        <a:rPr lang="en-US" sz="1300" dirty="0" err="1"/>
                        <a:t>mauris</a:t>
                      </a:r>
                      <a:r>
                        <a:rPr lang="en-US" sz="1300" dirty="0"/>
                        <a:t> </a:t>
                      </a:r>
                      <a:r>
                        <a:rPr lang="en-US" sz="1300" dirty="0" err="1"/>
                        <a:t>nec</a:t>
                      </a:r>
                      <a:r>
                        <a:rPr lang="en-US" sz="1300" dirty="0"/>
                        <a:t> </a:t>
                      </a:r>
                      <a:r>
                        <a:rPr lang="en-US" sz="1300" dirty="0" err="1"/>
                        <a:t>odio</a:t>
                      </a:r>
                      <a:r>
                        <a:rPr lang="en-US" sz="1300" dirty="0"/>
                        <a:t> </a:t>
                      </a:r>
                      <a:r>
                        <a:rPr lang="en-US" sz="1300" dirty="0" err="1"/>
                        <a:t>malesuada</a:t>
                      </a:r>
                      <a:r>
                        <a:rPr lang="en-US" sz="1300" dirty="0"/>
                        <a:t> </a:t>
                      </a:r>
                      <a:r>
                        <a:rPr lang="en-US" sz="1300" dirty="0" err="1"/>
                        <a:t>fringilla</a:t>
                      </a:r>
                      <a:r>
                        <a:rPr lang="en-US" sz="1300" dirty="0"/>
                        <a:t> </a:t>
                      </a:r>
                      <a:r>
                        <a:rPr lang="en-US" sz="1300" dirty="0" err="1"/>
                        <a:t>eget</a:t>
                      </a:r>
                      <a:r>
                        <a:rPr lang="en-US" sz="1300" dirty="0"/>
                        <a:t> </a:t>
                      </a:r>
                      <a:r>
                        <a:rPr lang="en-US" sz="1300" dirty="0" err="1"/>
                        <a:t>eget</a:t>
                      </a:r>
                      <a:r>
                        <a:rPr lang="en-US" sz="1300" dirty="0"/>
                        <a:t> ipsum</a:t>
                      </a:r>
                    </a:p>
                  </a:txBody>
                  <a:tcPr marL="137160" marR="137160" marT="137160" marB="137160">
                    <a:lnL w="9525" cap="flat" cmpd="sng" algn="ctr">
                      <a:noFill/>
                      <a:prstDash val="solid"/>
                      <a:round/>
                      <a:headEnd type="none" w="med" len="med"/>
                      <a:tailEnd type="none" w="med" len="med"/>
                    </a:lnL>
                    <a:lnR w="19050" cap="flat" cmpd="sng" algn="ctr">
                      <a:solidFill>
                        <a:schemeClr val="bg2"/>
                      </a:solidFill>
                      <a:prstDash val="solid"/>
                      <a:round/>
                      <a:headEnd type="none" w="med" len="med"/>
                      <a:tailEnd type="none" w="med" len="med"/>
                    </a:lnR>
                    <a:lnT w="9525" cap="flat" cmpd="sng" algn="ctr">
                      <a:solidFill>
                        <a:schemeClr val="accent3">
                          <a:lumMod val="60000"/>
                          <a:lumOff val="40000"/>
                        </a:schemeClr>
                      </a:solidFill>
                      <a:prstDash val="solid"/>
                      <a:round/>
                      <a:headEnd type="none" w="med" len="med"/>
                      <a:tailEnd type="none" w="med" len="med"/>
                    </a:lnT>
                    <a:lnB w="9525" cap="flat" cmpd="sng" algn="ctr">
                      <a:solidFill>
                        <a:schemeClr val="accent3">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8F7F6"/>
                    </a:solidFill>
                  </a:tcPr>
                </a:tc>
                <a:tc vMerge="1">
                  <a:txBody>
                    <a:bodyPr/>
                    <a:lstStyle/>
                    <a:p>
                      <a:pPr marL="342900" indent="-228600">
                        <a:spcAft>
                          <a:spcPts val="500"/>
                        </a:spcAft>
                        <a:buFont typeface="Arial" panose="020B0604020202020204" pitchFamily="34" charset="0"/>
                        <a:buChar char="•"/>
                        <a:tabLst/>
                      </a:pPr>
                      <a:endParaRPr lang="en-US" sz="1400" dirty="0"/>
                    </a:p>
                  </a:txBody>
                  <a:tcP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4287025301"/>
                  </a:ext>
                </a:extLst>
              </a:tr>
              <a:tr h="522230">
                <a:tc>
                  <a:txBody>
                    <a:bodyPr/>
                    <a:lstStyle/>
                    <a:p>
                      <a:pPr marL="114300" marR="0" lvl="0" indent="0" algn="l" defTabSz="914400" rtl="0" eaLnBrk="1" fontAlgn="auto" latinLnBrk="0" hangingPunct="1">
                        <a:lnSpc>
                          <a:spcPct val="100000"/>
                        </a:lnSpc>
                        <a:spcBef>
                          <a:spcPts val="0"/>
                        </a:spcBef>
                        <a:spcAft>
                          <a:spcPts val="500"/>
                        </a:spcAft>
                        <a:buClrTx/>
                        <a:buSzTx/>
                        <a:buFont typeface="Arial" panose="020B0604020202020204" pitchFamily="34" charset="0"/>
                        <a:buNone/>
                        <a:tabLst/>
                        <a:defRPr/>
                      </a:pPr>
                      <a:r>
                        <a:rPr lang="en-US" sz="1300" b="1" dirty="0" err="1"/>
                        <a:t>Pellentesque</a:t>
                      </a:r>
                      <a:r>
                        <a:rPr lang="en-US" sz="1300" b="1" dirty="0"/>
                        <a:t> </a:t>
                      </a:r>
                      <a:r>
                        <a:rPr lang="en-US" sz="1300" b="1" dirty="0" err="1"/>
                        <a:t>posuere</a:t>
                      </a:r>
                      <a:r>
                        <a:rPr lang="en-US" sz="1300" b="1" dirty="0"/>
                        <a:t>: </a:t>
                      </a:r>
                      <a:r>
                        <a:rPr lang="en-US" sz="1300" dirty="0" err="1"/>
                        <a:t>accumsan</a:t>
                      </a:r>
                      <a:r>
                        <a:rPr lang="en-US" sz="1300" dirty="0"/>
                        <a:t> </a:t>
                      </a:r>
                      <a:r>
                        <a:rPr lang="en-US" sz="1300" dirty="0" err="1"/>
                        <a:t>tristique</a:t>
                      </a:r>
                      <a:r>
                        <a:rPr lang="en-US" sz="1300" dirty="0"/>
                        <a:t> </a:t>
                      </a:r>
                      <a:r>
                        <a:rPr lang="en-US" sz="1300" dirty="0" err="1"/>
                        <a:t>lorus</a:t>
                      </a:r>
                      <a:r>
                        <a:rPr lang="en-US" sz="1300" dirty="0"/>
                        <a:t> </a:t>
                      </a:r>
                      <a:r>
                        <a:rPr lang="en-US" sz="1300" dirty="0" err="1"/>
                        <a:t>ipsuust</a:t>
                      </a:r>
                      <a:r>
                        <a:rPr lang="en-US" sz="1300" dirty="0"/>
                        <a:t> </a:t>
                      </a:r>
                      <a:r>
                        <a:rPr lang="en-US" sz="1300" dirty="0" err="1"/>
                        <a:t>ut</a:t>
                      </a:r>
                      <a:r>
                        <a:rPr lang="en-US" sz="1300" dirty="0"/>
                        <a:t> </a:t>
                      </a:r>
                      <a:r>
                        <a:rPr lang="en-US" sz="1300" dirty="0" err="1"/>
                        <a:t>mauris</a:t>
                      </a:r>
                      <a:r>
                        <a:rPr lang="en-US" sz="1300" dirty="0"/>
                        <a:t> </a:t>
                      </a:r>
                      <a:r>
                        <a:rPr lang="en-US" sz="1300" dirty="0" err="1"/>
                        <a:t>nec</a:t>
                      </a:r>
                      <a:r>
                        <a:rPr lang="en-US" sz="1300" dirty="0"/>
                        <a:t> </a:t>
                      </a:r>
                      <a:r>
                        <a:rPr lang="en-US" sz="1300" dirty="0" err="1"/>
                        <a:t>odio</a:t>
                      </a:r>
                      <a:r>
                        <a:rPr lang="en-US" sz="1300" dirty="0"/>
                        <a:t> </a:t>
                      </a:r>
                      <a:r>
                        <a:rPr lang="en-US" sz="1300" dirty="0" err="1"/>
                        <a:t>malesuada</a:t>
                      </a:r>
                      <a:r>
                        <a:rPr lang="en-US" sz="1300" dirty="0"/>
                        <a:t> </a:t>
                      </a:r>
                      <a:r>
                        <a:rPr lang="en-US" sz="1300" dirty="0" err="1"/>
                        <a:t>fringilla</a:t>
                      </a:r>
                      <a:r>
                        <a:rPr lang="en-US" sz="1300" dirty="0"/>
                        <a:t> </a:t>
                      </a:r>
                      <a:r>
                        <a:rPr lang="en-US" sz="1300" dirty="0" err="1"/>
                        <a:t>eget</a:t>
                      </a:r>
                      <a:r>
                        <a:rPr lang="en-US" sz="1300" dirty="0"/>
                        <a:t> </a:t>
                      </a:r>
                      <a:r>
                        <a:rPr lang="en-US" sz="1300" dirty="0" err="1"/>
                        <a:t>eget</a:t>
                      </a:r>
                      <a:r>
                        <a:rPr lang="en-US" sz="1300" dirty="0"/>
                        <a:t> ipsum.</a:t>
                      </a:r>
                    </a:p>
                  </a:txBody>
                  <a:tcPr marL="137160" marR="137160" marT="137160" marB="137160">
                    <a:lnL w="9525" cap="flat" cmpd="sng" algn="ctr">
                      <a:noFill/>
                      <a:prstDash val="solid"/>
                      <a:round/>
                      <a:headEnd type="none" w="med" len="med"/>
                      <a:tailEnd type="none" w="med" len="med"/>
                    </a:lnL>
                    <a:lnR w="19050" cap="flat" cmpd="sng" algn="ctr">
                      <a:solidFill>
                        <a:schemeClr val="bg2"/>
                      </a:solidFill>
                      <a:prstDash val="solid"/>
                      <a:round/>
                      <a:headEnd type="none" w="med" len="med"/>
                      <a:tailEnd type="none" w="med" len="med"/>
                    </a:lnR>
                    <a:lnT w="9525" cap="flat" cmpd="sng" algn="ctr">
                      <a:solidFill>
                        <a:schemeClr val="accent3">
                          <a:lumMod val="60000"/>
                          <a:lumOff val="40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7F6"/>
                    </a:solidFill>
                  </a:tcPr>
                </a:tc>
                <a:tc vMerge="1">
                  <a:txBody>
                    <a:bodyPr/>
                    <a:lstStyle/>
                    <a:p>
                      <a:pPr marL="342900" indent="-228600">
                        <a:spcAft>
                          <a:spcPts val="500"/>
                        </a:spcAft>
                        <a:buFont typeface="Arial" panose="020B0604020202020204" pitchFamily="34" charset="0"/>
                        <a:buChar char="•"/>
                        <a:tabLst/>
                      </a:pPr>
                      <a:endParaRPr lang="en-US" sz="1400" dirty="0"/>
                    </a:p>
                  </a:txBody>
                  <a:tcP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663297361"/>
                  </a:ext>
                </a:extLst>
              </a:tr>
            </a:tbl>
          </a:graphicData>
        </a:graphic>
      </p:graphicFrame>
    </p:spTree>
    <p:extLst>
      <p:ext uri="{BB962C8B-B14F-4D97-AF65-F5344CB8AC3E}">
        <p14:creationId xmlns:p14="http://schemas.microsoft.com/office/powerpoint/2010/main" val="18849214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rmatted Table 2">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C317804-BDD4-4049-9826-B94342FB13BC}"/>
              </a:ext>
            </a:extLst>
          </p:cNvPr>
          <p:cNvPicPr>
            <a:picLocks noChangeAspect="1"/>
          </p:cNvPicPr>
          <p:nvPr userDrawn="1"/>
        </p:nvPicPr>
        <p:blipFill>
          <a:blip r:embed="rId2"/>
          <a:stretch>
            <a:fillRect/>
          </a:stretch>
        </p:blipFill>
        <p:spPr>
          <a:xfrm>
            <a:off x="0" y="0"/>
            <a:ext cx="12192000" cy="762000"/>
          </a:xfrm>
          <a:prstGeom prst="rect">
            <a:avLst/>
          </a:prstGeom>
        </p:spPr>
      </p:pic>
      <p:pic>
        <p:nvPicPr>
          <p:cNvPr id="9" name="Picture 8">
            <a:extLst>
              <a:ext uri="{FF2B5EF4-FFF2-40B4-BE49-F238E27FC236}">
                <a16:creationId xmlns:a16="http://schemas.microsoft.com/office/drawing/2014/main" id="{CA6163D7-4DDC-DA4E-A448-1AF4F3520FF5}"/>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12626"/>
            <a:ext cx="1756746" cy="375633"/>
          </a:xfrm>
          <a:prstGeom prst="rect">
            <a:avLst/>
          </a:prstGeom>
        </p:spPr>
      </p:pic>
      <p:pic>
        <p:nvPicPr>
          <p:cNvPr id="10" name="Picture 9">
            <a:extLst>
              <a:ext uri="{FF2B5EF4-FFF2-40B4-BE49-F238E27FC236}">
                <a16:creationId xmlns:a16="http://schemas.microsoft.com/office/drawing/2014/main" id="{36405C7D-8B8C-1948-8F88-4E5E43F1452D}"/>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
        <p:nvSpPr>
          <p:cNvPr id="11" name="TextBox 10">
            <a:extLst>
              <a:ext uri="{FF2B5EF4-FFF2-40B4-BE49-F238E27FC236}">
                <a16:creationId xmlns:a16="http://schemas.microsoft.com/office/drawing/2014/main" id="{076EDACC-F2B3-9D48-B8B7-759D5C24E1EB}"/>
              </a:ext>
            </a:extLst>
          </p:cNvPr>
          <p:cNvSpPr txBox="1"/>
          <p:nvPr userDrawn="1"/>
        </p:nvSpPr>
        <p:spPr>
          <a:xfrm>
            <a:off x="141668" y="6570784"/>
            <a:ext cx="12050332" cy="1923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b="0" i="0" dirty="0">
                <a:solidFill>
                  <a:schemeClr val="accent3"/>
                </a:solidFill>
                <a:latin typeface="Open Sans Light" panose="020B0306030504020204" pitchFamily="34" charset="0"/>
              </a:rPr>
              <a:t>© 2001-2019 Sitecore Corporation A/S. Sitecore® and Own the Experience® are registered trademarks of Sitecore Corporation A/S. All other brand names are the property of their respective owners.</a:t>
            </a:r>
          </a:p>
        </p:txBody>
      </p:sp>
      <p:sp>
        <p:nvSpPr>
          <p:cNvPr id="18" name="Text Placeholder 8">
            <a:extLst>
              <a:ext uri="{FF2B5EF4-FFF2-40B4-BE49-F238E27FC236}">
                <a16:creationId xmlns:a16="http://schemas.microsoft.com/office/drawing/2014/main" id="{72004538-2E99-3E44-BB49-2B0D48BA3B4B}"/>
              </a:ext>
            </a:extLst>
          </p:cNvPr>
          <p:cNvSpPr>
            <a:spLocks noGrp="1"/>
          </p:cNvSpPr>
          <p:nvPr>
            <p:ph type="body" sz="quarter" idx="12" hasCustomPrompt="1"/>
          </p:nvPr>
        </p:nvSpPr>
        <p:spPr>
          <a:xfrm>
            <a:off x="415625" y="211070"/>
            <a:ext cx="7546131" cy="399144"/>
          </a:xfrm>
          <a:prstGeom prst="rect">
            <a:avLst/>
          </a:prstGeom>
        </p:spPr>
        <p:txBody>
          <a:bodyPr/>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graphicFrame>
        <p:nvGraphicFramePr>
          <p:cNvPr id="12" name="Table 11">
            <a:extLst>
              <a:ext uri="{FF2B5EF4-FFF2-40B4-BE49-F238E27FC236}">
                <a16:creationId xmlns:a16="http://schemas.microsoft.com/office/drawing/2014/main" id="{3E8A481C-8BA1-B44B-9F70-7980936D9BFE}"/>
              </a:ext>
            </a:extLst>
          </p:cNvPr>
          <p:cNvGraphicFramePr>
            <a:graphicFrameLocks noGrp="1"/>
          </p:cNvGraphicFramePr>
          <p:nvPr userDrawn="1">
            <p:extLst>
              <p:ext uri="{D42A27DB-BD31-4B8C-83A1-F6EECF244321}">
                <p14:modId xmlns:p14="http://schemas.microsoft.com/office/powerpoint/2010/main" val="3659321692"/>
              </p:ext>
            </p:extLst>
          </p:nvPr>
        </p:nvGraphicFramePr>
        <p:xfrm>
          <a:off x="519765" y="973070"/>
          <a:ext cx="11230276" cy="5387075"/>
        </p:xfrm>
        <a:graphic>
          <a:graphicData uri="http://schemas.openxmlformats.org/drawingml/2006/table">
            <a:tbl>
              <a:tblPr firstRow="1" bandRow="1">
                <a:tableStyleId>{93296810-A885-4BE3-A3E7-6D5BEEA58F35}</a:tableStyleId>
              </a:tblPr>
              <a:tblGrid>
                <a:gridCol w="6455075">
                  <a:extLst>
                    <a:ext uri="{9D8B030D-6E8A-4147-A177-3AD203B41FA5}">
                      <a16:colId xmlns:a16="http://schemas.microsoft.com/office/drawing/2014/main" val="3121882688"/>
                    </a:ext>
                  </a:extLst>
                </a:gridCol>
                <a:gridCol w="4775201">
                  <a:extLst>
                    <a:ext uri="{9D8B030D-6E8A-4147-A177-3AD203B41FA5}">
                      <a16:colId xmlns:a16="http://schemas.microsoft.com/office/drawing/2014/main" val="474264823"/>
                    </a:ext>
                  </a:extLst>
                </a:gridCol>
              </a:tblGrid>
              <a:tr h="498003">
                <a:tc gridSpan="2">
                  <a:txBody>
                    <a:bodyPr/>
                    <a:lstStyle/>
                    <a:p>
                      <a:pPr marL="114300" indent="0">
                        <a:buFont typeface="Arial" panose="020B0604020202020204" pitchFamily="34" charset="0"/>
                        <a:buNone/>
                        <a:tabLst/>
                      </a:pPr>
                      <a:r>
                        <a:rPr lang="en-US" sz="1600" dirty="0" err="1"/>
                        <a:t>Tableus</a:t>
                      </a:r>
                      <a:r>
                        <a:rPr lang="en-US" sz="1600" dirty="0"/>
                        <a:t> header </a:t>
                      </a:r>
                      <a:r>
                        <a:rPr lang="en-US" sz="1600" dirty="0" err="1"/>
                        <a:t>lorus</a:t>
                      </a:r>
                      <a:r>
                        <a:rPr lang="en-US" sz="1600" dirty="0"/>
                        <a:t> </a:t>
                      </a:r>
                      <a:r>
                        <a:rPr lang="en-US" sz="1600" dirty="0" err="1"/>
                        <a:t>ithos</a:t>
                      </a:r>
                      <a:r>
                        <a:rPr lang="en-US" sz="1600" dirty="0"/>
                        <a:t> </a:t>
                      </a:r>
                      <a:r>
                        <a:rPr lang="en-US" sz="1600" dirty="0" err="1"/>
                        <a:t>paranot</a:t>
                      </a:r>
                      <a:endParaRPr lang="en-US" sz="1600" b="0" i="1" dirty="0"/>
                    </a:p>
                  </a:txBody>
                  <a:tcPr anchor="ct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9525" cap="flat" cmpd="sng" algn="ctr">
                      <a:solidFill>
                        <a:schemeClr val="accent3"/>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accent2"/>
                    </a:solidFill>
                  </a:tcPr>
                </a:tc>
                <a:tc hMerge="1">
                  <a:txBody>
                    <a:bodyPr/>
                    <a:lstStyle/>
                    <a:p>
                      <a:endParaRPr lang="en-US" dirty="0"/>
                    </a:p>
                  </a:txBody>
                  <a:tcPr>
                    <a:solidFill>
                      <a:schemeClr val="accent5"/>
                    </a:solidFill>
                  </a:tcPr>
                </a:tc>
                <a:extLst>
                  <a:ext uri="{0D108BD9-81ED-4DB2-BD59-A6C34878D82A}">
                    <a16:rowId xmlns:a16="http://schemas.microsoft.com/office/drawing/2014/main" val="789465202"/>
                  </a:ext>
                </a:extLst>
              </a:tr>
              <a:tr h="357727">
                <a:tc>
                  <a:txBody>
                    <a:bodyPr/>
                    <a:lstStyle/>
                    <a:p>
                      <a:pPr marL="114300" indent="0">
                        <a:buFont typeface="Arial" panose="020B0604020202020204" pitchFamily="34" charset="0"/>
                        <a:buNone/>
                        <a:tabLst/>
                      </a:pPr>
                      <a:r>
                        <a:rPr lang="en-US" sz="1400" b="1" dirty="0" err="1"/>
                        <a:t>Lorus</a:t>
                      </a:r>
                      <a:r>
                        <a:rPr lang="en-US" sz="1400" b="1" dirty="0"/>
                        <a:t> ipsum</a:t>
                      </a:r>
                    </a:p>
                  </a:txBody>
                  <a:tcPr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57150" cap="flat" cmpd="sng" algn="ctr">
                      <a:solidFill>
                        <a:schemeClr val="bg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D3D3D3"/>
                    </a:solidFill>
                  </a:tcPr>
                </a:tc>
                <a:tc>
                  <a:txBody>
                    <a:bodyPr/>
                    <a:lstStyle/>
                    <a:p>
                      <a:pPr marL="114300" indent="0">
                        <a:buFont typeface="Arial" panose="020B0604020202020204" pitchFamily="34" charset="0"/>
                        <a:buNone/>
                        <a:tabLst/>
                      </a:pPr>
                      <a:r>
                        <a:rPr lang="en-US" sz="1400" b="1" dirty="0" err="1"/>
                        <a:t>Notus</a:t>
                      </a:r>
                      <a:r>
                        <a:rPr lang="en-US" sz="1400" b="1" dirty="0"/>
                        <a:t>:</a:t>
                      </a:r>
                    </a:p>
                  </a:txBody>
                  <a:tcPr anchor="ctr">
                    <a:lnL w="19050" cap="flat" cmpd="sng" algn="ctr">
                      <a:noFill/>
                      <a:prstDash val="solid"/>
                      <a:round/>
                      <a:headEnd type="none" w="med" len="med"/>
                      <a:tailEnd type="none" w="med" len="med"/>
                    </a:lnL>
                    <a:lnR w="9525" cap="flat" cmpd="sng" algn="ctr">
                      <a:solidFill>
                        <a:schemeClr val="accent3"/>
                      </a:solidFill>
                      <a:prstDash val="solid"/>
                      <a:round/>
                      <a:headEnd type="none" w="med" len="med"/>
                      <a:tailEnd type="none" w="med" len="med"/>
                    </a:lnR>
                    <a:lnT w="57150" cap="flat" cmpd="sng" algn="ctr">
                      <a:solidFill>
                        <a:schemeClr val="bg1"/>
                      </a:solidFill>
                      <a:prstDash val="solid"/>
                      <a:round/>
                      <a:headEnd type="none" w="med" len="med"/>
                      <a:tailEnd type="none" w="med" len="med"/>
                    </a:lnT>
                    <a:lnB w="9525" cap="flat" cmpd="sng" algn="ctr">
                      <a:noFill/>
                      <a:prstDash val="solid"/>
                      <a:round/>
                      <a:headEnd type="none" w="med" len="med"/>
                      <a:tailEnd type="none" w="med" len="med"/>
                    </a:lnB>
                    <a:solidFill>
                      <a:srgbClr val="D3D3D3"/>
                    </a:solidFill>
                  </a:tcPr>
                </a:tc>
                <a:extLst>
                  <a:ext uri="{0D108BD9-81ED-4DB2-BD59-A6C34878D82A}">
                    <a16:rowId xmlns:a16="http://schemas.microsoft.com/office/drawing/2014/main" val="3836283705"/>
                  </a:ext>
                </a:extLst>
              </a:tr>
              <a:tr h="671065">
                <a:tc>
                  <a:txBody>
                    <a:bodyPr/>
                    <a:lstStyle/>
                    <a:p>
                      <a:pPr marL="114300" indent="0">
                        <a:spcAft>
                          <a:spcPts val="500"/>
                        </a:spcAft>
                        <a:buFont typeface="Arial" panose="020B0604020202020204" pitchFamily="34" charset="0"/>
                        <a:buNone/>
                        <a:tabLst/>
                      </a:pPr>
                      <a:r>
                        <a:rPr lang="en-US" sz="1300" b="1" dirty="0" err="1"/>
                        <a:t>Pellentesque</a:t>
                      </a:r>
                      <a:r>
                        <a:rPr lang="en-US" sz="1300" b="1" dirty="0"/>
                        <a:t> </a:t>
                      </a:r>
                      <a:r>
                        <a:rPr lang="en-US" sz="1300" b="1" dirty="0" err="1"/>
                        <a:t>posuere</a:t>
                      </a:r>
                      <a:r>
                        <a:rPr lang="en-US" sz="1300" b="1" dirty="0"/>
                        <a:t>: </a:t>
                      </a:r>
                      <a:r>
                        <a:rPr lang="en-US" sz="1300" dirty="0" err="1"/>
                        <a:t>accumsan</a:t>
                      </a:r>
                      <a:r>
                        <a:rPr lang="en-US" sz="1300" dirty="0"/>
                        <a:t> </a:t>
                      </a:r>
                      <a:r>
                        <a:rPr lang="en-US" sz="1300" dirty="0" err="1"/>
                        <a:t>tristique</a:t>
                      </a:r>
                      <a:r>
                        <a:rPr lang="en-US" sz="1300" dirty="0"/>
                        <a:t> </a:t>
                      </a:r>
                      <a:r>
                        <a:rPr lang="en-US" sz="1300" dirty="0" err="1"/>
                        <a:t>lorus</a:t>
                      </a:r>
                      <a:r>
                        <a:rPr lang="en-US" sz="1300" dirty="0"/>
                        <a:t> </a:t>
                      </a:r>
                      <a:r>
                        <a:rPr lang="en-US" sz="1300" dirty="0" err="1"/>
                        <a:t>ipsuust</a:t>
                      </a:r>
                      <a:r>
                        <a:rPr lang="en-US" sz="1300" dirty="0"/>
                        <a:t> </a:t>
                      </a:r>
                      <a:r>
                        <a:rPr lang="en-US" sz="1300" dirty="0" err="1"/>
                        <a:t>ut</a:t>
                      </a:r>
                      <a:r>
                        <a:rPr lang="en-US" sz="1300" dirty="0"/>
                        <a:t> </a:t>
                      </a:r>
                      <a:r>
                        <a:rPr lang="en-US" sz="1300" dirty="0" err="1"/>
                        <a:t>mauris</a:t>
                      </a:r>
                      <a:r>
                        <a:rPr lang="en-US" sz="1300" dirty="0"/>
                        <a:t> </a:t>
                      </a:r>
                      <a:r>
                        <a:rPr lang="en-US" sz="1300" dirty="0" err="1"/>
                        <a:t>nec</a:t>
                      </a:r>
                      <a:r>
                        <a:rPr lang="en-US" sz="1300" dirty="0"/>
                        <a:t> </a:t>
                      </a:r>
                      <a:r>
                        <a:rPr lang="en-US" sz="1300" dirty="0" err="1"/>
                        <a:t>odio</a:t>
                      </a:r>
                      <a:r>
                        <a:rPr lang="en-US" sz="1300" dirty="0"/>
                        <a:t> </a:t>
                      </a:r>
                      <a:r>
                        <a:rPr lang="en-US" sz="1300" dirty="0" err="1"/>
                        <a:t>malesuada</a:t>
                      </a:r>
                      <a:r>
                        <a:rPr lang="en-US" sz="1300" dirty="0"/>
                        <a:t> </a:t>
                      </a:r>
                      <a:r>
                        <a:rPr lang="en-US" sz="1300" dirty="0" err="1"/>
                        <a:t>fringilla</a:t>
                      </a:r>
                      <a:r>
                        <a:rPr lang="en-US" sz="1300" dirty="0"/>
                        <a:t> </a:t>
                      </a:r>
                      <a:r>
                        <a:rPr lang="en-US" sz="1300" dirty="0" err="1"/>
                        <a:t>eget</a:t>
                      </a:r>
                      <a:r>
                        <a:rPr lang="en-US" sz="1300" dirty="0"/>
                        <a:t> </a:t>
                      </a:r>
                      <a:r>
                        <a:rPr lang="en-US" sz="1300" dirty="0" err="1"/>
                        <a:t>eget</a:t>
                      </a:r>
                      <a:r>
                        <a:rPr lang="en-US" sz="1300" dirty="0"/>
                        <a:t> ipsum.</a:t>
                      </a:r>
                    </a:p>
                  </a:txBody>
                  <a:tcPr marL="137160" marR="137160" marT="137160" marB="137160">
                    <a:lnL w="9525"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accent3">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rgbClr val="F8F7F6"/>
                    </a:solidFill>
                  </a:tcPr>
                </a:tc>
                <a:tc rowSpan="3">
                  <a:txBody>
                    <a:bodyPr/>
                    <a:lstStyle/>
                    <a:p>
                      <a:pPr marL="342900" indent="-228600">
                        <a:spcAft>
                          <a:spcPts val="500"/>
                        </a:spcAft>
                        <a:buFont typeface="Arial" panose="020B0604020202020204" pitchFamily="34" charset="0"/>
                        <a:buChar char="•"/>
                        <a:tabLst/>
                      </a:pPr>
                      <a:r>
                        <a:rPr lang="en-US" sz="1300" dirty="0"/>
                        <a:t>Lorem ipsum dolor sit </a:t>
                      </a:r>
                      <a:r>
                        <a:rPr lang="en-US" sz="1300" dirty="0" err="1"/>
                        <a:t>amet</a:t>
                      </a:r>
                      <a:r>
                        <a:rPr lang="en-US" sz="1300" dirty="0"/>
                        <a:t>, </a:t>
                      </a:r>
                      <a:r>
                        <a:rPr lang="en-US" sz="1300" dirty="0" err="1"/>
                        <a:t>consectetur</a:t>
                      </a:r>
                      <a:endParaRPr lang="en-US" sz="1300" dirty="0"/>
                    </a:p>
                    <a:p>
                      <a:pPr marL="342900" indent="-228600">
                        <a:spcAft>
                          <a:spcPts val="500"/>
                        </a:spcAft>
                        <a:buFont typeface="Arial" panose="020B0604020202020204" pitchFamily="34" charset="0"/>
                        <a:buChar char="•"/>
                        <a:tabLst/>
                      </a:pPr>
                      <a:r>
                        <a:rPr lang="en-US" sz="1300" dirty="0" err="1"/>
                        <a:t>Adipiscing</a:t>
                      </a:r>
                      <a:r>
                        <a:rPr lang="en-US" sz="1300" dirty="0"/>
                        <a:t> </a:t>
                      </a:r>
                      <a:r>
                        <a:rPr lang="en-US" sz="1300" dirty="0" err="1"/>
                        <a:t>elito</a:t>
                      </a:r>
                      <a:r>
                        <a:rPr lang="en-US" sz="1300" dirty="0"/>
                        <a:t> </a:t>
                      </a:r>
                      <a:r>
                        <a:rPr lang="en-US" sz="1300" dirty="0" err="1"/>
                        <a:t>curabitur</a:t>
                      </a:r>
                      <a:r>
                        <a:rPr lang="en-US" sz="1300" dirty="0"/>
                        <a:t> </a:t>
                      </a:r>
                      <a:r>
                        <a:rPr lang="en-US" sz="1300" dirty="0" err="1"/>
                        <a:t>pretium</a:t>
                      </a:r>
                      <a:r>
                        <a:rPr lang="en-US" sz="1300" dirty="0"/>
                        <a:t> </a:t>
                      </a:r>
                      <a:r>
                        <a:rPr lang="en-US" sz="1300" dirty="0" err="1"/>
                        <a:t>massa</a:t>
                      </a:r>
                      <a:r>
                        <a:rPr lang="en-US" sz="1300" dirty="0"/>
                        <a:t> </a:t>
                      </a:r>
                    </a:p>
                    <a:p>
                      <a:pPr marL="342900" marR="0" lvl="0" indent="-228600" algn="l" defTabSz="914400" rtl="0" eaLnBrk="1" fontAlgn="auto" latinLnBrk="0" hangingPunct="1">
                        <a:lnSpc>
                          <a:spcPct val="100000"/>
                        </a:lnSpc>
                        <a:spcBef>
                          <a:spcPts val="0"/>
                        </a:spcBef>
                        <a:spcAft>
                          <a:spcPts val="500"/>
                        </a:spcAft>
                        <a:buClrTx/>
                        <a:buSzTx/>
                        <a:buFont typeface="Arial" panose="020B0604020202020204" pitchFamily="34" charset="0"/>
                        <a:buChar char="•"/>
                        <a:tabLst/>
                        <a:defRPr/>
                      </a:pPr>
                      <a:r>
                        <a:rPr lang="en-US" sz="1300" dirty="0" err="1"/>
                        <a:t>Eefficitur</a:t>
                      </a:r>
                      <a:r>
                        <a:rPr lang="en-US" sz="1300" dirty="0"/>
                        <a:t> </a:t>
                      </a:r>
                      <a:r>
                        <a:rPr lang="en-US" sz="1300" dirty="0" err="1"/>
                        <a:t>erat</a:t>
                      </a:r>
                      <a:r>
                        <a:rPr lang="en-US" sz="1300" dirty="0"/>
                        <a:t> vestibulum, </a:t>
                      </a:r>
                      <a:r>
                        <a:rPr lang="en-US" sz="1300" dirty="0" err="1"/>
                        <a:t>quis</a:t>
                      </a:r>
                      <a:r>
                        <a:rPr lang="en-US" sz="1300" dirty="0"/>
                        <a:t> </a:t>
                      </a:r>
                      <a:r>
                        <a:rPr lang="en-US" sz="1300" dirty="0" err="1"/>
                        <a:t>consequat</a:t>
                      </a:r>
                      <a:endParaRPr lang="en-US" sz="1300" dirty="0"/>
                    </a:p>
                    <a:p>
                      <a:pPr marL="342900" indent="-228600">
                        <a:spcAft>
                          <a:spcPts val="500"/>
                        </a:spcAft>
                        <a:buFont typeface="Arial" panose="020B0604020202020204" pitchFamily="34" charset="0"/>
                        <a:buChar char="•"/>
                        <a:tabLst/>
                      </a:pPr>
                      <a:r>
                        <a:rPr lang="en-US" sz="1300" dirty="0"/>
                        <a:t>Lorem ipsum dolor sit </a:t>
                      </a:r>
                      <a:r>
                        <a:rPr lang="en-US" sz="1300" dirty="0" err="1"/>
                        <a:t>amet</a:t>
                      </a:r>
                      <a:r>
                        <a:rPr lang="en-US" sz="1300" dirty="0"/>
                        <a:t>, </a:t>
                      </a:r>
                      <a:r>
                        <a:rPr lang="en-US" sz="1300" dirty="0" err="1"/>
                        <a:t>consectetur</a:t>
                      </a:r>
                      <a:endParaRPr lang="en-US" sz="1300" dirty="0"/>
                    </a:p>
                    <a:p>
                      <a:pPr marL="342900" indent="-228600">
                        <a:spcAft>
                          <a:spcPts val="500"/>
                        </a:spcAft>
                        <a:buFont typeface="Arial" panose="020B0604020202020204" pitchFamily="34" charset="0"/>
                        <a:buChar char="•"/>
                        <a:tabLst/>
                      </a:pPr>
                      <a:r>
                        <a:rPr lang="en-US" sz="1300" dirty="0" err="1"/>
                        <a:t>Adipiscing</a:t>
                      </a:r>
                      <a:r>
                        <a:rPr lang="en-US" sz="1300" dirty="0"/>
                        <a:t> </a:t>
                      </a:r>
                      <a:r>
                        <a:rPr lang="en-US" sz="1300" dirty="0" err="1"/>
                        <a:t>elito</a:t>
                      </a:r>
                      <a:r>
                        <a:rPr lang="en-US" sz="1300" dirty="0"/>
                        <a:t> </a:t>
                      </a:r>
                      <a:r>
                        <a:rPr lang="en-US" sz="1300" dirty="0" err="1"/>
                        <a:t>curabitur</a:t>
                      </a:r>
                      <a:r>
                        <a:rPr lang="en-US" sz="1300" dirty="0"/>
                        <a:t> </a:t>
                      </a:r>
                      <a:r>
                        <a:rPr lang="en-US" sz="1300" dirty="0" err="1"/>
                        <a:t>pretium</a:t>
                      </a:r>
                      <a:r>
                        <a:rPr lang="en-US" sz="1300" dirty="0"/>
                        <a:t> </a:t>
                      </a:r>
                      <a:r>
                        <a:rPr lang="en-US" sz="1300" dirty="0" err="1"/>
                        <a:t>massa</a:t>
                      </a:r>
                      <a:r>
                        <a:rPr lang="en-US" sz="1300" dirty="0"/>
                        <a:t> </a:t>
                      </a:r>
                    </a:p>
                    <a:p>
                      <a:pPr marL="342900" marR="0" lvl="0" indent="-228600" algn="l" defTabSz="914400" rtl="0" eaLnBrk="1" fontAlgn="auto" latinLnBrk="0" hangingPunct="1">
                        <a:lnSpc>
                          <a:spcPct val="100000"/>
                        </a:lnSpc>
                        <a:spcBef>
                          <a:spcPts val="0"/>
                        </a:spcBef>
                        <a:spcAft>
                          <a:spcPts val="500"/>
                        </a:spcAft>
                        <a:buClrTx/>
                        <a:buSzTx/>
                        <a:buFont typeface="Arial" panose="020B0604020202020204" pitchFamily="34" charset="0"/>
                        <a:buChar char="•"/>
                        <a:tabLst/>
                        <a:defRPr/>
                      </a:pPr>
                      <a:r>
                        <a:rPr lang="en-US" sz="1300" dirty="0" err="1"/>
                        <a:t>Eefficitur</a:t>
                      </a:r>
                      <a:r>
                        <a:rPr lang="en-US" sz="1300" dirty="0"/>
                        <a:t> </a:t>
                      </a:r>
                      <a:r>
                        <a:rPr lang="en-US" sz="1300" dirty="0" err="1"/>
                        <a:t>erat</a:t>
                      </a:r>
                      <a:r>
                        <a:rPr lang="en-US" sz="1300" dirty="0"/>
                        <a:t> vestibulum, </a:t>
                      </a:r>
                      <a:r>
                        <a:rPr lang="en-US" sz="1300" dirty="0" err="1"/>
                        <a:t>quis</a:t>
                      </a:r>
                      <a:r>
                        <a:rPr lang="en-US" sz="1300" dirty="0"/>
                        <a:t> </a:t>
                      </a:r>
                      <a:r>
                        <a:rPr lang="en-US" sz="1300" dirty="0" err="1"/>
                        <a:t>consequat</a:t>
                      </a:r>
                      <a:endParaRPr lang="en-US" sz="1300" dirty="0"/>
                    </a:p>
                  </a:txBody>
                  <a:tcPr marL="137160" marR="137160" marT="137160" marB="137160">
                    <a:lnL w="19050" cap="flat" cmpd="sng" algn="ctr">
                      <a:solidFill>
                        <a:schemeClr val="bg1"/>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7F6"/>
                    </a:solidFill>
                  </a:tcPr>
                </a:tc>
                <a:extLst>
                  <a:ext uri="{0D108BD9-81ED-4DB2-BD59-A6C34878D82A}">
                    <a16:rowId xmlns:a16="http://schemas.microsoft.com/office/drawing/2014/main" val="216096935"/>
                  </a:ext>
                </a:extLst>
              </a:tr>
              <a:tr h="671065">
                <a:tc>
                  <a:txBody>
                    <a:bodyPr/>
                    <a:lstStyle/>
                    <a:p>
                      <a:pPr marL="114300" marR="0" lvl="0" indent="0" algn="l" defTabSz="914400" rtl="0" eaLnBrk="1" fontAlgn="auto" latinLnBrk="0" hangingPunct="1">
                        <a:lnSpc>
                          <a:spcPct val="100000"/>
                        </a:lnSpc>
                        <a:spcBef>
                          <a:spcPts val="0"/>
                        </a:spcBef>
                        <a:spcAft>
                          <a:spcPts val="500"/>
                        </a:spcAft>
                        <a:buClrTx/>
                        <a:buSzTx/>
                        <a:buFont typeface="Arial" panose="020B0604020202020204" pitchFamily="34" charset="0"/>
                        <a:buNone/>
                        <a:tabLst/>
                        <a:defRPr/>
                      </a:pPr>
                      <a:r>
                        <a:rPr lang="en-US" sz="1300" b="1" dirty="0" err="1"/>
                        <a:t>Pellentesque</a:t>
                      </a:r>
                      <a:r>
                        <a:rPr lang="en-US" sz="1300" b="1" dirty="0"/>
                        <a:t> </a:t>
                      </a:r>
                      <a:r>
                        <a:rPr lang="en-US" sz="1300" b="1" dirty="0" err="1"/>
                        <a:t>posuere</a:t>
                      </a:r>
                      <a:r>
                        <a:rPr lang="en-US" sz="1300" b="1" dirty="0"/>
                        <a:t>: </a:t>
                      </a:r>
                      <a:r>
                        <a:rPr lang="en-US" sz="1300" dirty="0" err="1"/>
                        <a:t>accumsan</a:t>
                      </a:r>
                      <a:r>
                        <a:rPr lang="en-US" sz="1300" dirty="0"/>
                        <a:t> </a:t>
                      </a:r>
                      <a:r>
                        <a:rPr lang="en-US" sz="1300" dirty="0" err="1"/>
                        <a:t>tristique</a:t>
                      </a:r>
                      <a:r>
                        <a:rPr lang="en-US" sz="1300" dirty="0"/>
                        <a:t> </a:t>
                      </a:r>
                      <a:r>
                        <a:rPr lang="en-US" sz="1300" dirty="0" err="1"/>
                        <a:t>lorus</a:t>
                      </a:r>
                      <a:r>
                        <a:rPr lang="en-US" sz="1300" dirty="0"/>
                        <a:t> </a:t>
                      </a:r>
                      <a:r>
                        <a:rPr lang="en-US" sz="1300" dirty="0" err="1"/>
                        <a:t>ipsuust</a:t>
                      </a:r>
                      <a:r>
                        <a:rPr lang="en-US" sz="1300" dirty="0"/>
                        <a:t> </a:t>
                      </a:r>
                      <a:r>
                        <a:rPr lang="en-US" sz="1300" dirty="0" err="1"/>
                        <a:t>ut</a:t>
                      </a:r>
                      <a:r>
                        <a:rPr lang="en-US" sz="1300" dirty="0"/>
                        <a:t> </a:t>
                      </a:r>
                      <a:r>
                        <a:rPr lang="en-US" sz="1300" dirty="0" err="1"/>
                        <a:t>mauris</a:t>
                      </a:r>
                      <a:r>
                        <a:rPr lang="en-US" sz="1300" dirty="0"/>
                        <a:t> </a:t>
                      </a:r>
                      <a:r>
                        <a:rPr lang="en-US" sz="1300" dirty="0" err="1"/>
                        <a:t>nec</a:t>
                      </a:r>
                      <a:r>
                        <a:rPr lang="en-US" sz="1300" dirty="0"/>
                        <a:t> </a:t>
                      </a:r>
                      <a:r>
                        <a:rPr lang="en-US" sz="1300" dirty="0" err="1"/>
                        <a:t>odio</a:t>
                      </a:r>
                      <a:r>
                        <a:rPr lang="en-US" sz="1300" dirty="0"/>
                        <a:t> </a:t>
                      </a:r>
                      <a:r>
                        <a:rPr lang="en-US" sz="1300" dirty="0" err="1"/>
                        <a:t>malesuada</a:t>
                      </a:r>
                      <a:r>
                        <a:rPr lang="en-US" sz="1300" dirty="0"/>
                        <a:t> </a:t>
                      </a:r>
                      <a:r>
                        <a:rPr lang="en-US" sz="1300" dirty="0" err="1"/>
                        <a:t>fringilla</a:t>
                      </a:r>
                      <a:r>
                        <a:rPr lang="en-US" sz="1300" dirty="0"/>
                        <a:t> </a:t>
                      </a:r>
                      <a:r>
                        <a:rPr lang="en-US" sz="1300" dirty="0" err="1"/>
                        <a:t>eget</a:t>
                      </a:r>
                      <a:r>
                        <a:rPr lang="en-US" sz="1300" dirty="0"/>
                        <a:t> </a:t>
                      </a:r>
                      <a:r>
                        <a:rPr lang="en-US" sz="1300" dirty="0" err="1"/>
                        <a:t>eget</a:t>
                      </a:r>
                      <a:r>
                        <a:rPr lang="en-US" sz="1300" dirty="0"/>
                        <a:t> ipsum</a:t>
                      </a:r>
                    </a:p>
                  </a:txBody>
                  <a:tcPr marL="137160" marR="137160" marT="137160" marB="137160">
                    <a:lnL w="9525"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solidFill>
                        <a:schemeClr val="accent3">
                          <a:lumMod val="40000"/>
                          <a:lumOff val="60000"/>
                        </a:schemeClr>
                      </a:solidFill>
                      <a:prstDash val="solid"/>
                      <a:round/>
                      <a:headEnd type="none" w="med" len="med"/>
                      <a:tailEnd type="none" w="med" len="med"/>
                    </a:lnT>
                    <a:lnB w="9525" cap="flat" cmpd="sng" algn="ctr">
                      <a:solidFill>
                        <a:schemeClr val="accent3">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rgbClr val="F8F7F6"/>
                    </a:solidFill>
                  </a:tcPr>
                </a:tc>
                <a:tc vMerge="1">
                  <a:txBody>
                    <a:bodyPr/>
                    <a:lstStyle/>
                    <a:p>
                      <a:pPr marL="342900" indent="-228600">
                        <a:spcAft>
                          <a:spcPts val="500"/>
                        </a:spcAft>
                        <a:buFont typeface="Arial" panose="020B0604020202020204" pitchFamily="34" charset="0"/>
                        <a:buChar char="•"/>
                        <a:tabLst/>
                      </a:pPr>
                      <a:endParaRPr lang="en-US" sz="1400" dirty="0"/>
                    </a:p>
                  </a:txBody>
                  <a:tcP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4287025301"/>
                  </a:ext>
                </a:extLst>
              </a:tr>
              <a:tr h="790445">
                <a:tc>
                  <a:txBody>
                    <a:bodyPr/>
                    <a:lstStyle/>
                    <a:p>
                      <a:pPr marL="114300" marR="0" lvl="0" indent="0" algn="l" defTabSz="914400" rtl="0" eaLnBrk="1" fontAlgn="auto" latinLnBrk="0" hangingPunct="1">
                        <a:lnSpc>
                          <a:spcPct val="100000"/>
                        </a:lnSpc>
                        <a:spcBef>
                          <a:spcPts val="0"/>
                        </a:spcBef>
                        <a:spcAft>
                          <a:spcPts val="500"/>
                        </a:spcAft>
                        <a:buClrTx/>
                        <a:buSzTx/>
                        <a:buFont typeface="Arial" panose="020B0604020202020204" pitchFamily="34" charset="0"/>
                        <a:buNone/>
                        <a:tabLst/>
                        <a:defRPr/>
                      </a:pPr>
                      <a:r>
                        <a:rPr lang="en-US" sz="1300" b="1" dirty="0" err="1"/>
                        <a:t>Pellentesque</a:t>
                      </a:r>
                      <a:r>
                        <a:rPr lang="en-US" sz="1300" b="1" dirty="0"/>
                        <a:t> </a:t>
                      </a:r>
                      <a:r>
                        <a:rPr lang="en-US" sz="1300" b="1" dirty="0" err="1"/>
                        <a:t>posuere</a:t>
                      </a:r>
                      <a:r>
                        <a:rPr lang="en-US" sz="1300" b="1" dirty="0"/>
                        <a:t>: </a:t>
                      </a:r>
                      <a:r>
                        <a:rPr lang="en-US" sz="1300" dirty="0" err="1"/>
                        <a:t>accumsan</a:t>
                      </a:r>
                      <a:r>
                        <a:rPr lang="en-US" sz="1300" dirty="0"/>
                        <a:t> </a:t>
                      </a:r>
                      <a:r>
                        <a:rPr lang="en-US" sz="1300" dirty="0" err="1"/>
                        <a:t>tristique</a:t>
                      </a:r>
                      <a:r>
                        <a:rPr lang="en-US" sz="1300" dirty="0"/>
                        <a:t> </a:t>
                      </a:r>
                      <a:r>
                        <a:rPr lang="en-US" sz="1300" dirty="0" err="1"/>
                        <a:t>lorus</a:t>
                      </a:r>
                      <a:r>
                        <a:rPr lang="en-US" sz="1300" dirty="0"/>
                        <a:t> </a:t>
                      </a:r>
                      <a:r>
                        <a:rPr lang="en-US" sz="1300" dirty="0" err="1"/>
                        <a:t>ipsuust</a:t>
                      </a:r>
                      <a:r>
                        <a:rPr lang="en-US" sz="1300" dirty="0"/>
                        <a:t> </a:t>
                      </a:r>
                      <a:r>
                        <a:rPr lang="en-US" sz="1300" dirty="0" err="1"/>
                        <a:t>ut</a:t>
                      </a:r>
                      <a:r>
                        <a:rPr lang="en-US" sz="1300" dirty="0"/>
                        <a:t> </a:t>
                      </a:r>
                      <a:r>
                        <a:rPr lang="en-US" sz="1300" dirty="0" err="1"/>
                        <a:t>mauris</a:t>
                      </a:r>
                      <a:r>
                        <a:rPr lang="en-US" sz="1300" dirty="0"/>
                        <a:t> </a:t>
                      </a:r>
                      <a:r>
                        <a:rPr lang="en-US" sz="1300" dirty="0" err="1"/>
                        <a:t>nec</a:t>
                      </a:r>
                      <a:r>
                        <a:rPr lang="en-US" sz="1300" dirty="0"/>
                        <a:t> </a:t>
                      </a:r>
                      <a:r>
                        <a:rPr lang="en-US" sz="1300" dirty="0" err="1"/>
                        <a:t>odio</a:t>
                      </a:r>
                      <a:r>
                        <a:rPr lang="en-US" sz="1300" dirty="0"/>
                        <a:t> </a:t>
                      </a:r>
                      <a:r>
                        <a:rPr lang="en-US" sz="1300" dirty="0" err="1"/>
                        <a:t>malesuada</a:t>
                      </a:r>
                      <a:r>
                        <a:rPr lang="en-US" sz="1300" dirty="0"/>
                        <a:t> </a:t>
                      </a:r>
                      <a:r>
                        <a:rPr lang="en-US" sz="1300" dirty="0" err="1"/>
                        <a:t>fringilla</a:t>
                      </a:r>
                      <a:r>
                        <a:rPr lang="en-US" sz="1300" dirty="0"/>
                        <a:t> </a:t>
                      </a:r>
                      <a:r>
                        <a:rPr lang="en-US" sz="1300" dirty="0" err="1"/>
                        <a:t>eget</a:t>
                      </a:r>
                      <a:r>
                        <a:rPr lang="en-US" sz="1300" dirty="0"/>
                        <a:t> </a:t>
                      </a:r>
                      <a:r>
                        <a:rPr lang="en-US" sz="1300" dirty="0" err="1"/>
                        <a:t>eget</a:t>
                      </a:r>
                      <a:r>
                        <a:rPr lang="en-US" sz="1300" dirty="0"/>
                        <a:t> ipsum.</a:t>
                      </a:r>
                    </a:p>
                  </a:txBody>
                  <a:tcPr marL="137160" marR="137160" marT="137160" marB="137160">
                    <a:lnL w="9525"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solidFill>
                        <a:schemeClr val="accent3">
                          <a:lumMod val="40000"/>
                          <a:lumOff val="60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7F6"/>
                    </a:solidFill>
                  </a:tcPr>
                </a:tc>
                <a:tc vMerge="1">
                  <a:txBody>
                    <a:bodyPr/>
                    <a:lstStyle/>
                    <a:p>
                      <a:pPr marL="342900" indent="-228600">
                        <a:spcAft>
                          <a:spcPts val="500"/>
                        </a:spcAft>
                        <a:buFont typeface="Arial" panose="020B0604020202020204" pitchFamily="34" charset="0"/>
                        <a:buChar char="•"/>
                        <a:tabLst/>
                      </a:pPr>
                      <a:endParaRPr lang="en-US" sz="1400" dirty="0"/>
                    </a:p>
                  </a:txBody>
                  <a:tcP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663297361"/>
                  </a:ext>
                </a:extLst>
              </a:tr>
              <a:tr h="385575">
                <a:tc>
                  <a:txBody>
                    <a:bodyPr/>
                    <a:lstStyle/>
                    <a:p>
                      <a:pPr marL="114300" indent="0">
                        <a:buFont typeface="Arial" panose="020B0604020202020204" pitchFamily="34" charset="0"/>
                        <a:buNone/>
                        <a:tabLst/>
                      </a:pPr>
                      <a:r>
                        <a:rPr lang="en-US" sz="1300" b="1" dirty="0" err="1"/>
                        <a:t>Lorus</a:t>
                      </a:r>
                      <a:r>
                        <a:rPr lang="en-US" sz="1300" b="1" dirty="0"/>
                        <a:t> ipsum</a:t>
                      </a:r>
                    </a:p>
                  </a:txBody>
                  <a:tcPr anchor="ctr">
                    <a:lnL w="9525"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D3D3D3"/>
                    </a:solidFill>
                  </a:tcPr>
                </a:tc>
                <a:tc>
                  <a:txBody>
                    <a:bodyPr/>
                    <a:lstStyle/>
                    <a:p>
                      <a:pPr marL="114300" indent="0">
                        <a:buFont typeface="Arial" panose="020B0604020202020204" pitchFamily="34" charset="0"/>
                        <a:buNone/>
                        <a:tabLst/>
                      </a:pPr>
                      <a:r>
                        <a:rPr lang="en-US" sz="1300" b="1" dirty="0" err="1"/>
                        <a:t>Notus</a:t>
                      </a:r>
                      <a:r>
                        <a:rPr lang="en-US" sz="1300" b="1" dirty="0"/>
                        <a:t>:</a:t>
                      </a:r>
                    </a:p>
                  </a:txBody>
                  <a:tcPr anchor="ctr">
                    <a:lnL w="19050" cap="flat" cmpd="sng" algn="ctr">
                      <a:solidFill>
                        <a:schemeClr val="bg1"/>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D3D3D3"/>
                    </a:solidFill>
                  </a:tcPr>
                </a:tc>
                <a:extLst>
                  <a:ext uri="{0D108BD9-81ED-4DB2-BD59-A6C34878D82A}">
                    <a16:rowId xmlns:a16="http://schemas.microsoft.com/office/drawing/2014/main" val="1654207751"/>
                  </a:ext>
                </a:extLst>
              </a:tr>
              <a:tr h="671065">
                <a:tc>
                  <a:txBody>
                    <a:bodyPr/>
                    <a:lstStyle/>
                    <a:p>
                      <a:pPr marL="114300" indent="0">
                        <a:spcAft>
                          <a:spcPts val="500"/>
                        </a:spcAft>
                        <a:buFont typeface="Arial" panose="020B0604020202020204" pitchFamily="34" charset="0"/>
                        <a:buNone/>
                        <a:tabLst/>
                      </a:pPr>
                      <a:r>
                        <a:rPr lang="en-US" sz="1300" b="1" dirty="0" err="1"/>
                        <a:t>Pellentesque</a:t>
                      </a:r>
                      <a:r>
                        <a:rPr lang="en-US" sz="1300" b="1" dirty="0"/>
                        <a:t> </a:t>
                      </a:r>
                      <a:r>
                        <a:rPr lang="en-US" sz="1300" b="1" dirty="0" err="1"/>
                        <a:t>posuere</a:t>
                      </a:r>
                      <a:r>
                        <a:rPr lang="en-US" sz="1300" b="1" dirty="0"/>
                        <a:t>: </a:t>
                      </a:r>
                      <a:r>
                        <a:rPr lang="en-US" sz="1300" dirty="0" err="1"/>
                        <a:t>accumsan</a:t>
                      </a:r>
                      <a:r>
                        <a:rPr lang="en-US" sz="1300" dirty="0"/>
                        <a:t> </a:t>
                      </a:r>
                      <a:r>
                        <a:rPr lang="en-US" sz="1300" dirty="0" err="1"/>
                        <a:t>tristique</a:t>
                      </a:r>
                      <a:r>
                        <a:rPr lang="en-US" sz="1300" dirty="0"/>
                        <a:t> </a:t>
                      </a:r>
                      <a:r>
                        <a:rPr lang="en-US" sz="1300" dirty="0" err="1"/>
                        <a:t>lorus</a:t>
                      </a:r>
                      <a:r>
                        <a:rPr lang="en-US" sz="1300" dirty="0"/>
                        <a:t> </a:t>
                      </a:r>
                      <a:r>
                        <a:rPr lang="en-US" sz="1300" dirty="0" err="1"/>
                        <a:t>ipsuust</a:t>
                      </a:r>
                      <a:r>
                        <a:rPr lang="en-US" sz="1300" dirty="0"/>
                        <a:t> </a:t>
                      </a:r>
                      <a:r>
                        <a:rPr lang="en-US" sz="1300" dirty="0" err="1"/>
                        <a:t>ut</a:t>
                      </a:r>
                      <a:r>
                        <a:rPr lang="en-US" sz="1300" dirty="0"/>
                        <a:t> </a:t>
                      </a:r>
                      <a:r>
                        <a:rPr lang="en-US" sz="1300" dirty="0" err="1"/>
                        <a:t>mauris</a:t>
                      </a:r>
                      <a:r>
                        <a:rPr lang="en-US" sz="1300" dirty="0"/>
                        <a:t> </a:t>
                      </a:r>
                      <a:r>
                        <a:rPr lang="en-US" sz="1300" dirty="0" err="1"/>
                        <a:t>nec</a:t>
                      </a:r>
                      <a:r>
                        <a:rPr lang="en-US" sz="1300" dirty="0"/>
                        <a:t> </a:t>
                      </a:r>
                      <a:r>
                        <a:rPr lang="en-US" sz="1300" dirty="0" err="1"/>
                        <a:t>odio</a:t>
                      </a:r>
                      <a:r>
                        <a:rPr lang="en-US" sz="1300" dirty="0"/>
                        <a:t> </a:t>
                      </a:r>
                      <a:r>
                        <a:rPr lang="en-US" sz="1300" dirty="0" err="1"/>
                        <a:t>malesuada</a:t>
                      </a:r>
                      <a:r>
                        <a:rPr lang="en-US" sz="1300" dirty="0"/>
                        <a:t> </a:t>
                      </a:r>
                      <a:r>
                        <a:rPr lang="en-US" sz="1300" dirty="0" err="1"/>
                        <a:t>fringilla</a:t>
                      </a:r>
                      <a:r>
                        <a:rPr lang="en-US" sz="1300" dirty="0"/>
                        <a:t> </a:t>
                      </a:r>
                      <a:r>
                        <a:rPr lang="en-US" sz="1300" dirty="0" err="1"/>
                        <a:t>eget</a:t>
                      </a:r>
                      <a:r>
                        <a:rPr lang="en-US" sz="1300" dirty="0"/>
                        <a:t> </a:t>
                      </a:r>
                      <a:r>
                        <a:rPr lang="en-US" sz="1300" dirty="0" err="1"/>
                        <a:t>eget</a:t>
                      </a:r>
                      <a:r>
                        <a:rPr lang="en-US" sz="1300" dirty="0"/>
                        <a:t> ipsum.</a:t>
                      </a:r>
                    </a:p>
                  </a:txBody>
                  <a:tcPr marL="137160" marR="137160" marT="137160" marB="137160">
                    <a:lnL w="9525"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accent3">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rgbClr val="F8F7F6"/>
                    </a:solidFill>
                  </a:tcPr>
                </a:tc>
                <a:tc rowSpan="3">
                  <a:txBody>
                    <a:bodyPr/>
                    <a:lstStyle/>
                    <a:p>
                      <a:pPr marL="342900" indent="-228600">
                        <a:spcAft>
                          <a:spcPts val="500"/>
                        </a:spcAft>
                        <a:buFont typeface="Arial" panose="020B0604020202020204" pitchFamily="34" charset="0"/>
                        <a:buChar char="•"/>
                        <a:tabLst/>
                      </a:pPr>
                      <a:r>
                        <a:rPr lang="en-US" sz="1300" dirty="0"/>
                        <a:t>Lorem ipsum dolor sit </a:t>
                      </a:r>
                      <a:r>
                        <a:rPr lang="en-US" sz="1300" dirty="0" err="1"/>
                        <a:t>amet</a:t>
                      </a:r>
                      <a:r>
                        <a:rPr lang="en-US" sz="1300" dirty="0"/>
                        <a:t>, </a:t>
                      </a:r>
                      <a:r>
                        <a:rPr lang="en-US" sz="1300" dirty="0" err="1"/>
                        <a:t>consectetur</a:t>
                      </a:r>
                      <a:endParaRPr lang="en-US" sz="1300" dirty="0"/>
                    </a:p>
                    <a:p>
                      <a:pPr marL="342900" indent="-228600">
                        <a:spcAft>
                          <a:spcPts val="500"/>
                        </a:spcAft>
                        <a:buFont typeface="Arial" panose="020B0604020202020204" pitchFamily="34" charset="0"/>
                        <a:buChar char="•"/>
                        <a:tabLst/>
                      </a:pPr>
                      <a:r>
                        <a:rPr lang="en-US" sz="1300" dirty="0" err="1"/>
                        <a:t>Adipiscing</a:t>
                      </a:r>
                      <a:r>
                        <a:rPr lang="en-US" sz="1300" dirty="0"/>
                        <a:t> </a:t>
                      </a:r>
                      <a:r>
                        <a:rPr lang="en-US" sz="1300" dirty="0" err="1"/>
                        <a:t>elito</a:t>
                      </a:r>
                      <a:r>
                        <a:rPr lang="en-US" sz="1300" dirty="0"/>
                        <a:t> </a:t>
                      </a:r>
                      <a:r>
                        <a:rPr lang="en-US" sz="1300" dirty="0" err="1"/>
                        <a:t>curabitur</a:t>
                      </a:r>
                      <a:r>
                        <a:rPr lang="en-US" sz="1300" dirty="0"/>
                        <a:t> </a:t>
                      </a:r>
                      <a:r>
                        <a:rPr lang="en-US" sz="1300" dirty="0" err="1"/>
                        <a:t>pretium</a:t>
                      </a:r>
                      <a:r>
                        <a:rPr lang="en-US" sz="1300" dirty="0"/>
                        <a:t> </a:t>
                      </a:r>
                      <a:r>
                        <a:rPr lang="en-US" sz="1300" dirty="0" err="1"/>
                        <a:t>massa</a:t>
                      </a:r>
                      <a:r>
                        <a:rPr lang="en-US" sz="1300" dirty="0"/>
                        <a:t> </a:t>
                      </a:r>
                    </a:p>
                    <a:p>
                      <a:pPr marL="342900" marR="0" lvl="0" indent="-228600" algn="l" defTabSz="914400" rtl="0" eaLnBrk="1" fontAlgn="auto" latinLnBrk="0" hangingPunct="1">
                        <a:lnSpc>
                          <a:spcPct val="100000"/>
                        </a:lnSpc>
                        <a:spcBef>
                          <a:spcPts val="0"/>
                        </a:spcBef>
                        <a:spcAft>
                          <a:spcPts val="500"/>
                        </a:spcAft>
                        <a:buClrTx/>
                        <a:buSzTx/>
                        <a:buFont typeface="Arial" panose="020B0604020202020204" pitchFamily="34" charset="0"/>
                        <a:buChar char="•"/>
                        <a:tabLst/>
                        <a:defRPr/>
                      </a:pPr>
                      <a:r>
                        <a:rPr lang="en-US" sz="1300" dirty="0" err="1"/>
                        <a:t>Eefficitur</a:t>
                      </a:r>
                      <a:r>
                        <a:rPr lang="en-US" sz="1300" dirty="0"/>
                        <a:t> </a:t>
                      </a:r>
                      <a:r>
                        <a:rPr lang="en-US" sz="1300" dirty="0" err="1"/>
                        <a:t>erat</a:t>
                      </a:r>
                      <a:r>
                        <a:rPr lang="en-US" sz="1300" dirty="0"/>
                        <a:t> vestibulum, </a:t>
                      </a:r>
                      <a:r>
                        <a:rPr lang="en-US" sz="1300" dirty="0" err="1"/>
                        <a:t>quis</a:t>
                      </a:r>
                      <a:r>
                        <a:rPr lang="en-US" sz="1300" dirty="0"/>
                        <a:t> </a:t>
                      </a:r>
                      <a:r>
                        <a:rPr lang="en-US" sz="1300" dirty="0" err="1"/>
                        <a:t>consequat</a:t>
                      </a:r>
                      <a:endParaRPr lang="en-US" sz="1300" dirty="0"/>
                    </a:p>
                    <a:p>
                      <a:pPr marL="342900" indent="-228600">
                        <a:spcAft>
                          <a:spcPts val="500"/>
                        </a:spcAft>
                        <a:buFont typeface="Arial" panose="020B0604020202020204" pitchFamily="34" charset="0"/>
                        <a:buChar char="•"/>
                        <a:tabLst/>
                      </a:pPr>
                      <a:r>
                        <a:rPr lang="en-US" sz="1300" dirty="0"/>
                        <a:t>Lorem ipsum dolor sit </a:t>
                      </a:r>
                      <a:r>
                        <a:rPr lang="en-US" sz="1300" dirty="0" err="1"/>
                        <a:t>amet</a:t>
                      </a:r>
                      <a:r>
                        <a:rPr lang="en-US" sz="1300" dirty="0"/>
                        <a:t>, </a:t>
                      </a:r>
                      <a:r>
                        <a:rPr lang="en-US" sz="1300" dirty="0" err="1"/>
                        <a:t>consectetur</a:t>
                      </a:r>
                      <a:endParaRPr lang="en-US" sz="1300" dirty="0"/>
                    </a:p>
                    <a:p>
                      <a:pPr marL="342900" indent="-228600">
                        <a:spcAft>
                          <a:spcPts val="500"/>
                        </a:spcAft>
                        <a:buFont typeface="Arial" panose="020B0604020202020204" pitchFamily="34" charset="0"/>
                        <a:buChar char="•"/>
                        <a:tabLst/>
                      </a:pPr>
                      <a:r>
                        <a:rPr lang="en-US" sz="1300" dirty="0" err="1"/>
                        <a:t>Adipiscing</a:t>
                      </a:r>
                      <a:r>
                        <a:rPr lang="en-US" sz="1300" dirty="0"/>
                        <a:t> </a:t>
                      </a:r>
                      <a:r>
                        <a:rPr lang="en-US" sz="1300" dirty="0" err="1"/>
                        <a:t>elito</a:t>
                      </a:r>
                      <a:r>
                        <a:rPr lang="en-US" sz="1300" dirty="0"/>
                        <a:t> </a:t>
                      </a:r>
                      <a:r>
                        <a:rPr lang="en-US" sz="1300" dirty="0" err="1"/>
                        <a:t>curabitur</a:t>
                      </a:r>
                      <a:r>
                        <a:rPr lang="en-US" sz="1300" dirty="0"/>
                        <a:t> </a:t>
                      </a:r>
                      <a:r>
                        <a:rPr lang="en-US" sz="1300" dirty="0" err="1"/>
                        <a:t>pretium</a:t>
                      </a:r>
                      <a:r>
                        <a:rPr lang="en-US" sz="1300" dirty="0"/>
                        <a:t> </a:t>
                      </a:r>
                      <a:r>
                        <a:rPr lang="en-US" sz="1300" dirty="0" err="1"/>
                        <a:t>massa</a:t>
                      </a:r>
                      <a:r>
                        <a:rPr lang="en-US" sz="1300" dirty="0"/>
                        <a:t> </a:t>
                      </a:r>
                    </a:p>
                    <a:p>
                      <a:pPr marL="342900" marR="0" lvl="0" indent="-228600" algn="l" defTabSz="914400" rtl="0" eaLnBrk="1" fontAlgn="auto" latinLnBrk="0" hangingPunct="1">
                        <a:lnSpc>
                          <a:spcPct val="100000"/>
                        </a:lnSpc>
                        <a:spcBef>
                          <a:spcPts val="0"/>
                        </a:spcBef>
                        <a:spcAft>
                          <a:spcPts val="500"/>
                        </a:spcAft>
                        <a:buClrTx/>
                        <a:buSzTx/>
                        <a:buFont typeface="Arial" panose="020B0604020202020204" pitchFamily="34" charset="0"/>
                        <a:buChar char="•"/>
                        <a:tabLst/>
                        <a:defRPr/>
                      </a:pPr>
                      <a:r>
                        <a:rPr lang="en-US" sz="1300" dirty="0" err="1"/>
                        <a:t>Eefficitur</a:t>
                      </a:r>
                      <a:r>
                        <a:rPr lang="en-US" sz="1300" dirty="0"/>
                        <a:t> </a:t>
                      </a:r>
                      <a:r>
                        <a:rPr lang="en-US" sz="1300" dirty="0" err="1"/>
                        <a:t>erat</a:t>
                      </a:r>
                      <a:r>
                        <a:rPr lang="en-US" sz="1300" dirty="0"/>
                        <a:t> vestibulum, </a:t>
                      </a:r>
                      <a:r>
                        <a:rPr lang="en-US" sz="1300" dirty="0" err="1"/>
                        <a:t>quis</a:t>
                      </a:r>
                      <a:r>
                        <a:rPr lang="en-US" sz="1300" dirty="0"/>
                        <a:t> </a:t>
                      </a:r>
                      <a:r>
                        <a:rPr lang="en-US" sz="1300" dirty="0" err="1"/>
                        <a:t>consequat</a:t>
                      </a:r>
                      <a:endParaRPr lang="en-US" sz="1300" dirty="0"/>
                    </a:p>
                  </a:txBody>
                  <a:tcPr marL="137160" marR="137160" marT="137160" marB="137160">
                    <a:lnL w="19050" cap="flat" cmpd="sng" algn="ctr">
                      <a:solidFill>
                        <a:schemeClr val="bg1"/>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7F6"/>
                    </a:solidFill>
                  </a:tcPr>
                </a:tc>
                <a:extLst>
                  <a:ext uri="{0D108BD9-81ED-4DB2-BD59-A6C34878D82A}">
                    <a16:rowId xmlns:a16="http://schemas.microsoft.com/office/drawing/2014/main" val="3474065830"/>
                  </a:ext>
                </a:extLst>
              </a:tr>
              <a:tr h="671065">
                <a:tc>
                  <a:txBody>
                    <a:bodyPr/>
                    <a:lstStyle/>
                    <a:p>
                      <a:pPr marL="114300" marR="0" lvl="0" indent="0" algn="l" defTabSz="914400" rtl="0" eaLnBrk="1" fontAlgn="auto" latinLnBrk="0" hangingPunct="1">
                        <a:lnSpc>
                          <a:spcPct val="100000"/>
                        </a:lnSpc>
                        <a:spcBef>
                          <a:spcPts val="0"/>
                        </a:spcBef>
                        <a:spcAft>
                          <a:spcPts val="500"/>
                        </a:spcAft>
                        <a:buClrTx/>
                        <a:buSzTx/>
                        <a:buFont typeface="Arial" panose="020B0604020202020204" pitchFamily="34" charset="0"/>
                        <a:buNone/>
                        <a:tabLst/>
                        <a:defRPr/>
                      </a:pPr>
                      <a:r>
                        <a:rPr lang="en-US" sz="1300" b="1" dirty="0" err="1"/>
                        <a:t>Pellentesque</a:t>
                      </a:r>
                      <a:r>
                        <a:rPr lang="en-US" sz="1300" b="1" dirty="0"/>
                        <a:t> </a:t>
                      </a:r>
                      <a:r>
                        <a:rPr lang="en-US" sz="1300" b="1" dirty="0" err="1"/>
                        <a:t>posuere</a:t>
                      </a:r>
                      <a:r>
                        <a:rPr lang="en-US" sz="1300" b="1" dirty="0"/>
                        <a:t>: </a:t>
                      </a:r>
                      <a:r>
                        <a:rPr lang="en-US" sz="1300" dirty="0" err="1"/>
                        <a:t>accumsan</a:t>
                      </a:r>
                      <a:r>
                        <a:rPr lang="en-US" sz="1300" dirty="0"/>
                        <a:t> </a:t>
                      </a:r>
                      <a:r>
                        <a:rPr lang="en-US" sz="1300" dirty="0" err="1"/>
                        <a:t>tristique</a:t>
                      </a:r>
                      <a:r>
                        <a:rPr lang="en-US" sz="1300" dirty="0"/>
                        <a:t> </a:t>
                      </a:r>
                      <a:r>
                        <a:rPr lang="en-US" sz="1300" dirty="0" err="1"/>
                        <a:t>lorus</a:t>
                      </a:r>
                      <a:r>
                        <a:rPr lang="en-US" sz="1300" dirty="0"/>
                        <a:t> </a:t>
                      </a:r>
                      <a:r>
                        <a:rPr lang="en-US" sz="1300" dirty="0" err="1"/>
                        <a:t>ipsuust</a:t>
                      </a:r>
                      <a:r>
                        <a:rPr lang="en-US" sz="1300" dirty="0"/>
                        <a:t> </a:t>
                      </a:r>
                      <a:r>
                        <a:rPr lang="en-US" sz="1300" dirty="0" err="1"/>
                        <a:t>ut</a:t>
                      </a:r>
                      <a:r>
                        <a:rPr lang="en-US" sz="1300" dirty="0"/>
                        <a:t> </a:t>
                      </a:r>
                      <a:r>
                        <a:rPr lang="en-US" sz="1300" dirty="0" err="1"/>
                        <a:t>mauris</a:t>
                      </a:r>
                      <a:r>
                        <a:rPr lang="en-US" sz="1300" dirty="0"/>
                        <a:t> </a:t>
                      </a:r>
                      <a:r>
                        <a:rPr lang="en-US" sz="1300" dirty="0" err="1"/>
                        <a:t>nec</a:t>
                      </a:r>
                      <a:r>
                        <a:rPr lang="en-US" sz="1300" dirty="0"/>
                        <a:t> </a:t>
                      </a:r>
                      <a:r>
                        <a:rPr lang="en-US" sz="1300" dirty="0" err="1"/>
                        <a:t>odio</a:t>
                      </a:r>
                      <a:r>
                        <a:rPr lang="en-US" sz="1300" dirty="0"/>
                        <a:t> </a:t>
                      </a:r>
                      <a:r>
                        <a:rPr lang="en-US" sz="1300" dirty="0" err="1"/>
                        <a:t>malesuada</a:t>
                      </a:r>
                      <a:r>
                        <a:rPr lang="en-US" sz="1300" dirty="0"/>
                        <a:t> </a:t>
                      </a:r>
                      <a:r>
                        <a:rPr lang="en-US" sz="1300" dirty="0" err="1"/>
                        <a:t>fringilla</a:t>
                      </a:r>
                      <a:r>
                        <a:rPr lang="en-US" sz="1300" dirty="0"/>
                        <a:t> </a:t>
                      </a:r>
                      <a:r>
                        <a:rPr lang="en-US" sz="1300" dirty="0" err="1"/>
                        <a:t>eget</a:t>
                      </a:r>
                      <a:r>
                        <a:rPr lang="en-US" sz="1300" dirty="0"/>
                        <a:t> </a:t>
                      </a:r>
                      <a:r>
                        <a:rPr lang="en-US" sz="1300" dirty="0" err="1"/>
                        <a:t>eget</a:t>
                      </a:r>
                      <a:r>
                        <a:rPr lang="en-US" sz="1300" dirty="0"/>
                        <a:t> ipsum</a:t>
                      </a:r>
                    </a:p>
                  </a:txBody>
                  <a:tcPr marL="137160" marR="137160" marT="137160" marB="137160">
                    <a:lnL w="9525"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solidFill>
                        <a:schemeClr val="accent3">
                          <a:lumMod val="40000"/>
                          <a:lumOff val="60000"/>
                        </a:schemeClr>
                      </a:solidFill>
                      <a:prstDash val="solid"/>
                      <a:round/>
                      <a:headEnd type="none" w="med" len="med"/>
                      <a:tailEnd type="none" w="med" len="med"/>
                    </a:lnT>
                    <a:lnB w="9525" cap="flat" cmpd="sng" algn="ctr">
                      <a:solidFill>
                        <a:schemeClr val="accent3">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rgbClr val="F8F7F6"/>
                    </a:solidFill>
                  </a:tcPr>
                </a:tc>
                <a:tc vMerge="1">
                  <a:txBody>
                    <a:bodyPr/>
                    <a:lstStyle/>
                    <a:p>
                      <a:pPr marL="342900" indent="-228600">
                        <a:spcAft>
                          <a:spcPts val="500"/>
                        </a:spcAft>
                        <a:buFont typeface="Arial" panose="020B0604020202020204" pitchFamily="34" charset="0"/>
                        <a:buChar char="•"/>
                        <a:tabLst/>
                      </a:pPr>
                      <a:endParaRPr lang="en-US" sz="1400" dirty="0"/>
                    </a:p>
                  </a:txBody>
                  <a:tcP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244534608"/>
                  </a:ext>
                </a:extLst>
              </a:tr>
              <a:tr h="671065">
                <a:tc>
                  <a:txBody>
                    <a:bodyPr/>
                    <a:lstStyle/>
                    <a:p>
                      <a:pPr marL="114300" marR="0" lvl="0" indent="0" algn="l" defTabSz="914400" rtl="0" eaLnBrk="1" fontAlgn="auto" latinLnBrk="0" hangingPunct="1">
                        <a:lnSpc>
                          <a:spcPct val="100000"/>
                        </a:lnSpc>
                        <a:spcBef>
                          <a:spcPts val="0"/>
                        </a:spcBef>
                        <a:spcAft>
                          <a:spcPts val="500"/>
                        </a:spcAft>
                        <a:buClrTx/>
                        <a:buSzTx/>
                        <a:buFont typeface="Arial" panose="020B0604020202020204" pitchFamily="34" charset="0"/>
                        <a:buNone/>
                        <a:tabLst/>
                        <a:defRPr/>
                      </a:pPr>
                      <a:r>
                        <a:rPr lang="en-US" sz="1300" b="1" dirty="0" err="1"/>
                        <a:t>Pellentesque</a:t>
                      </a:r>
                      <a:r>
                        <a:rPr lang="en-US" sz="1300" b="1" dirty="0"/>
                        <a:t> </a:t>
                      </a:r>
                      <a:r>
                        <a:rPr lang="en-US" sz="1300" b="1" dirty="0" err="1"/>
                        <a:t>posuere</a:t>
                      </a:r>
                      <a:r>
                        <a:rPr lang="en-US" sz="1300" b="1" dirty="0"/>
                        <a:t>: </a:t>
                      </a:r>
                      <a:r>
                        <a:rPr lang="en-US" sz="1300" dirty="0" err="1"/>
                        <a:t>accumsan</a:t>
                      </a:r>
                      <a:r>
                        <a:rPr lang="en-US" sz="1300" dirty="0"/>
                        <a:t> </a:t>
                      </a:r>
                      <a:r>
                        <a:rPr lang="en-US" sz="1300" dirty="0" err="1"/>
                        <a:t>tristique</a:t>
                      </a:r>
                      <a:r>
                        <a:rPr lang="en-US" sz="1300" dirty="0"/>
                        <a:t> </a:t>
                      </a:r>
                      <a:r>
                        <a:rPr lang="en-US" sz="1300" dirty="0" err="1"/>
                        <a:t>lorus</a:t>
                      </a:r>
                      <a:r>
                        <a:rPr lang="en-US" sz="1300" dirty="0"/>
                        <a:t> </a:t>
                      </a:r>
                      <a:r>
                        <a:rPr lang="en-US" sz="1300" dirty="0" err="1"/>
                        <a:t>ipsuust</a:t>
                      </a:r>
                      <a:r>
                        <a:rPr lang="en-US" sz="1300" dirty="0"/>
                        <a:t> </a:t>
                      </a:r>
                      <a:r>
                        <a:rPr lang="en-US" sz="1300" dirty="0" err="1"/>
                        <a:t>ut</a:t>
                      </a:r>
                      <a:r>
                        <a:rPr lang="en-US" sz="1300" dirty="0"/>
                        <a:t> </a:t>
                      </a:r>
                      <a:r>
                        <a:rPr lang="en-US" sz="1300" dirty="0" err="1"/>
                        <a:t>mauris</a:t>
                      </a:r>
                      <a:r>
                        <a:rPr lang="en-US" sz="1300" dirty="0"/>
                        <a:t> </a:t>
                      </a:r>
                      <a:r>
                        <a:rPr lang="en-US" sz="1300" dirty="0" err="1"/>
                        <a:t>nec</a:t>
                      </a:r>
                      <a:r>
                        <a:rPr lang="en-US" sz="1300" dirty="0"/>
                        <a:t> </a:t>
                      </a:r>
                      <a:r>
                        <a:rPr lang="en-US" sz="1300" dirty="0" err="1"/>
                        <a:t>odio</a:t>
                      </a:r>
                      <a:r>
                        <a:rPr lang="en-US" sz="1300" dirty="0"/>
                        <a:t> </a:t>
                      </a:r>
                      <a:r>
                        <a:rPr lang="en-US" sz="1300" dirty="0" err="1"/>
                        <a:t>malesuada</a:t>
                      </a:r>
                      <a:r>
                        <a:rPr lang="en-US" sz="1300" dirty="0"/>
                        <a:t> </a:t>
                      </a:r>
                      <a:r>
                        <a:rPr lang="en-US" sz="1300" dirty="0" err="1"/>
                        <a:t>fringilla</a:t>
                      </a:r>
                      <a:r>
                        <a:rPr lang="en-US" sz="1300" dirty="0"/>
                        <a:t> </a:t>
                      </a:r>
                      <a:r>
                        <a:rPr lang="en-US" sz="1300" dirty="0" err="1"/>
                        <a:t>eget</a:t>
                      </a:r>
                      <a:r>
                        <a:rPr lang="en-US" sz="1300" dirty="0"/>
                        <a:t> </a:t>
                      </a:r>
                      <a:r>
                        <a:rPr lang="en-US" sz="1300" dirty="0" err="1"/>
                        <a:t>eget</a:t>
                      </a:r>
                      <a:r>
                        <a:rPr lang="en-US" sz="1300" dirty="0"/>
                        <a:t> ipsum.</a:t>
                      </a:r>
                    </a:p>
                  </a:txBody>
                  <a:tcPr marL="137160" marR="137160" marT="137160" marB="137160">
                    <a:lnL w="9525"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solidFill>
                        <a:schemeClr val="accent3">
                          <a:lumMod val="40000"/>
                          <a:lumOff val="60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7F6"/>
                    </a:solidFill>
                  </a:tcPr>
                </a:tc>
                <a:tc vMerge="1">
                  <a:txBody>
                    <a:bodyPr/>
                    <a:lstStyle/>
                    <a:p>
                      <a:pPr marL="342900" indent="-228600">
                        <a:spcAft>
                          <a:spcPts val="500"/>
                        </a:spcAft>
                        <a:buFont typeface="Arial" panose="020B0604020202020204" pitchFamily="34" charset="0"/>
                        <a:buChar char="•"/>
                        <a:tabLst/>
                      </a:pPr>
                      <a:endParaRPr lang="en-US" sz="1400" dirty="0"/>
                    </a:p>
                  </a:txBody>
                  <a:tcP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2374869559"/>
                  </a:ext>
                </a:extLst>
              </a:tr>
            </a:tbl>
          </a:graphicData>
        </a:graphic>
      </p:graphicFrame>
      <p:sp>
        <p:nvSpPr>
          <p:cNvPr id="5" name="TextBox 4">
            <a:extLst>
              <a:ext uri="{FF2B5EF4-FFF2-40B4-BE49-F238E27FC236}">
                <a16:creationId xmlns:a16="http://schemas.microsoft.com/office/drawing/2014/main" id="{AD8E873E-9D6A-CD49-83F7-C1A13FBE0660}"/>
              </a:ext>
            </a:extLst>
          </p:cNvPr>
          <p:cNvSpPr txBox="1"/>
          <p:nvPr userDrawn="1"/>
        </p:nvSpPr>
        <p:spPr>
          <a:xfrm>
            <a:off x="609600" y="-9271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5974565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ull Quot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B565452-7084-214D-9BFC-94F2924FA96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993295" y="208036"/>
            <a:ext cx="1756746" cy="378610"/>
          </a:xfrm>
          <a:prstGeom prst="rect">
            <a:avLst/>
          </a:prstGeom>
        </p:spPr>
      </p:pic>
      <p:pic>
        <p:nvPicPr>
          <p:cNvPr id="8" name="Picture 7">
            <a:extLst>
              <a:ext uri="{FF2B5EF4-FFF2-40B4-BE49-F238E27FC236}">
                <a16:creationId xmlns:a16="http://schemas.microsoft.com/office/drawing/2014/main" id="{78E0645A-154C-3C40-A2E9-26D18929AC1B}"/>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
        <p:nvSpPr>
          <p:cNvPr id="11" name="Text Placeholder 8">
            <a:extLst>
              <a:ext uri="{FF2B5EF4-FFF2-40B4-BE49-F238E27FC236}">
                <a16:creationId xmlns:a16="http://schemas.microsoft.com/office/drawing/2014/main" id="{6CDFECBB-05EE-B74B-B839-9E44FD35A388}"/>
              </a:ext>
            </a:extLst>
          </p:cNvPr>
          <p:cNvSpPr>
            <a:spLocks noGrp="1"/>
          </p:cNvSpPr>
          <p:nvPr>
            <p:ph type="body" sz="quarter" idx="12" hasCustomPrompt="1"/>
          </p:nvPr>
        </p:nvSpPr>
        <p:spPr>
          <a:xfrm>
            <a:off x="546255" y="227399"/>
            <a:ext cx="7546131" cy="399144"/>
          </a:xfrm>
          <a:prstGeom prst="rect">
            <a:avLst/>
          </a:prstGeom>
        </p:spPr>
        <p:txBody>
          <a:bodyPr lIns="0" tIns="0" rIns="0" bIns="0"/>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spTree>
    <p:extLst>
      <p:ext uri="{BB962C8B-B14F-4D97-AF65-F5344CB8AC3E}">
        <p14:creationId xmlns:p14="http://schemas.microsoft.com/office/powerpoint/2010/main" val="27535295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Pull Quot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5516FB5-4360-184B-B34F-BE04F0EE67AF}"/>
              </a:ext>
            </a:extLst>
          </p:cNvPr>
          <p:cNvPicPr>
            <a:picLocks noChangeAspect="1"/>
          </p:cNvPicPr>
          <p:nvPr userDrawn="1"/>
        </p:nvPicPr>
        <p:blipFill>
          <a:blip r:embed="rId2"/>
          <a:stretch>
            <a:fillRect/>
          </a:stretch>
        </p:blipFill>
        <p:spPr>
          <a:xfrm>
            <a:off x="-208230" y="661265"/>
            <a:ext cx="12192000" cy="6858000"/>
          </a:xfrm>
          <a:prstGeom prst="rect">
            <a:avLst/>
          </a:prstGeom>
        </p:spPr>
      </p:pic>
      <p:pic>
        <p:nvPicPr>
          <p:cNvPr id="7" name="Picture 6">
            <a:extLst>
              <a:ext uri="{FF2B5EF4-FFF2-40B4-BE49-F238E27FC236}">
                <a16:creationId xmlns:a16="http://schemas.microsoft.com/office/drawing/2014/main" id="{AB565452-7084-214D-9BFC-94F2924FA961}"/>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08036"/>
            <a:ext cx="1756746" cy="378610"/>
          </a:xfrm>
          <a:prstGeom prst="rect">
            <a:avLst/>
          </a:prstGeom>
        </p:spPr>
      </p:pic>
      <p:pic>
        <p:nvPicPr>
          <p:cNvPr id="8" name="Picture 7">
            <a:extLst>
              <a:ext uri="{FF2B5EF4-FFF2-40B4-BE49-F238E27FC236}">
                <a16:creationId xmlns:a16="http://schemas.microsoft.com/office/drawing/2014/main" id="{78E0645A-154C-3C40-A2E9-26D18929AC1B}"/>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
        <p:nvSpPr>
          <p:cNvPr id="11" name="Text Placeholder 8">
            <a:extLst>
              <a:ext uri="{FF2B5EF4-FFF2-40B4-BE49-F238E27FC236}">
                <a16:creationId xmlns:a16="http://schemas.microsoft.com/office/drawing/2014/main" id="{6CDFECBB-05EE-B74B-B839-9E44FD35A388}"/>
              </a:ext>
            </a:extLst>
          </p:cNvPr>
          <p:cNvSpPr>
            <a:spLocks noGrp="1"/>
          </p:cNvSpPr>
          <p:nvPr>
            <p:ph type="body" sz="quarter" idx="12" hasCustomPrompt="1"/>
          </p:nvPr>
        </p:nvSpPr>
        <p:spPr>
          <a:xfrm>
            <a:off x="546255" y="227399"/>
            <a:ext cx="7546131" cy="399144"/>
          </a:xfrm>
          <a:prstGeom prst="rect">
            <a:avLst/>
          </a:prstGeom>
        </p:spPr>
        <p:txBody>
          <a:bodyPr lIns="0" tIns="0" rIns="0" bIns="0"/>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spTree>
    <p:extLst>
      <p:ext uri="{BB962C8B-B14F-4D97-AF65-F5344CB8AC3E}">
        <p14:creationId xmlns:p14="http://schemas.microsoft.com/office/powerpoint/2010/main" val="7108454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lus Pattern Only">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E75497A8-85DD-C04E-8A5F-FF3242D80C6D}"/>
              </a:ext>
            </a:extLst>
          </p:cNvPr>
          <p:cNvGrpSpPr/>
          <p:nvPr userDrawn="1"/>
        </p:nvGrpSpPr>
        <p:grpSpPr>
          <a:xfrm>
            <a:off x="-198355" y="5581093"/>
            <a:ext cx="12205252" cy="1544901"/>
            <a:chOff x="-198355" y="5581093"/>
            <a:chExt cx="12205252" cy="1544901"/>
          </a:xfrm>
        </p:grpSpPr>
        <p:pic>
          <p:nvPicPr>
            <p:cNvPr id="17" name="Picture 16">
              <a:extLst>
                <a:ext uri="{FF2B5EF4-FFF2-40B4-BE49-F238E27FC236}">
                  <a16:creationId xmlns:a16="http://schemas.microsoft.com/office/drawing/2014/main" id="{BFD2977B-5036-A24B-8EB9-17211471E480}"/>
                </a:ext>
              </a:extLst>
            </p:cNvPr>
            <p:cNvPicPr>
              <a:picLocks noChangeAspect="1"/>
            </p:cNvPicPr>
            <p:nvPr userDrawn="1"/>
          </p:nvPicPr>
          <p:blipFill rotWithShape="1">
            <a:blip r:embed="rId2" cstate="screen">
              <a:alphaModFix amt="50000"/>
              <a:extLst>
                <a:ext uri="{28A0092B-C50C-407E-A947-70E740481C1C}">
                  <a14:useLocalDpi xmlns:a14="http://schemas.microsoft.com/office/drawing/2010/main"/>
                </a:ext>
              </a:extLst>
            </a:blip>
            <a:srcRect/>
            <a:stretch/>
          </p:blipFill>
          <p:spPr>
            <a:xfrm>
              <a:off x="-198355" y="5581095"/>
              <a:ext cx="2907771" cy="1544899"/>
            </a:xfrm>
            <a:prstGeom prst="rect">
              <a:avLst/>
            </a:prstGeom>
          </p:spPr>
        </p:pic>
        <p:pic>
          <p:nvPicPr>
            <p:cNvPr id="18" name="Picture 17">
              <a:extLst>
                <a:ext uri="{FF2B5EF4-FFF2-40B4-BE49-F238E27FC236}">
                  <a16:creationId xmlns:a16="http://schemas.microsoft.com/office/drawing/2014/main" id="{1C060D4B-9437-B44D-8835-C8D6A6E7F61A}"/>
                </a:ext>
              </a:extLst>
            </p:cNvPr>
            <p:cNvPicPr>
              <a:picLocks noChangeAspect="1"/>
            </p:cNvPicPr>
            <p:nvPr userDrawn="1"/>
          </p:nvPicPr>
          <p:blipFill rotWithShape="1">
            <a:blip r:embed="rId2" cstate="screen">
              <a:alphaModFix amt="50000"/>
              <a:extLst>
                <a:ext uri="{28A0092B-C50C-407E-A947-70E740481C1C}">
                  <a14:useLocalDpi xmlns:a14="http://schemas.microsoft.com/office/drawing/2010/main"/>
                </a:ext>
              </a:extLst>
            </a:blip>
            <a:srcRect/>
            <a:stretch/>
          </p:blipFill>
          <p:spPr>
            <a:xfrm>
              <a:off x="3056134" y="5581094"/>
              <a:ext cx="2907771" cy="1544899"/>
            </a:xfrm>
            <a:prstGeom prst="rect">
              <a:avLst/>
            </a:prstGeom>
          </p:spPr>
        </p:pic>
        <p:pic>
          <p:nvPicPr>
            <p:cNvPr id="19" name="Picture 18">
              <a:extLst>
                <a:ext uri="{FF2B5EF4-FFF2-40B4-BE49-F238E27FC236}">
                  <a16:creationId xmlns:a16="http://schemas.microsoft.com/office/drawing/2014/main" id="{DDFBDC15-5715-B440-B90E-C61FACF9F460}"/>
                </a:ext>
              </a:extLst>
            </p:cNvPr>
            <p:cNvPicPr>
              <a:picLocks noChangeAspect="1"/>
            </p:cNvPicPr>
            <p:nvPr userDrawn="1"/>
          </p:nvPicPr>
          <p:blipFill rotWithShape="1">
            <a:blip r:embed="rId2" cstate="screen">
              <a:alphaModFix amt="50000"/>
              <a:extLst>
                <a:ext uri="{28A0092B-C50C-407E-A947-70E740481C1C}">
                  <a14:useLocalDpi xmlns:a14="http://schemas.microsoft.com/office/drawing/2010/main"/>
                </a:ext>
              </a:extLst>
            </a:blip>
            <a:srcRect/>
            <a:stretch/>
          </p:blipFill>
          <p:spPr>
            <a:xfrm>
              <a:off x="6310623" y="5581094"/>
              <a:ext cx="2907771" cy="1544899"/>
            </a:xfrm>
            <a:prstGeom prst="rect">
              <a:avLst/>
            </a:prstGeom>
          </p:spPr>
        </p:pic>
        <p:pic>
          <p:nvPicPr>
            <p:cNvPr id="20" name="Picture 19">
              <a:extLst>
                <a:ext uri="{FF2B5EF4-FFF2-40B4-BE49-F238E27FC236}">
                  <a16:creationId xmlns:a16="http://schemas.microsoft.com/office/drawing/2014/main" id="{462D1B22-5D53-3E45-8F16-89245EBDEBB4}"/>
                </a:ext>
              </a:extLst>
            </p:cNvPr>
            <p:cNvPicPr>
              <a:picLocks noChangeAspect="1"/>
            </p:cNvPicPr>
            <p:nvPr userDrawn="1"/>
          </p:nvPicPr>
          <p:blipFill rotWithShape="1">
            <a:blip r:embed="rId3" cstate="screen">
              <a:alphaModFix amt="50000"/>
              <a:extLst>
                <a:ext uri="{28A0092B-C50C-407E-A947-70E740481C1C}">
                  <a14:useLocalDpi xmlns:a14="http://schemas.microsoft.com/office/drawing/2010/main"/>
                </a:ext>
              </a:extLst>
            </a:blip>
            <a:srcRect/>
            <a:stretch/>
          </p:blipFill>
          <p:spPr>
            <a:xfrm>
              <a:off x="9565112" y="5581093"/>
              <a:ext cx="2441785" cy="1544899"/>
            </a:xfrm>
            <a:prstGeom prst="rect">
              <a:avLst/>
            </a:prstGeom>
          </p:spPr>
        </p:pic>
      </p:grpSp>
      <p:sp>
        <p:nvSpPr>
          <p:cNvPr id="24" name="Text Placeholder 4">
            <a:extLst>
              <a:ext uri="{FF2B5EF4-FFF2-40B4-BE49-F238E27FC236}">
                <a16:creationId xmlns:a16="http://schemas.microsoft.com/office/drawing/2014/main" id="{99C04899-8ACF-1947-9324-10327FDB5D0C}"/>
              </a:ext>
            </a:extLst>
          </p:cNvPr>
          <p:cNvSpPr>
            <a:spLocks noGrp="1"/>
          </p:cNvSpPr>
          <p:nvPr userDrawn="1">
            <p:ph type="body" sz="quarter" idx="10" hasCustomPrompt="1"/>
          </p:nvPr>
        </p:nvSpPr>
        <p:spPr>
          <a:xfrm>
            <a:off x="925513" y="2104537"/>
            <a:ext cx="10539412" cy="1324463"/>
          </a:xfrm>
          <a:prstGeom prst="rect">
            <a:avLst/>
          </a:prstGeom>
        </p:spPr>
        <p:txBody>
          <a:bodyPr/>
          <a:lstStyle>
            <a:lvl1pPr marL="0" indent="0" algn="ctr">
              <a:buNone/>
              <a:defRPr sz="2800" b="1" i="0">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3400" b="1" i="0">
                <a:latin typeface="Open Sans" panose="020B0606030504020204" pitchFamily="34" charset="0"/>
                <a:ea typeface="Open Sans" panose="020B0606030504020204" pitchFamily="34" charset="0"/>
                <a:cs typeface="Open Sans" panose="020B0606030504020204" pitchFamily="34" charset="0"/>
              </a:defRPr>
            </a:lvl2pPr>
            <a:lvl3pPr marL="914400" indent="0" algn="ctr">
              <a:buNone/>
              <a:defRPr sz="3400" b="1" i="0">
                <a:latin typeface="Open Sans" panose="020B0606030504020204" pitchFamily="34" charset="0"/>
                <a:ea typeface="Open Sans" panose="020B0606030504020204" pitchFamily="34" charset="0"/>
                <a:cs typeface="Open Sans" panose="020B0606030504020204" pitchFamily="34" charset="0"/>
              </a:defRPr>
            </a:lvl3pPr>
            <a:lvl4pPr marL="1371600" indent="0" algn="ctr">
              <a:buNone/>
              <a:defRPr sz="3400" b="1" i="0">
                <a:latin typeface="Open Sans" panose="020B0606030504020204" pitchFamily="34" charset="0"/>
                <a:ea typeface="Open Sans" panose="020B0606030504020204" pitchFamily="34" charset="0"/>
                <a:cs typeface="Open Sans" panose="020B0606030504020204" pitchFamily="34" charset="0"/>
              </a:defRPr>
            </a:lvl4pPr>
            <a:lvl5pPr marL="1828800" indent="0" algn="ctr">
              <a:buNone/>
              <a:defRPr sz="3400" b="1"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“In </a:t>
            </a:r>
            <a:r>
              <a:rPr lang="en-US" dirty="0" err="1"/>
              <a:t>faucibus</a:t>
            </a:r>
            <a:r>
              <a:rPr lang="en-US" dirty="0"/>
              <a:t> </a:t>
            </a:r>
            <a:r>
              <a:rPr lang="en-US" dirty="0" err="1"/>
              <a:t>malesuada</a:t>
            </a:r>
            <a:r>
              <a:rPr lang="en-US" dirty="0"/>
              <a:t> </a:t>
            </a:r>
            <a:r>
              <a:rPr lang="en-US" dirty="0" err="1"/>
              <a:t>erat</a:t>
            </a:r>
            <a:r>
              <a:rPr lang="en-US" dirty="0"/>
              <a:t> id </a:t>
            </a:r>
            <a:r>
              <a:rPr lang="en-US" dirty="0" err="1"/>
              <a:t>elementum</a:t>
            </a:r>
            <a:r>
              <a:rPr lang="en-US" dirty="0"/>
              <a:t>. </a:t>
            </a:r>
            <a:r>
              <a:rPr lang="en-US" dirty="0" err="1"/>
              <a:t>Sed</a:t>
            </a:r>
            <a:r>
              <a:rPr lang="en-US" dirty="0"/>
              <a:t> </a:t>
            </a:r>
            <a:r>
              <a:rPr lang="en-US" dirty="0" err="1"/>
              <a:t>vulputate</a:t>
            </a:r>
            <a:r>
              <a:rPr lang="en-US" dirty="0"/>
              <a:t> </a:t>
            </a:r>
            <a:r>
              <a:rPr lang="en-US" dirty="0" err="1"/>
              <a:t>eget</a:t>
            </a:r>
            <a:r>
              <a:rPr lang="en-US" dirty="0"/>
              <a:t> </a:t>
            </a:r>
            <a:r>
              <a:rPr lang="en-US" dirty="0" err="1"/>
              <a:t>nisl</a:t>
            </a:r>
            <a:r>
              <a:rPr lang="en-US" dirty="0"/>
              <a:t> at </a:t>
            </a:r>
            <a:r>
              <a:rPr lang="en-US" dirty="0" err="1"/>
              <a:t>aliquam</a:t>
            </a:r>
            <a:r>
              <a:rPr lang="en-US" dirty="0"/>
              <a:t>. Vestibulum ante ipsum </a:t>
            </a:r>
            <a:r>
              <a:rPr lang="en-US" dirty="0" err="1"/>
              <a:t>primis</a:t>
            </a:r>
            <a:r>
              <a:rPr lang="en-US" dirty="0"/>
              <a:t> in </a:t>
            </a:r>
            <a:r>
              <a:rPr lang="en-US" dirty="0" err="1"/>
              <a:t>faucibus</a:t>
            </a:r>
            <a:r>
              <a:rPr lang="en-US" dirty="0"/>
              <a:t> </a:t>
            </a:r>
            <a:r>
              <a:rPr lang="en-US" dirty="0" err="1"/>
              <a:t>orci</a:t>
            </a:r>
            <a:r>
              <a:rPr lang="en-US" dirty="0"/>
              <a:t> </a:t>
            </a:r>
            <a:r>
              <a:rPr lang="en-US" dirty="0" err="1"/>
              <a:t>luctus</a:t>
            </a:r>
            <a:r>
              <a:rPr lang="en-US" dirty="0"/>
              <a:t> et </a:t>
            </a:r>
            <a:r>
              <a:rPr lang="en-US" dirty="0" err="1"/>
              <a:t>ultrices</a:t>
            </a:r>
            <a:r>
              <a:rPr lang="en-US" dirty="0"/>
              <a:t> </a:t>
            </a:r>
            <a:r>
              <a:rPr lang="en-US" dirty="0" err="1"/>
              <a:t>cubilia</a:t>
            </a:r>
            <a:r>
              <a:rPr lang="en-US" dirty="0"/>
              <a:t> </a:t>
            </a:r>
            <a:r>
              <a:rPr lang="en-US" dirty="0" err="1"/>
              <a:t>curae</a:t>
            </a:r>
            <a:r>
              <a:rPr lang="en-US" dirty="0"/>
              <a:t>.”</a:t>
            </a:r>
          </a:p>
        </p:txBody>
      </p:sp>
      <p:sp>
        <p:nvSpPr>
          <p:cNvPr id="25" name="Text Placeholder 8">
            <a:extLst>
              <a:ext uri="{FF2B5EF4-FFF2-40B4-BE49-F238E27FC236}">
                <a16:creationId xmlns:a16="http://schemas.microsoft.com/office/drawing/2014/main" id="{484BDB94-4122-2748-B162-632B74EF47B3}"/>
              </a:ext>
            </a:extLst>
          </p:cNvPr>
          <p:cNvSpPr>
            <a:spLocks noGrp="1"/>
          </p:cNvSpPr>
          <p:nvPr userDrawn="1">
            <p:ph type="body" sz="quarter" idx="11" hasCustomPrompt="1"/>
          </p:nvPr>
        </p:nvSpPr>
        <p:spPr>
          <a:xfrm>
            <a:off x="913790" y="3580912"/>
            <a:ext cx="10551135" cy="422519"/>
          </a:xfrm>
          <a:prstGeom prst="rect">
            <a:avLst/>
          </a:prstGeom>
        </p:spPr>
        <p:txBody>
          <a:bodyPr/>
          <a:lstStyle>
            <a:lvl1pPr marL="0" indent="0" algn="ctr">
              <a:buNone/>
              <a:defRPr sz="2200" b="1" i="0">
                <a:solidFill>
                  <a:schemeClr val="accent2"/>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b="1" i="0">
                <a:latin typeface="Open Sans" panose="020B0606030504020204" pitchFamily="34" charset="0"/>
                <a:ea typeface="Open Sans" panose="020B0606030504020204" pitchFamily="34" charset="0"/>
                <a:cs typeface="Open Sans" panose="020B0606030504020204" pitchFamily="34" charset="0"/>
              </a:defRPr>
            </a:lvl2pPr>
            <a:lvl3pPr marL="914400" indent="0" algn="ctr">
              <a:buNone/>
              <a:defRPr b="1" i="0">
                <a:latin typeface="Open Sans" panose="020B0606030504020204" pitchFamily="34" charset="0"/>
                <a:ea typeface="Open Sans" panose="020B0606030504020204" pitchFamily="34" charset="0"/>
                <a:cs typeface="Open Sans" panose="020B0606030504020204" pitchFamily="34" charset="0"/>
              </a:defRPr>
            </a:lvl3pPr>
            <a:lvl4pPr marL="1371600" indent="0" algn="ctr">
              <a:buNone/>
              <a:defRPr b="1" i="0">
                <a:latin typeface="Open Sans" panose="020B0606030504020204" pitchFamily="34" charset="0"/>
                <a:ea typeface="Open Sans" panose="020B0606030504020204" pitchFamily="34" charset="0"/>
                <a:cs typeface="Open Sans" panose="020B0606030504020204" pitchFamily="34" charset="0"/>
              </a:defRPr>
            </a:lvl4pPr>
            <a:lvl5pPr marL="1828800" indent="0" algn="ctr">
              <a:buNone/>
              <a:defRPr b="1"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JOHN J. DOEX</a:t>
            </a:r>
          </a:p>
        </p:txBody>
      </p:sp>
      <p:sp>
        <p:nvSpPr>
          <p:cNvPr id="26" name="Text Placeholder 8">
            <a:extLst>
              <a:ext uri="{FF2B5EF4-FFF2-40B4-BE49-F238E27FC236}">
                <a16:creationId xmlns:a16="http://schemas.microsoft.com/office/drawing/2014/main" id="{6129254B-D608-154D-916A-8A85BDE0B450}"/>
              </a:ext>
            </a:extLst>
          </p:cNvPr>
          <p:cNvSpPr>
            <a:spLocks noGrp="1"/>
          </p:cNvSpPr>
          <p:nvPr userDrawn="1">
            <p:ph type="body" sz="quarter" idx="12" hasCustomPrompt="1"/>
          </p:nvPr>
        </p:nvSpPr>
        <p:spPr>
          <a:xfrm>
            <a:off x="913789" y="4014667"/>
            <a:ext cx="10551135" cy="422519"/>
          </a:xfrm>
          <a:prstGeom prst="rect">
            <a:avLst/>
          </a:prstGeom>
        </p:spPr>
        <p:txBody>
          <a:bodyPr/>
          <a:lstStyle>
            <a:lvl1pPr marL="0" indent="0" algn="ctr">
              <a:buNone/>
              <a:defRPr sz="1400" b="0" i="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b="1" i="0">
                <a:latin typeface="Open Sans" panose="020B0606030504020204" pitchFamily="34" charset="0"/>
                <a:ea typeface="Open Sans" panose="020B0606030504020204" pitchFamily="34" charset="0"/>
                <a:cs typeface="Open Sans" panose="020B0606030504020204" pitchFamily="34" charset="0"/>
              </a:defRPr>
            </a:lvl2pPr>
            <a:lvl3pPr marL="914400" indent="0" algn="ctr">
              <a:buNone/>
              <a:defRPr b="1" i="0">
                <a:latin typeface="Open Sans" panose="020B0606030504020204" pitchFamily="34" charset="0"/>
                <a:ea typeface="Open Sans" panose="020B0606030504020204" pitchFamily="34" charset="0"/>
                <a:cs typeface="Open Sans" panose="020B0606030504020204" pitchFamily="34" charset="0"/>
              </a:defRPr>
            </a:lvl3pPr>
            <a:lvl4pPr marL="1371600" indent="0" algn="ctr">
              <a:buNone/>
              <a:defRPr b="1" i="0">
                <a:latin typeface="Open Sans" panose="020B0606030504020204" pitchFamily="34" charset="0"/>
                <a:ea typeface="Open Sans" panose="020B0606030504020204" pitchFamily="34" charset="0"/>
                <a:cs typeface="Open Sans" panose="020B0606030504020204" pitchFamily="34" charset="0"/>
              </a:defRPr>
            </a:lvl4pPr>
            <a:lvl5pPr marL="1828800" indent="0" algn="ctr">
              <a:buNone/>
              <a:defRPr b="1"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Company name, Job title</a:t>
            </a:r>
          </a:p>
        </p:txBody>
      </p:sp>
      <p:pic>
        <p:nvPicPr>
          <p:cNvPr id="27" name="Picture 26">
            <a:extLst>
              <a:ext uri="{FF2B5EF4-FFF2-40B4-BE49-F238E27FC236}">
                <a16:creationId xmlns:a16="http://schemas.microsoft.com/office/drawing/2014/main" id="{E7B07F73-A46C-1A46-8962-20FA2C21A955}"/>
              </a:ext>
            </a:extLst>
          </p:cNvPr>
          <p:cNvPicPr>
            <a:picLocks noChangeAspect="1"/>
          </p:cNvPicPr>
          <p:nvPr userDrawn="1"/>
        </p:nvPicPr>
        <p:blipFill>
          <a:blip r:embed="rId4"/>
          <a:stretch>
            <a:fillRect/>
          </a:stretch>
        </p:blipFill>
        <p:spPr>
          <a:xfrm>
            <a:off x="0" y="0"/>
            <a:ext cx="12192000" cy="762000"/>
          </a:xfrm>
          <a:prstGeom prst="rect">
            <a:avLst/>
          </a:prstGeom>
        </p:spPr>
      </p:pic>
      <p:pic>
        <p:nvPicPr>
          <p:cNvPr id="28" name="Picture 27">
            <a:extLst>
              <a:ext uri="{FF2B5EF4-FFF2-40B4-BE49-F238E27FC236}">
                <a16:creationId xmlns:a16="http://schemas.microsoft.com/office/drawing/2014/main" id="{FFA1236C-4C47-834A-BEFD-14D1268FF995}"/>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9993295" y="212626"/>
            <a:ext cx="1756746" cy="375633"/>
          </a:xfrm>
          <a:prstGeom prst="rect">
            <a:avLst/>
          </a:prstGeom>
        </p:spPr>
      </p:pic>
    </p:spTree>
    <p:extLst>
      <p:ext uri="{BB962C8B-B14F-4D97-AF65-F5344CB8AC3E}">
        <p14:creationId xmlns:p14="http://schemas.microsoft.com/office/powerpoint/2010/main" val="1817567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Image">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6F075C9B-4A31-6D46-8FA8-0022735E3517}"/>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46579" t="20185"/>
          <a:stretch/>
        </p:blipFill>
        <p:spPr>
          <a:xfrm>
            <a:off x="5678920" y="1384300"/>
            <a:ext cx="6513079" cy="5473700"/>
          </a:xfrm>
          <a:prstGeom prst="rect">
            <a:avLst/>
          </a:prstGeom>
        </p:spPr>
      </p:pic>
      <p:sp>
        <p:nvSpPr>
          <p:cNvPr id="14" name="Picture Placeholder 13">
            <a:extLst>
              <a:ext uri="{FF2B5EF4-FFF2-40B4-BE49-F238E27FC236}">
                <a16:creationId xmlns:a16="http://schemas.microsoft.com/office/drawing/2014/main" id="{C60F58B1-D12E-974E-96ED-493325B2988F}"/>
              </a:ext>
            </a:extLst>
          </p:cNvPr>
          <p:cNvSpPr>
            <a:spLocks noGrp="1"/>
          </p:cNvSpPr>
          <p:nvPr>
            <p:ph type="pic" sz="quarter" idx="13" hasCustomPrompt="1"/>
          </p:nvPr>
        </p:nvSpPr>
        <p:spPr>
          <a:xfrm>
            <a:off x="5679640" y="604838"/>
            <a:ext cx="5633025" cy="5473700"/>
          </a:xfrm>
          <a:prstGeom prst="rect">
            <a:avLst/>
          </a:prstGeom>
          <a:solidFill>
            <a:schemeClr val="bg1"/>
          </a:solidFill>
        </p:spPr>
        <p:txBody>
          <a:bodyPr anchor="t"/>
          <a:lstStyle>
            <a:lvl1pPr marL="0" indent="0" algn="ctr">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a:t>Click to insert  picture</a:t>
            </a:r>
          </a:p>
        </p:txBody>
      </p:sp>
      <p:sp>
        <p:nvSpPr>
          <p:cNvPr id="29" name="Text Placeholder 43">
            <a:extLst>
              <a:ext uri="{FF2B5EF4-FFF2-40B4-BE49-F238E27FC236}">
                <a16:creationId xmlns:a16="http://schemas.microsoft.com/office/drawing/2014/main" id="{4C4B20B6-33DF-DB43-909C-FD4D3AB2632B}"/>
              </a:ext>
            </a:extLst>
          </p:cNvPr>
          <p:cNvSpPr>
            <a:spLocks noGrp="1"/>
          </p:cNvSpPr>
          <p:nvPr>
            <p:ph type="body" sz="quarter" idx="15" hasCustomPrompt="1"/>
          </p:nvPr>
        </p:nvSpPr>
        <p:spPr>
          <a:xfrm>
            <a:off x="730737" y="4975880"/>
            <a:ext cx="3980413" cy="594310"/>
          </a:xfrm>
          <a:prstGeom prst="rect">
            <a:avLst/>
          </a:prstGeom>
        </p:spPr>
        <p:txBody>
          <a:bodyPr lIns="0" tIns="0" rIns="0" bIns="0"/>
          <a:lstStyle>
            <a:lvl1pPr marL="0" indent="0">
              <a:lnSpc>
                <a:spcPct val="100000"/>
              </a:lnSpc>
              <a:spcBef>
                <a:spcPts val="0"/>
              </a:spcBef>
              <a:buNone/>
              <a:defRPr sz="1400" b="1" i="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PRESENTED BY: </a:t>
            </a:r>
          </a:p>
          <a:p>
            <a:pPr lvl="0"/>
            <a:r>
              <a:rPr lang="en-US" dirty="0"/>
              <a:t>MICHAEL R. ANDERSON</a:t>
            </a:r>
          </a:p>
        </p:txBody>
      </p:sp>
      <p:pic>
        <p:nvPicPr>
          <p:cNvPr id="3" name="Picture 2">
            <a:extLst>
              <a:ext uri="{FF2B5EF4-FFF2-40B4-BE49-F238E27FC236}">
                <a16:creationId xmlns:a16="http://schemas.microsoft.com/office/drawing/2014/main" id="{5443EF66-9C8F-FA43-84E3-309FCE94E43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57764" y="604286"/>
            <a:ext cx="2188757" cy="471715"/>
          </a:xfrm>
          <a:prstGeom prst="rect">
            <a:avLst/>
          </a:prstGeom>
        </p:spPr>
      </p:pic>
      <p:sp>
        <p:nvSpPr>
          <p:cNvPr id="13" name="Text Placeholder 43">
            <a:extLst>
              <a:ext uri="{FF2B5EF4-FFF2-40B4-BE49-F238E27FC236}">
                <a16:creationId xmlns:a16="http://schemas.microsoft.com/office/drawing/2014/main" id="{184B19A3-850B-4F45-85FA-4CF380E795FA}"/>
              </a:ext>
            </a:extLst>
          </p:cNvPr>
          <p:cNvSpPr>
            <a:spLocks noGrp="1"/>
          </p:cNvSpPr>
          <p:nvPr>
            <p:ph type="body" sz="quarter" idx="16" hasCustomPrompt="1"/>
          </p:nvPr>
        </p:nvSpPr>
        <p:spPr>
          <a:xfrm>
            <a:off x="746088" y="5777086"/>
            <a:ext cx="3216578" cy="312923"/>
          </a:xfrm>
          <a:prstGeom prst="rect">
            <a:avLst/>
          </a:prstGeom>
        </p:spPr>
        <p:txBody>
          <a:bodyPr lIns="0" tIns="0" rIns="0" bIns="0"/>
          <a:lstStyle>
            <a:lvl1pPr marL="0" indent="0">
              <a:lnSpc>
                <a:spcPct val="100000"/>
              </a:lnSpc>
              <a:spcBef>
                <a:spcPts val="0"/>
              </a:spcBef>
              <a:buNone/>
              <a:defRPr sz="1400" b="1" i="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Date: January 16, 2019</a:t>
            </a:r>
          </a:p>
        </p:txBody>
      </p:sp>
      <p:sp>
        <p:nvSpPr>
          <p:cNvPr id="5" name="Text Placeholder 4">
            <a:extLst>
              <a:ext uri="{FF2B5EF4-FFF2-40B4-BE49-F238E27FC236}">
                <a16:creationId xmlns:a16="http://schemas.microsoft.com/office/drawing/2014/main" id="{7DDD3BE4-479B-344C-8D7A-AFF11D1C7723}"/>
              </a:ext>
            </a:extLst>
          </p:cNvPr>
          <p:cNvSpPr>
            <a:spLocks noGrp="1"/>
          </p:cNvSpPr>
          <p:nvPr>
            <p:ph type="body" sz="quarter" idx="17" hasCustomPrompt="1"/>
          </p:nvPr>
        </p:nvSpPr>
        <p:spPr>
          <a:xfrm>
            <a:off x="705078" y="1739793"/>
            <a:ext cx="4537817" cy="1646259"/>
          </a:xfrm>
          <a:prstGeom prst="rect">
            <a:avLst/>
          </a:prstGeom>
        </p:spPr>
        <p:txBody>
          <a:bodyPr lIns="0" tIns="0" rIns="0" bIns="0"/>
          <a:lstStyle>
            <a:lvl1pPr marL="0" indent="0">
              <a:buNone/>
              <a:defRPr sz="3800" b="1" i="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Title lorem ipsum </a:t>
            </a:r>
            <a:r>
              <a:rPr lang="en-US" dirty="0" err="1"/>
              <a:t>doloro</a:t>
            </a:r>
            <a:r>
              <a:rPr lang="en-US" dirty="0"/>
              <a:t> sit </a:t>
            </a:r>
            <a:r>
              <a:rPr lang="en-US" dirty="0" err="1"/>
              <a:t>amet</a:t>
            </a:r>
            <a:r>
              <a:rPr lang="en-US" dirty="0"/>
              <a:t> </a:t>
            </a:r>
            <a:r>
              <a:rPr lang="en-US" dirty="0" err="1"/>
              <a:t>consi</a:t>
            </a:r>
            <a:r>
              <a:rPr lang="en-US" dirty="0"/>
              <a:t> </a:t>
            </a:r>
            <a:r>
              <a:rPr lang="en-US" dirty="0" err="1"/>
              <a:t>alorin</a:t>
            </a:r>
            <a:endParaRPr lang="en-US" dirty="0"/>
          </a:p>
        </p:txBody>
      </p:sp>
      <p:sp>
        <p:nvSpPr>
          <p:cNvPr id="20" name="Text Placeholder 4">
            <a:extLst>
              <a:ext uri="{FF2B5EF4-FFF2-40B4-BE49-F238E27FC236}">
                <a16:creationId xmlns:a16="http://schemas.microsoft.com/office/drawing/2014/main" id="{03CA12E6-7079-E044-991B-796593535C24}"/>
              </a:ext>
            </a:extLst>
          </p:cNvPr>
          <p:cNvSpPr>
            <a:spLocks noGrp="1"/>
          </p:cNvSpPr>
          <p:nvPr>
            <p:ph type="body" sz="quarter" idx="18" hasCustomPrompt="1"/>
          </p:nvPr>
        </p:nvSpPr>
        <p:spPr>
          <a:xfrm>
            <a:off x="718912" y="3531341"/>
            <a:ext cx="4537817" cy="1066059"/>
          </a:xfrm>
          <a:prstGeom prst="rect">
            <a:avLst/>
          </a:prstGeom>
        </p:spPr>
        <p:txBody>
          <a:bodyPr lIns="0" tIns="0" rIns="0" bIns="0"/>
          <a:lstStyle>
            <a:lvl1pPr marL="0" indent="0">
              <a:lnSpc>
                <a:spcPts val="2500"/>
              </a:lnSpc>
              <a:spcBef>
                <a:spcPts val="0"/>
              </a:spcBef>
              <a:buNone/>
              <a:defRPr sz="1300" b="0" i="0">
                <a:solidFill>
                  <a:schemeClr val="accent6">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Subhead: </a:t>
            </a:r>
            <a:r>
              <a:rPr lang="en-US" dirty="0" err="1"/>
              <a:t>orem</a:t>
            </a:r>
            <a:r>
              <a:rPr lang="en-US" dirty="0"/>
              <a:t> ipsum </a:t>
            </a:r>
            <a:r>
              <a:rPr lang="en-US" dirty="0" err="1"/>
              <a:t>doloronsioris</a:t>
            </a:r>
            <a:r>
              <a:rPr lang="en-US" dirty="0"/>
              <a:t> sit </a:t>
            </a:r>
            <a:r>
              <a:rPr lang="en-US" dirty="0" err="1"/>
              <a:t>amet</a:t>
            </a:r>
            <a:r>
              <a:rPr lang="en-US" dirty="0"/>
              <a:t> </a:t>
            </a:r>
            <a:r>
              <a:rPr lang="en-US" dirty="0" err="1"/>
              <a:t>consi</a:t>
            </a:r>
            <a:r>
              <a:rPr lang="en-US" dirty="0"/>
              <a:t> </a:t>
            </a:r>
            <a:r>
              <a:rPr lang="en-US" dirty="0" err="1"/>
              <a:t>alorin</a:t>
            </a:r>
            <a:r>
              <a:rPr lang="en-US" dirty="0"/>
              <a:t> dolor </a:t>
            </a:r>
            <a:r>
              <a:rPr lang="en-US" dirty="0" err="1"/>
              <a:t>onsioris</a:t>
            </a:r>
            <a:r>
              <a:rPr lang="en-US" dirty="0"/>
              <a:t> sit </a:t>
            </a:r>
            <a:r>
              <a:rPr lang="en-US" dirty="0" err="1"/>
              <a:t>amet</a:t>
            </a:r>
            <a:r>
              <a:rPr lang="en-US" dirty="0"/>
              <a:t> </a:t>
            </a:r>
            <a:r>
              <a:rPr lang="en-US" dirty="0" err="1"/>
              <a:t>consi</a:t>
            </a:r>
            <a:r>
              <a:rPr lang="en-US" dirty="0"/>
              <a:t> </a:t>
            </a:r>
            <a:r>
              <a:rPr lang="en-US" dirty="0" err="1"/>
              <a:t>alorin</a:t>
            </a:r>
            <a:r>
              <a:rPr lang="en-US" dirty="0"/>
              <a:t> </a:t>
            </a:r>
            <a:r>
              <a:rPr lang="en-US" dirty="0" err="1"/>
              <a:t>doloronsioris</a:t>
            </a:r>
            <a:r>
              <a:rPr lang="en-US" dirty="0"/>
              <a:t> </a:t>
            </a:r>
            <a:r>
              <a:rPr lang="en-US" dirty="0" err="1"/>
              <a:t>siriuso</a:t>
            </a:r>
            <a:r>
              <a:rPr lang="en-US" dirty="0"/>
              <a:t>.</a:t>
            </a:r>
          </a:p>
        </p:txBody>
      </p:sp>
    </p:spTree>
    <p:extLst>
      <p:ext uri="{BB962C8B-B14F-4D97-AF65-F5344CB8AC3E}">
        <p14:creationId xmlns:p14="http://schemas.microsoft.com/office/powerpoint/2010/main" val="414299492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ablet Vertical Screen Featur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C27E422F-B45E-FC41-B6DA-B3D4F4243256}"/>
              </a:ext>
            </a:extLst>
          </p:cNvPr>
          <p:cNvPicPr>
            <a:picLocks noChangeAspect="1"/>
          </p:cNvPicPr>
          <p:nvPr userDrawn="1"/>
        </p:nvPicPr>
        <p:blipFill>
          <a:blip r:embed="rId2"/>
          <a:stretch>
            <a:fillRect/>
          </a:stretch>
        </p:blipFill>
        <p:spPr>
          <a:xfrm>
            <a:off x="0" y="0"/>
            <a:ext cx="12192000" cy="762000"/>
          </a:xfrm>
          <a:prstGeom prst="rect">
            <a:avLst/>
          </a:prstGeom>
        </p:spPr>
      </p:pic>
      <p:pic>
        <p:nvPicPr>
          <p:cNvPr id="19" name="Picture 18">
            <a:extLst>
              <a:ext uri="{FF2B5EF4-FFF2-40B4-BE49-F238E27FC236}">
                <a16:creationId xmlns:a16="http://schemas.microsoft.com/office/drawing/2014/main" id="{A6CE6F06-1209-8C41-A861-7116CA5DE67C}"/>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12626"/>
            <a:ext cx="1756746" cy="375633"/>
          </a:xfrm>
          <a:prstGeom prst="rect">
            <a:avLst/>
          </a:prstGeom>
        </p:spPr>
      </p:pic>
      <p:pic>
        <p:nvPicPr>
          <p:cNvPr id="20" name="Picture 19">
            <a:extLst>
              <a:ext uri="{FF2B5EF4-FFF2-40B4-BE49-F238E27FC236}">
                <a16:creationId xmlns:a16="http://schemas.microsoft.com/office/drawing/2014/main" id="{DA03430E-F690-7145-B9D3-5D79B97D6943}"/>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pic>
        <p:nvPicPr>
          <p:cNvPr id="13" name="Picture 12">
            <a:extLst>
              <a:ext uri="{FF2B5EF4-FFF2-40B4-BE49-F238E27FC236}">
                <a16:creationId xmlns:a16="http://schemas.microsoft.com/office/drawing/2014/main" id="{240B8B60-28BA-B94D-B9C7-EA9C95D3C0B2}"/>
              </a:ext>
            </a:extLst>
          </p:cNvPr>
          <p:cNvPicPr>
            <a:picLocks noChangeAspect="1"/>
          </p:cNvPicPr>
          <p:nvPr userDrawn="1"/>
        </p:nvPicPr>
        <p:blipFill rotWithShape="1">
          <a:blip r:embed="rId5" cstate="screen">
            <a:extLst>
              <a:ext uri="{28A0092B-C50C-407E-A947-70E740481C1C}">
                <a14:useLocalDpi xmlns:a14="http://schemas.microsoft.com/office/drawing/2010/main"/>
              </a:ext>
            </a:extLst>
          </a:blip>
          <a:srcRect l="-74" t="-4366"/>
          <a:stretch/>
        </p:blipFill>
        <p:spPr>
          <a:xfrm>
            <a:off x="9113806" y="3931947"/>
            <a:ext cx="2907771" cy="2651588"/>
          </a:xfrm>
          <a:prstGeom prst="rect">
            <a:avLst/>
          </a:prstGeom>
        </p:spPr>
      </p:pic>
      <p:sp>
        <p:nvSpPr>
          <p:cNvPr id="11" name="TextBox 10">
            <a:extLst>
              <a:ext uri="{FF2B5EF4-FFF2-40B4-BE49-F238E27FC236}">
                <a16:creationId xmlns:a16="http://schemas.microsoft.com/office/drawing/2014/main" id="{076EDACC-F2B3-9D48-B8B7-759D5C24E1EB}"/>
              </a:ext>
            </a:extLst>
          </p:cNvPr>
          <p:cNvSpPr txBox="1"/>
          <p:nvPr userDrawn="1"/>
        </p:nvSpPr>
        <p:spPr>
          <a:xfrm>
            <a:off x="141668" y="6570784"/>
            <a:ext cx="12050332" cy="1923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b="0" i="0" dirty="0">
                <a:solidFill>
                  <a:schemeClr val="accent3"/>
                </a:solidFill>
                <a:latin typeface="Open Sans Light" panose="020B0306030504020204" pitchFamily="34" charset="0"/>
              </a:rPr>
              <a:t>© 2001-2019 Sitecore Corporation A/S. Sitecore® and Own the Experience® are registered trademarks of Sitecore Corporation A/S. All other brand names are the property of their respective owners.</a:t>
            </a:r>
          </a:p>
        </p:txBody>
      </p:sp>
      <p:sp>
        <p:nvSpPr>
          <p:cNvPr id="18" name="Text Placeholder 8">
            <a:extLst>
              <a:ext uri="{FF2B5EF4-FFF2-40B4-BE49-F238E27FC236}">
                <a16:creationId xmlns:a16="http://schemas.microsoft.com/office/drawing/2014/main" id="{72004538-2E99-3E44-BB49-2B0D48BA3B4B}"/>
              </a:ext>
            </a:extLst>
          </p:cNvPr>
          <p:cNvSpPr>
            <a:spLocks noGrp="1"/>
          </p:cNvSpPr>
          <p:nvPr>
            <p:ph type="body" sz="quarter" idx="12" hasCustomPrompt="1"/>
          </p:nvPr>
        </p:nvSpPr>
        <p:spPr>
          <a:xfrm>
            <a:off x="415625" y="211070"/>
            <a:ext cx="7546131" cy="399144"/>
          </a:xfrm>
          <a:prstGeom prst="rect">
            <a:avLst/>
          </a:prstGeom>
        </p:spPr>
        <p:txBody>
          <a:bodyPr/>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sp>
        <p:nvSpPr>
          <p:cNvPr id="7" name="Content Placeholder 2">
            <a:extLst>
              <a:ext uri="{FF2B5EF4-FFF2-40B4-BE49-F238E27FC236}">
                <a16:creationId xmlns:a16="http://schemas.microsoft.com/office/drawing/2014/main" id="{0043120B-6EC3-0B4A-B99A-A4F7AEF44F55}"/>
              </a:ext>
            </a:extLst>
          </p:cNvPr>
          <p:cNvSpPr>
            <a:spLocks noGrp="1"/>
          </p:cNvSpPr>
          <p:nvPr>
            <p:ph sz="half" idx="1"/>
          </p:nvPr>
        </p:nvSpPr>
        <p:spPr>
          <a:xfrm>
            <a:off x="489847" y="1547331"/>
            <a:ext cx="5066043" cy="4351338"/>
          </a:xfrm>
          <a:prstGeom prst="rect">
            <a:avLst/>
          </a:prstGeom>
        </p:spPr>
        <p:txBody>
          <a:bodyPr/>
          <a:lstStyle>
            <a:lvl1pPr marL="0" indent="0">
              <a:buNone/>
              <a:defRPr sz="2400" b="1"/>
            </a:lvl1pPr>
            <a:lvl2pPr>
              <a:defRPr sz="20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a:extLst>
              <a:ext uri="{FF2B5EF4-FFF2-40B4-BE49-F238E27FC236}">
                <a16:creationId xmlns:a16="http://schemas.microsoft.com/office/drawing/2014/main" id="{14D7DDDD-5FD0-C040-96BC-23C501AA1EAF}"/>
              </a:ext>
            </a:extLst>
          </p:cNvPr>
          <p:cNvPicPr>
            <a:picLocks noChangeAspect="1"/>
          </p:cNvPicPr>
          <p:nvPr userDrawn="1"/>
        </p:nvPicPr>
        <p:blipFill rotWithShape="1">
          <a:blip r:embed="rId6" cstate="screen">
            <a:extLst>
              <a:ext uri="{28A0092B-C50C-407E-A947-70E740481C1C}">
                <a14:useLocalDpi xmlns:a14="http://schemas.microsoft.com/office/drawing/2010/main"/>
              </a:ext>
            </a:extLst>
          </a:blip>
          <a:srcRect t="-1"/>
          <a:stretch/>
        </p:blipFill>
        <p:spPr>
          <a:xfrm>
            <a:off x="6025791" y="1027777"/>
            <a:ext cx="5696309" cy="5470996"/>
          </a:xfrm>
          <a:prstGeom prst="rect">
            <a:avLst/>
          </a:prstGeom>
        </p:spPr>
      </p:pic>
      <p:sp>
        <p:nvSpPr>
          <p:cNvPr id="10" name="Picture Placeholder 10">
            <a:extLst>
              <a:ext uri="{FF2B5EF4-FFF2-40B4-BE49-F238E27FC236}">
                <a16:creationId xmlns:a16="http://schemas.microsoft.com/office/drawing/2014/main" id="{B6A9A955-F7FC-8A47-943B-339A71C7ECD3}"/>
              </a:ext>
            </a:extLst>
          </p:cNvPr>
          <p:cNvSpPr>
            <a:spLocks noGrp="1"/>
          </p:cNvSpPr>
          <p:nvPr>
            <p:ph type="pic" sz="quarter" idx="13" hasCustomPrompt="1"/>
          </p:nvPr>
        </p:nvSpPr>
        <p:spPr>
          <a:xfrm>
            <a:off x="6705600" y="1886038"/>
            <a:ext cx="4290208" cy="4612735"/>
          </a:xfrm>
          <a:prstGeom prst="rect">
            <a:avLst/>
          </a:prstGeom>
        </p:spPr>
        <p:txBody>
          <a:bodyPr/>
          <a:lstStyle>
            <a:lvl1pPr marL="0" indent="0" algn="ctr">
              <a:buNone/>
              <a:defRPr sz="1800">
                <a:solidFill>
                  <a:schemeClr val="accent3"/>
                </a:solidFill>
              </a:defRPr>
            </a:lvl1pPr>
          </a:lstStyle>
          <a:p>
            <a:br>
              <a:rPr lang="en-US" dirty="0"/>
            </a:br>
            <a:r>
              <a:rPr lang="en-US" dirty="0"/>
              <a:t>Click icon to add picture</a:t>
            </a:r>
          </a:p>
        </p:txBody>
      </p:sp>
      <p:cxnSp>
        <p:nvCxnSpPr>
          <p:cNvPr id="12" name="Straight Connector 11">
            <a:extLst>
              <a:ext uri="{FF2B5EF4-FFF2-40B4-BE49-F238E27FC236}">
                <a16:creationId xmlns:a16="http://schemas.microsoft.com/office/drawing/2014/main" id="{CA24F350-8050-C74A-A541-A5607771603E}"/>
              </a:ext>
            </a:extLst>
          </p:cNvPr>
          <p:cNvCxnSpPr>
            <a:cxnSpLocks/>
          </p:cNvCxnSpPr>
          <p:nvPr userDrawn="1"/>
        </p:nvCxnSpPr>
        <p:spPr>
          <a:xfrm>
            <a:off x="-32658" y="6498773"/>
            <a:ext cx="12224658" cy="0"/>
          </a:xfrm>
          <a:prstGeom prst="line">
            <a:avLst/>
          </a:prstGeom>
          <a:ln>
            <a:solidFill>
              <a:schemeClr val="accent3">
                <a:alpha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5212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ablet Landscape">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7871B7D0-6643-5D48-A4D5-44152F2415E5}"/>
              </a:ext>
            </a:extLst>
          </p:cNvPr>
          <p:cNvPicPr>
            <a:picLocks noChangeAspect="1"/>
          </p:cNvPicPr>
          <p:nvPr userDrawn="1"/>
        </p:nvPicPr>
        <p:blipFill>
          <a:blip r:embed="rId2"/>
          <a:stretch>
            <a:fillRect/>
          </a:stretch>
        </p:blipFill>
        <p:spPr>
          <a:xfrm>
            <a:off x="0" y="0"/>
            <a:ext cx="12192000" cy="762000"/>
          </a:xfrm>
          <a:prstGeom prst="rect">
            <a:avLst/>
          </a:prstGeom>
        </p:spPr>
      </p:pic>
      <p:pic>
        <p:nvPicPr>
          <p:cNvPr id="20" name="Picture 19">
            <a:extLst>
              <a:ext uri="{FF2B5EF4-FFF2-40B4-BE49-F238E27FC236}">
                <a16:creationId xmlns:a16="http://schemas.microsoft.com/office/drawing/2014/main" id="{28DB9281-9A2C-0A45-A11F-19CE4A81780E}"/>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12626"/>
            <a:ext cx="1756746" cy="375633"/>
          </a:xfrm>
          <a:prstGeom prst="rect">
            <a:avLst/>
          </a:prstGeom>
        </p:spPr>
      </p:pic>
      <p:pic>
        <p:nvPicPr>
          <p:cNvPr id="21" name="Picture 20">
            <a:extLst>
              <a:ext uri="{FF2B5EF4-FFF2-40B4-BE49-F238E27FC236}">
                <a16:creationId xmlns:a16="http://schemas.microsoft.com/office/drawing/2014/main" id="{0BAB39AF-4263-FD44-875E-A103D310C9AD}"/>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
        <p:nvSpPr>
          <p:cNvPr id="11" name="TextBox 10">
            <a:extLst>
              <a:ext uri="{FF2B5EF4-FFF2-40B4-BE49-F238E27FC236}">
                <a16:creationId xmlns:a16="http://schemas.microsoft.com/office/drawing/2014/main" id="{076EDACC-F2B3-9D48-B8B7-759D5C24E1EB}"/>
              </a:ext>
            </a:extLst>
          </p:cNvPr>
          <p:cNvSpPr txBox="1"/>
          <p:nvPr userDrawn="1"/>
        </p:nvSpPr>
        <p:spPr>
          <a:xfrm>
            <a:off x="141668" y="6570784"/>
            <a:ext cx="12050332" cy="1923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b="0" i="0" dirty="0">
                <a:solidFill>
                  <a:schemeClr val="accent3"/>
                </a:solidFill>
                <a:latin typeface="Open Sans Light" panose="020B0306030504020204" pitchFamily="34" charset="0"/>
              </a:rPr>
              <a:t>© 2001-2019 Sitecore Corporation A/S. Sitecore® and Own the Experience® are registered trademarks of Sitecore Corporation A/S. All other brand names are the property of their respective owners.</a:t>
            </a:r>
          </a:p>
        </p:txBody>
      </p:sp>
      <p:sp>
        <p:nvSpPr>
          <p:cNvPr id="18" name="Text Placeholder 8">
            <a:extLst>
              <a:ext uri="{FF2B5EF4-FFF2-40B4-BE49-F238E27FC236}">
                <a16:creationId xmlns:a16="http://schemas.microsoft.com/office/drawing/2014/main" id="{72004538-2E99-3E44-BB49-2B0D48BA3B4B}"/>
              </a:ext>
            </a:extLst>
          </p:cNvPr>
          <p:cNvSpPr>
            <a:spLocks noGrp="1"/>
          </p:cNvSpPr>
          <p:nvPr>
            <p:ph type="body" sz="quarter" idx="12" hasCustomPrompt="1"/>
          </p:nvPr>
        </p:nvSpPr>
        <p:spPr>
          <a:xfrm>
            <a:off x="415625" y="211070"/>
            <a:ext cx="7546131" cy="399144"/>
          </a:xfrm>
          <a:prstGeom prst="rect">
            <a:avLst/>
          </a:prstGeom>
        </p:spPr>
        <p:txBody>
          <a:bodyPr/>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sp>
        <p:nvSpPr>
          <p:cNvPr id="13" name="Content Placeholder 2">
            <a:extLst>
              <a:ext uri="{FF2B5EF4-FFF2-40B4-BE49-F238E27FC236}">
                <a16:creationId xmlns:a16="http://schemas.microsoft.com/office/drawing/2014/main" id="{7CC8E8FE-58CE-3E44-840E-9D4686F7231A}"/>
              </a:ext>
            </a:extLst>
          </p:cNvPr>
          <p:cNvSpPr>
            <a:spLocks noGrp="1"/>
          </p:cNvSpPr>
          <p:nvPr>
            <p:ph idx="1"/>
          </p:nvPr>
        </p:nvSpPr>
        <p:spPr>
          <a:xfrm>
            <a:off x="513796" y="1393614"/>
            <a:ext cx="4099393" cy="4592132"/>
          </a:xfrm>
          <a:prstGeom prst="rect">
            <a:avLst/>
          </a:prstGeom>
        </p:spPr>
        <p:txBody>
          <a:bodyPr/>
          <a:lstStyle>
            <a:lvl1pPr marL="0" indent="0">
              <a:lnSpc>
                <a:spcPct val="100000"/>
              </a:lnSpc>
              <a:spcBef>
                <a:spcPts val="1000"/>
              </a:spcBef>
              <a:spcAft>
                <a:spcPts val="600"/>
              </a:spcAft>
              <a:buNone/>
              <a:defRPr sz="2400" b="1"/>
            </a:lvl1pPr>
            <a:lvl2pPr>
              <a:lnSpc>
                <a:spcPct val="100000"/>
              </a:lnSpc>
              <a:spcBef>
                <a:spcPts val="1000"/>
              </a:spcBef>
              <a:spcAft>
                <a:spcPts val="600"/>
              </a:spcAft>
              <a:defRPr sz="2000"/>
            </a:lvl2pPr>
            <a:lvl3pPr>
              <a:lnSpc>
                <a:spcPct val="100000"/>
              </a:lnSpc>
              <a:spcBef>
                <a:spcPts val="1000"/>
              </a:spcBef>
              <a:spcAft>
                <a:spcPts val="600"/>
              </a:spcAft>
              <a:defRPr sz="1800"/>
            </a:lvl3pPr>
            <a:lvl4pPr>
              <a:lnSpc>
                <a:spcPct val="100000"/>
              </a:lnSpc>
              <a:spcBef>
                <a:spcPts val="1000"/>
              </a:spcBef>
              <a:spcAft>
                <a:spcPts val="600"/>
              </a:spcAft>
              <a:defRPr sz="1600"/>
            </a:lvl4pPr>
            <a:lvl5pPr>
              <a:lnSpc>
                <a:spcPct val="100000"/>
              </a:lnSpc>
              <a:spcBef>
                <a:spcPts val="1000"/>
              </a:spcBef>
              <a:spcAft>
                <a:spcPts val="600"/>
              </a:spcAft>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4" name="Picture 13">
            <a:extLst>
              <a:ext uri="{FF2B5EF4-FFF2-40B4-BE49-F238E27FC236}">
                <a16:creationId xmlns:a16="http://schemas.microsoft.com/office/drawing/2014/main" id="{02C5CDF4-3E96-6E46-9012-34337131F12E}"/>
              </a:ext>
            </a:extLst>
          </p:cNvPr>
          <p:cNvPicPr>
            <a:picLocks noChangeAspect="1"/>
          </p:cNvPicPr>
          <p:nvPr userDrawn="1"/>
        </p:nvPicPr>
        <p:blipFill rotWithShape="1">
          <a:blip r:embed="rId5" cstate="screen">
            <a:extLst>
              <a:ext uri="{28A0092B-C50C-407E-A947-70E740481C1C}">
                <a14:useLocalDpi xmlns:a14="http://schemas.microsoft.com/office/drawing/2010/main"/>
              </a:ext>
            </a:extLst>
          </a:blip>
          <a:srcRect t="-1"/>
          <a:stretch/>
        </p:blipFill>
        <p:spPr>
          <a:xfrm rot="16200000">
            <a:off x="5854035" y="146751"/>
            <a:ext cx="5696309" cy="6979621"/>
          </a:xfrm>
          <a:prstGeom prst="rect">
            <a:avLst/>
          </a:prstGeom>
        </p:spPr>
      </p:pic>
      <p:sp>
        <p:nvSpPr>
          <p:cNvPr id="15" name="Picture Placeholder 10">
            <a:extLst>
              <a:ext uri="{FF2B5EF4-FFF2-40B4-BE49-F238E27FC236}">
                <a16:creationId xmlns:a16="http://schemas.microsoft.com/office/drawing/2014/main" id="{9603B634-C865-264F-99D5-2B1571EA8EDE}"/>
              </a:ext>
            </a:extLst>
          </p:cNvPr>
          <p:cNvSpPr>
            <a:spLocks noGrp="1"/>
          </p:cNvSpPr>
          <p:nvPr>
            <p:ph type="pic" sz="quarter" idx="13" hasCustomPrompt="1"/>
          </p:nvPr>
        </p:nvSpPr>
        <p:spPr>
          <a:xfrm>
            <a:off x="6062733" y="1544319"/>
            <a:ext cx="5733027" cy="4232771"/>
          </a:xfrm>
          <a:prstGeom prst="rect">
            <a:avLst/>
          </a:prstGeom>
        </p:spPr>
        <p:txBody>
          <a:bodyPr/>
          <a:lstStyle>
            <a:lvl1pPr marL="0" indent="0" algn="ctr">
              <a:buNone/>
              <a:defRPr sz="1800">
                <a:solidFill>
                  <a:schemeClr val="accent3"/>
                </a:solidFill>
              </a:defRPr>
            </a:lvl1pPr>
          </a:lstStyle>
          <a:p>
            <a:br>
              <a:rPr lang="en-US" dirty="0"/>
            </a:br>
            <a:r>
              <a:rPr lang="en-US" dirty="0"/>
              <a:t>Click icon to add picture</a:t>
            </a:r>
          </a:p>
        </p:txBody>
      </p:sp>
    </p:spTree>
    <p:extLst>
      <p:ext uri="{BB962C8B-B14F-4D97-AF65-F5344CB8AC3E}">
        <p14:creationId xmlns:p14="http://schemas.microsoft.com/office/powerpoint/2010/main" val="23392510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t Vertical Full Screen">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AD9C18F4-5C8E-E241-9198-84363F9AFCFA}"/>
              </a:ext>
            </a:extLst>
          </p:cNvPr>
          <p:cNvPicPr>
            <a:picLocks noChangeAspect="1"/>
          </p:cNvPicPr>
          <p:nvPr userDrawn="1"/>
        </p:nvPicPr>
        <p:blipFill>
          <a:blip r:embed="rId2"/>
          <a:stretch>
            <a:fillRect/>
          </a:stretch>
        </p:blipFill>
        <p:spPr>
          <a:xfrm>
            <a:off x="0" y="0"/>
            <a:ext cx="12192000" cy="762000"/>
          </a:xfrm>
          <a:prstGeom prst="rect">
            <a:avLst/>
          </a:prstGeom>
        </p:spPr>
      </p:pic>
      <p:pic>
        <p:nvPicPr>
          <p:cNvPr id="15" name="Picture 14">
            <a:extLst>
              <a:ext uri="{FF2B5EF4-FFF2-40B4-BE49-F238E27FC236}">
                <a16:creationId xmlns:a16="http://schemas.microsoft.com/office/drawing/2014/main" id="{A1281F31-50EA-AB4A-952C-B88C03C80126}"/>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12626"/>
            <a:ext cx="1756746" cy="375633"/>
          </a:xfrm>
          <a:prstGeom prst="rect">
            <a:avLst/>
          </a:prstGeom>
        </p:spPr>
      </p:pic>
      <p:pic>
        <p:nvPicPr>
          <p:cNvPr id="17" name="Picture 16">
            <a:extLst>
              <a:ext uri="{FF2B5EF4-FFF2-40B4-BE49-F238E27FC236}">
                <a16:creationId xmlns:a16="http://schemas.microsoft.com/office/drawing/2014/main" id="{D1F99AE1-F428-9C45-9FE0-F43C702F5062}"/>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
        <p:nvSpPr>
          <p:cNvPr id="11" name="TextBox 10">
            <a:extLst>
              <a:ext uri="{FF2B5EF4-FFF2-40B4-BE49-F238E27FC236}">
                <a16:creationId xmlns:a16="http://schemas.microsoft.com/office/drawing/2014/main" id="{076EDACC-F2B3-9D48-B8B7-759D5C24E1EB}"/>
              </a:ext>
            </a:extLst>
          </p:cNvPr>
          <p:cNvSpPr txBox="1"/>
          <p:nvPr userDrawn="1"/>
        </p:nvSpPr>
        <p:spPr>
          <a:xfrm>
            <a:off x="141668" y="6570784"/>
            <a:ext cx="12050332" cy="1923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b="0" i="0" dirty="0">
                <a:solidFill>
                  <a:schemeClr val="accent3"/>
                </a:solidFill>
                <a:latin typeface="Open Sans Light" panose="020B0306030504020204" pitchFamily="34" charset="0"/>
              </a:rPr>
              <a:t>© 2001-2019 Sitecore Corporation A/S. Sitecore® and Own the Experience® are registered trademarks of Sitecore Corporation A/S. All other brand names are the property of their respective owners.</a:t>
            </a:r>
          </a:p>
        </p:txBody>
      </p:sp>
      <p:sp>
        <p:nvSpPr>
          <p:cNvPr id="18" name="Text Placeholder 8">
            <a:extLst>
              <a:ext uri="{FF2B5EF4-FFF2-40B4-BE49-F238E27FC236}">
                <a16:creationId xmlns:a16="http://schemas.microsoft.com/office/drawing/2014/main" id="{72004538-2E99-3E44-BB49-2B0D48BA3B4B}"/>
              </a:ext>
            </a:extLst>
          </p:cNvPr>
          <p:cNvSpPr>
            <a:spLocks noGrp="1"/>
          </p:cNvSpPr>
          <p:nvPr>
            <p:ph type="body" sz="quarter" idx="12" hasCustomPrompt="1"/>
          </p:nvPr>
        </p:nvSpPr>
        <p:spPr>
          <a:xfrm>
            <a:off x="415625" y="211070"/>
            <a:ext cx="7546131" cy="399144"/>
          </a:xfrm>
          <a:prstGeom prst="rect">
            <a:avLst/>
          </a:prstGeom>
        </p:spPr>
        <p:txBody>
          <a:bodyPr/>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sp>
        <p:nvSpPr>
          <p:cNvPr id="9" name="Content Placeholder 2">
            <a:extLst>
              <a:ext uri="{FF2B5EF4-FFF2-40B4-BE49-F238E27FC236}">
                <a16:creationId xmlns:a16="http://schemas.microsoft.com/office/drawing/2014/main" id="{B2EFFE43-80E7-8B43-A70D-1744E5E477F0}"/>
              </a:ext>
            </a:extLst>
          </p:cNvPr>
          <p:cNvSpPr>
            <a:spLocks noGrp="1"/>
          </p:cNvSpPr>
          <p:nvPr>
            <p:ph idx="1"/>
          </p:nvPr>
        </p:nvSpPr>
        <p:spPr>
          <a:xfrm>
            <a:off x="544956" y="1282587"/>
            <a:ext cx="6463075" cy="4592132"/>
          </a:xfrm>
          <a:prstGeom prst="rect">
            <a:avLst/>
          </a:prstGeom>
        </p:spPr>
        <p:txBody>
          <a:bodyPr/>
          <a:lstStyle>
            <a:lvl1pPr marL="0" indent="0">
              <a:lnSpc>
                <a:spcPct val="100000"/>
              </a:lnSpc>
              <a:spcBef>
                <a:spcPts val="1000"/>
              </a:spcBef>
              <a:spcAft>
                <a:spcPts val="600"/>
              </a:spcAft>
              <a:buNone/>
              <a:defRPr sz="2400" b="1"/>
            </a:lvl1pPr>
            <a:lvl2pPr>
              <a:lnSpc>
                <a:spcPct val="100000"/>
              </a:lnSpc>
              <a:spcBef>
                <a:spcPts val="1000"/>
              </a:spcBef>
              <a:spcAft>
                <a:spcPts val="600"/>
              </a:spcAft>
              <a:defRPr sz="2000"/>
            </a:lvl2pPr>
            <a:lvl3pPr>
              <a:lnSpc>
                <a:spcPct val="100000"/>
              </a:lnSpc>
              <a:spcBef>
                <a:spcPts val="1000"/>
              </a:spcBef>
              <a:spcAft>
                <a:spcPts val="600"/>
              </a:spcAft>
              <a:defRPr sz="1800"/>
            </a:lvl3pPr>
            <a:lvl4pPr>
              <a:lnSpc>
                <a:spcPct val="100000"/>
              </a:lnSpc>
              <a:spcBef>
                <a:spcPts val="1000"/>
              </a:spcBef>
              <a:spcAft>
                <a:spcPts val="600"/>
              </a:spcAft>
              <a:defRPr sz="1600"/>
            </a:lvl4pPr>
            <a:lvl5pPr>
              <a:lnSpc>
                <a:spcPct val="100000"/>
              </a:lnSpc>
              <a:spcBef>
                <a:spcPts val="1000"/>
              </a:spcBef>
              <a:spcAft>
                <a:spcPts val="600"/>
              </a:spcAft>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 name="Picture 9">
            <a:extLst>
              <a:ext uri="{FF2B5EF4-FFF2-40B4-BE49-F238E27FC236}">
                <a16:creationId xmlns:a16="http://schemas.microsoft.com/office/drawing/2014/main" id="{C8322F2F-DEA1-B74A-BD87-6F2A5ECDF724}"/>
              </a:ext>
            </a:extLst>
          </p:cNvPr>
          <p:cNvPicPr>
            <a:picLocks noChangeAspect="1"/>
          </p:cNvPicPr>
          <p:nvPr userDrawn="1"/>
        </p:nvPicPr>
        <p:blipFill rotWithShape="1">
          <a:blip r:embed="rId5" cstate="screen">
            <a:extLst>
              <a:ext uri="{28A0092B-C50C-407E-A947-70E740481C1C}">
                <a14:useLocalDpi xmlns:a14="http://schemas.microsoft.com/office/drawing/2010/main"/>
              </a:ext>
            </a:extLst>
          </a:blip>
          <a:srcRect b="-6669"/>
          <a:stretch/>
        </p:blipFill>
        <p:spPr>
          <a:xfrm>
            <a:off x="7377194" y="1073753"/>
            <a:ext cx="4122550" cy="5956673"/>
          </a:xfrm>
          <a:prstGeom prst="rect">
            <a:avLst/>
          </a:prstGeom>
        </p:spPr>
      </p:pic>
      <p:sp>
        <p:nvSpPr>
          <p:cNvPr id="16" name="Picture Placeholder 10">
            <a:extLst>
              <a:ext uri="{FF2B5EF4-FFF2-40B4-BE49-F238E27FC236}">
                <a16:creationId xmlns:a16="http://schemas.microsoft.com/office/drawing/2014/main" id="{CDF4FD73-C54D-3941-BE3D-66C3ABD9C15E}"/>
              </a:ext>
            </a:extLst>
          </p:cNvPr>
          <p:cNvSpPr>
            <a:spLocks noGrp="1"/>
          </p:cNvSpPr>
          <p:nvPr>
            <p:ph type="pic" sz="quarter" idx="13" hasCustomPrompt="1"/>
          </p:nvPr>
        </p:nvSpPr>
        <p:spPr>
          <a:xfrm>
            <a:off x="7885867" y="1701854"/>
            <a:ext cx="3148926" cy="4215485"/>
          </a:xfrm>
          <a:prstGeom prst="rect">
            <a:avLst/>
          </a:prstGeom>
        </p:spPr>
        <p:txBody>
          <a:bodyPr/>
          <a:lstStyle>
            <a:lvl1pPr marL="0" indent="0" algn="ctr">
              <a:buNone/>
              <a:defRPr sz="1600">
                <a:solidFill>
                  <a:schemeClr val="accent3"/>
                </a:solidFill>
              </a:defRPr>
            </a:lvl1pPr>
          </a:lstStyle>
          <a:p>
            <a:br>
              <a:rPr lang="en-US" dirty="0"/>
            </a:br>
            <a:r>
              <a:rPr lang="en-US" dirty="0"/>
              <a:t>Click icon to add picture</a:t>
            </a:r>
          </a:p>
        </p:txBody>
      </p:sp>
    </p:spTree>
    <p:extLst>
      <p:ext uri="{BB962C8B-B14F-4D97-AF65-F5344CB8AC3E}">
        <p14:creationId xmlns:p14="http://schemas.microsoft.com/office/powerpoint/2010/main" val="1347589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Laptop Full Scree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88152D1-DEE4-ED4F-89BA-B29FFEF10959}"/>
              </a:ext>
            </a:extLst>
          </p:cNvPr>
          <p:cNvPicPr>
            <a:picLocks noChangeAspect="1"/>
          </p:cNvPicPr>
          <p:nvPr userDrawn="1"/>
        </p:nvPicPr>
        <p:blipFill>
          <a:blip r:embed="rId2"/>
          <a:stretch>
            <a:fillRect/>
          </a:stretch>
        </p:blipFill>
        <p:spPr>
          <a:xfrm>
            <a:off x="0" y="0"/>
            <a:ext cx="12192000" cy="762000"/>
          </a:xfrm>
          <a:prstGeom prst="rect">
            <a:avLst/>
          </a:prstGeom>
        </p:spPr>
      </p:pic>
      <p:pic>
        <p:nvPicPr>
          <p:cNvPr id="12" name="Picture 11">
            <a:extLst>
              <a:ext uri="{FF2B5EF4-FFF2-40B4-BE49-F238E27FC236}">
                <a16:creationId xmlns:a16="http://schemas.microsoft.com/office/drawing/2014/main" id="{95D3CC07-3A94-7545-B075-B5578A1F5DCB}"/>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12626"/>
            <a:ext cx="1756746" cy="375633"/>
          </a:xfrm>
          <a:prstGeom prst="rect">
            <a:avLst/>
          </a:prstGeom>
        </p:spPr>
      </p:pic>
      <p:pic>
        <p:nvPicPr>
          <p:cNvPr id="15" name="Picture 14">
            <a:extLst>
              <a:ext uri="{FF2B5EF4-FFF2-40B4-BE49-F238E27FC236}">
                <a16:creationId xmlns:a16="http://schemas.microsoft.com/office/drawing/2014/main" id="{73135A38-7E19-3946-A72D-0AA0C5CA2991}"/>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
        <p:nvSpPr>
          <p:cNvPr id="11" name="TextBox 10">
            <a:extLst>
              <a:ext uri="{FF2B5EF4-FFF2-40B4-BE49-F238E27FC236}">
                <a16:creationId xmlns:a16="http://schemas.microsoft.com/office/drawing/2014/main" id="{076EDACC-F2B3-9D48-B8B7-759D5C24E1EB}"/>
              </a:ext>
            </a:extLst>
          </p:cNvPr>
          <p:cNvSpPr txBox="1"/>
          <p:nvPr userDrawn="1"/>
        </p:nvSpPr>
        <p:spPr>
          <a:xfrm>
            <a:off x="141668" y="6570784"/>
            <a:ext cx="12050332" cy="1923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b="0" i="0" dirty="0">
                <a:solidFill>
                  <a:schemeClr val="accent3"/>
                </a:solidFill>
                <a:latin typeface="Open Sans Light" panose="020B0306030504020204" pitchFamily="34" charset="0"/>
              </a:rPr>
              <a:t>© 2001-2019 Sitecore Corporation A/S. Sitecore® and Own the Experience® are registered trademarks of Sitecore Corporation A/S. All other brand names are the property of their respective owners.</a:t>
            </a:r>
          </a:p>
        </p:txBody>
      </p:sp>
      <p:sp>
        <p:nvSpPr>
          <p:cNvPr id="18" name="Text Placeholder 8">
            <a:extLst>
              <a:ext uri="{FF2B5EF4-FFF2-40B4-BE49-F238E27FC236}">
                <a16:creationId xmlns:a16="http://schemas.microsoft.com/office/drawing/2014/main" id="{72004538-2E99-3E44-BB49-2B0D48BA3B4B}"/>
              </a:ext>
            </a:extLst>
          </p:cNvPr>
          <p:cNvSpPr>
            <a:spLocks noGrp="1"/>
          </p:cNvSpPr>
          <p:nvPr>
            <p:ph type="body" sz="quarter" idx="12" hasCustomPrompt="1"/>
          </p:nvPr>
        </p:nvSpPr>
        <p:spPr>
          <a:xfrm>
            <a:off x="415625" y="211070"/>
            <a:ext cx="7546131" cy="399144"/>
          </a:xfrm>
          <a:prstGeom prst="rect">
            <a:avLst/>
          </a:prstGeom>
        </p:spPr>
        <p:txBody>
          <a:bodyPr/>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pic>
        <p:nvPicPr>
          <p:cNvPr id="13" name="Picture 12">
            <a:extLst>
              <a:ext uri="{FF2B5EF4-FFF2-40B4-BE49-F238E27FC236}">
                <a16:creationId xmlns:a16="http://schemas.microsoft.com/office/drawing/2014/main" id="{D2AB0C90-19A5-404E-B628-CDDDDE6C3D2B}"/>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698942" y="633422"/>
            <a:ext cx="11023157" cy="6206992"/>
          </a:xfrm>
          <a:prstGeom prst="rect">
            <a:avLst/>
          </a:prstGeom>
        </p:spPr>
      </p:pic>
      <p:sp>
        <p:nvSpPr>
          <p:cNvPr id="14" name="Picture Placeholder 10">
            <a:extLst>
              <a:ext uri="{FF2B5EF4-FFF2-40B4-BE49-F238E27FC236}">
                <a16:creationId xmlns:a16="http://schemas.microsoft.com/office/drawing/2014/main" id="{24676847-A103-5946-B748-1A633CD033A5}"/>
              </a:ext>
            </a:extLst>
          </p:cNvPr>
          <p:cNvSpPr>
            <a:spLocks noGrp="1"/>
          </p:cNvSpPr>
          <p:nvPr>
            <p:ph type="pic" sz="quarter" idx="13"/>
          </p:nvPr>
        </p:nvSpPr>
        <p:spPr>
          <a:xfrm>
            <a:off x="2860110" y="1355869"/>
            <a:ext cx="6817290" cy="4321031"/>
          </a:xfrm>
          <a:prstGeom prst="rect">
            <a:avLst/>
          </a:prstGeom>
          <a:solidFill>
            <a:schemeClr val="accent6"/>
          </a:solidFill>
        </p:spPr>
        <p:txBody>
          <a:bodyPr/>
          <a:lstStyle>
            <a:lvl1pPr marL="0" indent="0" algn="ctr">
              <a:buNone/>
              <a:defRPr sz="1800">
                <a:solidFill>
                  <a:schemeClr val="accent3"/>
                </a:solidFill>
              </a:defRPr>
            </a:lvl1pPr>
          </a:lstStyle>
          <a:p>
            <a:r>
              <a:rPr lang="en-US"/>
              <a:t>Click icon to add picture</a:t>
            </a:r>
            <a:endParaRPr lang="en-US" dirty="0"/>
          </a:p>
        </p:txBody>
      </p:sp>
    </p:spTree>
    <p:extLst>
      <p:ext uri="{BB962C8B-B14F-4D97-AF65-F5344CB8AC3E}">
        <p14:creationId xmlns:p14="http://schemas.microsoft.com/office/powerpoint/2010/main" val="8082342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Laptop Screen Feature">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362A36F0-BA54-ED41-BD8A-86CD7B5C0C27}"/>
              </a:ext>
            </a:extLst>
          </p:cNvPr>
          <p:cNvPicPr>
            <a:picLocks noChangeAspect="1"/>
          </p:cNvPicPr>
          <p:nvPr userDrawn="1"/>
        </p:nvPicPr>
        <p:blipFill>
          <a:blip r:embed="rId2"/>
          <a:stretch>
            <a:fillRect/>
          </a:stretch>
        </p:blipFill>
        <p:spPr>
          <a:xfrm>
            <a:off x="0" y="0"/>
            <a:ext cx="12192000" cy="762000"/>
          </a:xfrm>
          <a:prstGeom prst="rect">
            <a:avLst/>
          </a:prstGeom>
        </p:spPr>
      </p:pic>
      <p:pic>
        <p:nvPicPr>
          <p:cNvPr id="16" name="Picture 15">
            <a:extLst>
              <a:ext uri="{FF2B5EF4-FFF2-40B4-BE49-F238E27FC236}">
                <a16:creationId xmlns:a16="http://schemas.microsoft.com/office/drawing/2014/main" id="{E0769689-E969-4249-AD09-E264C5653ADD}"/>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12626"/>
            <a:ext cx="1756746" cy="375633"/>
          </a:xfrm>
          <a:prstGeom prst="rect">
            <a:avLst/>
          </a:prstGeom>
        </p:spPr>
      </p:pic>
      <p:pic>
        <p:nvPicPr>
          <p:cNvPr id="17" name="Picture 16">
            <a:extLst>
              <a:ext uri="{FF2B5EF4-FFF2-40B4-BE49-F238E27FC236}">
                <a16:creationId xmlns:a16="http://schemas.microsoft.com/office/drawing/2014/main" id="{2BCD0EFF-5C09-E748-ABF6-0403B16E98DC}"/>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
        <p:nvSpPr>
          <p:cNvPr id="11" name="TextBox 10">
            <a:extLst>
              <a:ext uri="{FF2B5EF4-FFF2-40B4-BE49-F238E27FC236}">
                <a16:creationId xmlns:a16="http://schemas.microsoft.com/office/drawing/2014/main" id="{076EDACC-F2B3-9D48-B8B7-759D5C24E1EB}"/>
              </a:ext>
            </a:extLst>
          </p:cNvPr>
          <p:cNvSpPr txBox="1"/>
          <p:nvPr userDrawn="1"/>
        </p:nvSpPr>
        <p:spPr>
          <a:xfrm>
            <a:off x="141668" y="6570784"/>
            <a:ext cx="12050332" cy="1923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b="0" i="0" dirty="0">
                <a:solidFill>
                  <a:schemeClr val="accent3"/>
                </a:solidFill>
                <a:latin typeface="Open Sans Light" panose="020B0306030504020204" pitchFamily="34" charset="0"/>
              </a:rPr>
              <a:t>© 2001-2019 Sitecore Corporation A/S. Sitecore® and Own the Experience® are registered trademarks of Sitecore Corporation A/S. All other brand names are the property of their respective owners.</a:t>
            </a:r>
          </a:p>
        </p:txBody>
      </p:sp>
      <p:sp>
        <p:nvSpPr>
          <p:cNvPr id="18" name="Text Placeholder 8">
            <a:extLst>
              <a:ext uri="{FF2B5EF4-FFF2-40B4-BE49-F238E27FC236}">
                <a16:creationId xmlns:a16="http://schemas.microsoft.com/office/drawing/2014/main" id="{72004538-2E99-3E44-BB49-2B0D48BA3B4B}"/>
              </a:ext>
            </a:extLst>
          </p:cNvPr>
          <p:cNvSpPr>
            <a:spLocks noGrp="1"/>
          </p:cNvSpPr>
          <p:nvPr>
            <p:ph type="body" sz="quarter" idx="12" hasCustomPrompt="1"/>
          </p:nvPr>
        </p:nvSpPr>
        <p:spPr>
          <a:xfrm>
            <a:off x="415625" y="211070"/>
            <a:ext cx="7546131" cy="399144"/>
          </a:xfrm>
          <a:prstGeom prst="rect">
            <a:avLst/>
          </a:prstGeom>
        </p:spPr>
        <p:txBody>
          <a:bodyPr/>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sp>
        <p:nvSpPr>
          <p:cNvPr id="8" name="Content Placeholder 2">
            <a:extLst>
              <a:ext uri="{FF2B5EF4-FFF2-40B4-BE49-F238E27FC236}">
                <a16:creationId xmlns:a16="http://schemas.microsoft.com/office/drawing/2014/main" id="{BCC740A0-82F5-7041-9376-CCD216E3650D}"/>
              </a:ext>
            </a:extLst>
          </p:cNvPr>
          <p:cNvSpPr>
            <a:spLocks noGrp="1"/>
          </p:cNvSpPr>
          <p:nvPr>
            <p:ph idx="1"/>
          </p:nvPr>
        </p:nvSpPr>
        <p:spPr>
          <a:xfrm>
            <a:off x="573156" y="1361800"/>
            <a:ext cx="4696268" cy="4406153"/>
          </a:xfrm>
          <a:prstGeom prst="rect">
            <a:avLst/>
          </a:prstGeom>
        </p:spPr>
        <p:txBody>
          <a:bodyPr/>
          <a:lstStyle>
            <a:lvl1pPr marL="0" indent="0">
              <a:lnSpc>
                <a:spcPct val="100000"/>
              </a:lnSpc>
              <a:spcBef>
                <a:spcPts val="1000"/>
              </a:spcBef>
              <a:spcAft>
                <a:spcPts val="600"/>
              </a:spcAft>
              <a:buNone/>
              <a:defRPr sz="2400" b="1"/>
            </a:lvl1pPr>
            <a:lvl2pPr>
              <a:lnSpc>
                <a:spcPct val="100000"/>
              </a:lnSpc>
              <a:spcBef>
                <a:spcPts val="1000"/>
              </a:spcBef>
              <a:spcAft>
                <a:spcPts val="600"/>
              </a:spcAft>
              <a:defRPr sz="2000"/>
            </a:lvl2pPr>
            <a:lvl3pPr>
              <a:lnSpc>
                <a:spcPct val="100000"/>
              </a:lnSpc>
              <a:spcBef>
                <a:spcPts val="1000"/>
              </a:spcBef>
              <a:spcAft>
                <a:spcPts val="600"/>
              </a:spcAft>
              <a:defRPr sz="1800"/>
            </a:lvl3pPr>
            <a:lvl4pPr>
              <a:lnSpc>
                <a:spcPct val="100000"/>
              </a:lnSpc>
              <a:spcBef>
                <a:spcPts val="1000"/>
              </a:spcBef>
              <a:spcAft>
                <a:spcPts val="600"/>
              </a:spcAft>
              <a:defRPr sz="1600"/>
            </a:lvl4pPr>
            <a:lvl5pPr>
              <a:lnSpc>
                <a:spcPct val="100000"/>
              </a:lnSpc>
              <a:spcBef>
                <a:spcPts val="1000"/>
              </a:spcBef>
              <a:spcAft>
                <a:spcPts val="600"/>
              </a:spcAft>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a:extLst>
              <a:ext uri="{FF2B5EF4-FFF2-40B4-BE49-F238E27FC236}">
                <a16:creationId xmlns:a16="http://schemas.microsoft.com/office/drawing/2014/main" id="{F5B7BCC4-F125-6C4B-B548-27AABB06DE9F}"/>
              </a:ext>
            </a:extLst>
          </p:cNvPr>
          <p:cNvPicPr>
            <a:picLocks noChangeAspect="1"/>
          </p:cNvPicPr>
          <p:nvPr userDrawn="1"/>
        </p:nvPicPr>
        <p:blipFill rotWithShape="1">
          <a:blip r:embed="rId5" cstate="screen">
            <a:extLst>
              <a:ext uri="{28A0092B-C50C-407E-A947-70E740481C1C}">
                <a14:useLocalDpi xmlns:a14="http://schemas.microsoft.com/office/drawing/2010/main"/>
              </a:ext>
            </a:extLst>
          </a:blip>
          <a:srcRect/>
          <a:stretch/>
        </p:blipFill>
        <p:spPr>
          <a:xfrm>
            <a:off x="4659633" y="1027682"/>
            <a:ext cx="7532367" cy="5550271"/>
          </a:xfrm>
          <a:prstGeom prst="rect">
            <a:avLst/>
          </a:prstGeom>
        </p:spPr>
      </p:pic>
      <p:sp>
        <p:nvSpPr>
          <p:cNvPr id="10" name="Picture Placeholder 10">
            <a:extLst>
              <a:ext uri="{FF2B5EF4-FFF2-40B4-BE49-F238E27FC236}">
                <a16:creationId xmlns:a16="http://schemas.microsoft.com/office/drawing/2014/main" id="{21F52A2D-DB0D-0343-95D3-C78D71C859B7}"/>
              </a:ext>
            </a:extLst>
          </p:cNvPr>
          <p:cNvSpPr>
            <a:spLocks noGrp="1"/>
          </p:cNvSpPr>
          <p:nvPr>
            <p:ph type="pic" sz="quarter" idx="13" hasCustomPrompt="1"/>
          </p:nvPr>
        </p:nvSpPr>
        <p:spPr>
          <a:xfrm>
            <a:off x="6259069" y="1414773"/>
            <a:ext cx="5946183" cy="4169044"/>
          </a:xfrm>
          <a:prstGeom prst="rect">
            <a:avLst/>
          </a:prstGeom>
          <a:solidFill>
            <a:schemeClr val="accent6"/>
          </a:solidFill>
        </p:spPr>
        <p:txBody>
          <a:bodyPr/>
          <a:lstStyle>
            <a:lvl1pPr marL="0" indent="0" algn="ctr">
              <a:buNone/>
              <a:defRPr sz="1800">
                <a:solidFill>
                  <a:schemeClr val="accent3"/>
                </a:solidFill>
              </a:defRPr>
            </a:lvl1pPr>
          </a:lstStyle>
          <a:p>
            <a:br>
              <a:rPr lang="en-US" dirty="0"/>
            </a:br>
            <a:r>
              <a:rPr lang="en-US" dirty="0"/>
              <a:t>Click icon to add picture</a:t>
            </a:r>
          </a:p>
        </p:txBody>
      </p:sp>
    </p:spTree>
    <p:extLst>
      <p:ext uri="{BB962C8B-B14F-4D97-AF65-F5344CB8AC3E}">
        <p14:creationId xmlns:p14="http://schemas.microsoft.com/office/powerpoint/2010/main" val="23974619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Mobile Portrait Screen Featur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0EC8D148-6B9C-3349-8EB5-6D958BB73A5A}"/>
              </a:ext>
            </a:extLst>
          </p:cNvPr>
          <p:cNvPicPr>
            <a:picLocks noChangeAspect="1"/>
          </p:cNvPicPr>
          <p:nvPr userDrawn="1"/>
        </p:nvPicPr>
        <p:blipFill>
          <a:blip r:embed="rId2"/>
          <a:stretch>
            <a:fillRect/>
          </a:stretch>
        </p:blipFill>
        <p:spPr>
          <a:xfrm>
            <a:off x="0" y="0"/>
            <a:ext cx="12192000" cy="762000"/>
          </a:xfrm>
          <a:prstGeom prst="rect">
            <a:avLst/>
          </a:prstGeom>
        </p:spPr>
      </p:pic>
      <p:pic>
        <p:nvPicPr>
          <p:cNvPr id="19" name="Picture 18">
            <a:extLst>
              <a:ext uri="{FF2B5EF4-FFF2-40B4-BE49-F238E27FC236}">
                <a16:creationId xmlns:a16="http://schemas.microsoft.com/office/drawing/2014/main" id="{4734025E-693D-594C-8A66-19544A755EFC}"/>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12626"/>
            <a:ext cx="1756746" cy="375633"/>
          </a:xfrm>
          <a:prstGeom prst="rect">
            <a:avLst/>
          </a:prstGeom>
        </p:spPr>
      </p:pic>
      <p:pic>
        <p:nvPicPr>
          <p:cNvPr id="20" name="Picture 19">
            <a:extLst>
              <a:ext uri="{FF2B5EF4-FFF2-40B4-BE49-F238E27FC236}">
                <a16:creationId xmlns:a16="http://schemas.microsoft.com/office/drawing/2014/main" id="{96CD3B13-3081-7D44-9A7A-851961FC7BC0}"/>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
        <p:nvSpPr>
          <p:cNvPr id="11" name="TextBox 10">
            <a:extLst>
              <a:ext uri="{FF2B5EF4-FFF2-40B4-BE49-F238E27FC236}">
                <a16:creationId xmlns:a16="http://schemas.microsoft.com/office/drawing/2014/main" id="{076EDACC-F2B3-9D48-B8B7-759D5C24E1EB}"/>
              </a:ext>
            </a:extLst>
          </p:cNvPr>
          <p:cNvSpPr txBox="1"/>
          <p:nvPr userDrawn="1"/>
        </p:nvSpPr>
        <p:spPr>
          <a:xfrm>
            <a:off x="141668" y="6570784"/>
            <a:ext cx="12050332" cy="1923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b="0" i="0" dirty="0">
                <a:solidFill>
                  <a:schemeClr val="accent3"/>
                </a:solidFill>
                <a:latin typeface="Open Sans Light" panose="020B0306030504020204" pitchFamily="34" charset="0"/>
              </a:rPr>
              <a:t>© 2001-2019 Sitecore Corporation A/S. Sitecore® and Own the Experience® are registered trademarks of Sitecore Corporation A/S. All other brand names are the property of their respective owners.</a:t>
            </a:r>
          </a:p>
        </p:txBody>
      </p:sp>
      <p:sp>
        <p:nvSpPr>
          <p:cNvPr id="18" name="Text Placeholder 8">
            <a:extLst>
              <a:ext uri="{FF2B5EF4-FFF2-40B4-BE49-F238E27FC236}">
                <a16:creationId xmlns:a16="http://schemas.microsoft.com/office/drawing/2014/main" id="{72004538-2E99-3E44-BB49-2B0D48BA3B4B}"/>
              </a:ext>
            </a:extLst>
          </p:cNvPr>
          <p:cNvSpPr>
            <a:spLocks noGrp="1"/>
          </p:cNvSpPr>
          <p:nvPr>
            <p:ph type="body" sz="quarter" idx="12" hasCustomPrompt="1"/>
          </p:nvPr>
        </p:nvSpPr>
        <p:spPr>
          <a:xfrm>
            <a:off x="415625" y="211070"/>
            <a:ext cx="7546131" cy="399144"/>
          </a:xfrm>
          <a:prstGeom prst="rect">
            <a:avLst/>
          </a:prstGeom>
        </p:spPr>
        <p:txBody>
          <a:bodyPr/>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sp>
        <p:nvSpPr>
          <p:cNvPr id="12" name="Content Placeholder 2">
            <a:extLst>
              <a:ext uri="{FF2B5EF4-FFF2-40B4-BE49-F238E27FC236}">
                <a16:creationId xmlns:a16="http://schemas.microsoft.com/office/drawing/2014/main" id="{FA9C22F7-1CEE-654F-809D-F85CBE715966}"/>
              </a:ext>
            </a:extLst>
          </p:cNvPr>
          <p:cNvSpPr>
            <a:spLocks noGrp="1"/>
          </p:cNvSpPr>
          <p:nvPr>
            <p:ph idx="1"/>
          </p:nvPr>
        </p:nvSpPr>
        <p:spPr>
          <a:xfrm>
            <a:off x="595757" y="1536587"/>
            <a:ext cx="5300702" cy="4592132"/>
          </a:xfrm>
          <a:prstGeom prst="rect">
            <a:avLst/>
          </a:prstGeom>
        </p:spPr>
        <p:txBody>
          <a:bodyPr/>
          <a:lstStyle>
            <a:lvl1pPr marL="0" indent="0">
              <a:lnSpc>
                <a:spcPct val="100000"/>
              </a:lnSpc>
              <a:spcBef>
                <a:spcPts val="1000"/>
              </a:spcBef>
              <a:spcAft>
                <a:spcPts val="600"/>
              </a:spcAft>
              <a:buNone/>
              <a:defRPr sz="2400" b="1"/>
            </a:lvl1pPr>
            <a:lvl2pPr>
              <a:lnSpc>
                <a:spcPct val="100000"/>
              </a:lnSpc>
              <a:spcBef>
                <a:spcPts val="1000"/>
              </a:spcBef>
              <a:spcAft>
                <a:spcPts val="600"/>
              </a:spcAft>
              <a:defRPr sz="2000"/>
            </a:lvl2pPr>
            <a:lvl3pPr>
              <a:lnSpc>
                <a:spcPct val="100000"/>
              </a:lnSpc>
              <a:spcBef>
                <a:spcPts val="1000"/>
              </a:spcBef>
              <a:spcAft>
                <a:spcPts val="600"/>
              </a:spcAft>
              <a:defRPr sz="1800"/>
            </a:lvl3pPr>
            <a:lvl4pPr>
              <a:lnSpc>
                <a:spcPct val="100000"/>
              </a:lnSpc>
              <a:spcBef>
                <a:spcPts val="1000"/>
              </a:spcBef>
              <a:spcAft>
                <a:spcPts val="600"/>
              </a:spcAft>
              <a:defRPr sz="1600"/>
            </a:lvl4pPr>
            <a:lvl5pPr>
              <a:lnSpc>
                <a:spcPct val="100000"/>
              </a:lnSpc>
              <a:spcBef>
                <a:spcPts val="1000"/>
              </a:spcBef>
              <a:spcAft>
                <a:spcPts val="600"/>
              </a:spcAft>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3" name="Picture 12">
            <a:extLst>
              <a:ext uri="{FF2B5EF4-FFF2-40B4-BE49-F238E27FC236}">
                <a16:creationId xmlns:a16="http://schemas.microsoft.com/office/drawing/2014/main" id="{09B65048-6439-2745-8D0F-D37DF0069956}"/>
              </a:ext>
            </a:extLst>
          </p:cNvPr>
          <p:cNvPicPr>
            <a:picLocks noChangeAspect="1"/>
          </p:cNvPicPr>
          <p:nvPr userDrawn="1"/>
        </p:nvPicPr>
        <p:blipFill rotWithShape="1">
          <a:blip r:embed="rId5" cstate="screen">
            <a:extLst>
              <a:ext uri="{28A0092B-C50C-407E-A947-70E740481C1C}">
                <a14:useLocalDpi xmlns:a14="http://schemas.microsoft.com/office/drawing/2010/main"/>
              </a:ext>
            </a:extLst>
          </a:blip>
          <a:srcRect t="-713"/>
          <a:stretch/>
        </p:blipFill>
        <p:spPr>
          <a:xfrm>
            <a:off x="6674074" y="959326"/>
            <a:ext cx="4324126" cy="5539445"/>
          </a:xfrm>
          <a:prstGeom prst="rect">
            <a:avLst/>
          </a:prstGeom>
        </p:spPr>
      </p:pic>
      <p:sp>
        <p:nvSpPr>
          <p:cNvPr id="14" name="Picture Placeholder 10">
            <a:extLst>
              <a:ext uri="{FF2B5EF4-FFF2-40B4-BE49-F238E27FC236}">
                <a16:creationId xmlns:a16="http://schemas.microsoft.com/office/drawing/2014/main" id="{E31C19A2-2F57-1C4A-B29E-39A2A3CD3C26}"/>
              </a:ext>
            </a:extLst>
          </p:cNvPr>
          <p:cNvSpPr>
            <a:spLocks noGrp="1"/>
          </p:cNvSpPr>
          <p:nvPr>
            <p:ph type="pic" sz="quarter" idx="13" hasCustomPrompt="1"/>
          </p:nvPr>
        </p:nvSpPr>
        <p:spPr>
          <a:xfrm>
            <a:off x="7071457" y="1953107"/>
            <a:ext cx="3533043" cy="4519160"/>
          </a:xfrm>
          <a:prstGeom prst="rect">
            <a:avLst/>
          </a:prstGeom>
          <a:solidFill>
            <a:schemeClr val="accent6"/>
          </a:solidFill>
        </p:spPr>
        <p:txBody>
          <a:bodyPr/>
          <a:lstStyle>
            <a:lvl1pPr marL="0" indent="0" algn="ctr">
              <a:buNone/>
              <a:defRPr sz="1600">
                <a:solidFill>
                  <a:schemeClr val="accent3"/>
                </a:solidFill>
              </a:defRPr>
            </a:lvl1pPr>
          </a:lstStyle>
          <a:p>
            <a:br>
              <a:rPr lang="en-US" dirty="0"/>
            </a:br>
            <a:r>
              <a:rPr lang="en-US" dirty="0"/>
              <a:t>Click icon to add picture</a:t>
            </a:r>
          </a:p>
        </p:txBody>
      </p:sp>
      <p:cxnSp>
        <p:nvCxnSpPr>
          <p:cNvPr id="15" name="Straight Connector 14">
            <a:extLst>
              <a:ext uri="{FF2B5EF4-FFF2-40B4-BE49-F238E27FC236}">
                <a16:creationId xmlns:a16="http://schemas.microsoft.com/office/drawing/2014/main" id="{9B1B1D98-AE47-5A46-95BE-7864BA454E38}"/>
              </a:ext>
            </a:extLst>
          </p:cNvPr>
          <p:cNvCxnSpPr>
            <a:cxnSpLocks/>
          </p:cNvCxnSpPr>
          <p:nvPr userDrawn="1"/>
        </p:nvCxnSpPr>
        <p:spPr>
          <a:xfrm>
            <a:off x="-32658" y="6485521"/>
            <a:ext cx="12224658" cy="0"/>
          </a:xfrm>
          <a:prstGeom prst="line">
            <a:avLst/>
          </a:prstGeom>
          <a:ln>
            <a:solidFill>
              <a:schemeClr val="accent3">
                <a:alpha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462944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obile Portrait Full Screen">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F80A9186-9605-404D-969B-36C10F6DE354}"/>
              </a:ext>
            </a:extLst>
          </p:cNvPr>
          <p:cNvPicPr>
            <a:picLocks noChangeAspect="1"/>
          </p:cNvPicPr>
          <p:nvPr userDrawn="1"/>
        </p:nvPicPr>
        <p:blipFill>
          <a:blip r:embed="rId2"/>
          <a:stretch>
            <a:fillRect/>
          </a:stretch>
        </p:blipFill>
        <p:spPr>
          <a:xfrm>
            <a:off x="0" y="0"/>
            <a:ext cx="12192000" cy="762000"/>
          </a:xfrm>
          <a:prstGeom prst="rect">
            <a:avLst/>
          </a:prstGeom>
        </p:spPr>
      </p:pic>
      <p:pic>
        <p:nvPicPr>
          <p:cNvPr id="15" name="Picture 14">
            <a:extLst>
              <a:ext uri="{FF2B5EF4-FFF2-40B4-BE49-F238E27FC236}">
                <a16:creationId xmlns:a16="http://schemas.microsoft.com/office/drawing/2014/main" id="{B61980DD-A17F-2B46-8FED-776B40DF51CD}"/>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12626"/>
            <a:ext cx="1756746" cy="375633"/>
          </a:xfrm>
          <a:prstGeom prst="rect">
            <a:avLst/>
          </a:prstGeom>
        </p:spPr>
      </p:pic>
      <p:pic>
        <p:nvPicPr>
          <p:cNvPr id="17" name="Picture 16">
            <a:extLst>
              <a:ext uri="{FF2B5EF4-FFF2-40B4-BE49-F238E27FC236}">
                <a16:creationId xmlns:a16="http://schemas.microsoft.com/office/drawing/2014/main" id="{A3BD1460-F719-C64A-B087-08B39CF9F1EB}"/>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
        <p:nvSpPr>
          <p:cNvPr id="11" name="TextBox 10">
            <a:extLst>
              <a:ext uri="{FF2B5EF4-FFF2-40B4-BE49-F238E27FC236}">
                <a16:creationId xmlns:a16="http://schemas.microsoft.com/office/drawing/2014/main" id="{076EDACC-F2B3-9D48-B8B7-759D5C24E1EB}"/>
              </a:ext>
            </a:extLst>
          </p:cNvPr>
          <p:cNvSpPr txBox="1"/>
          <p:nvPr userDrawn="1"/>
        </p:nvSpPr>
        <p:spPr>
          <a:xfrm>
            <a:off x="141668" y="6570784"/>
            <a:ext cx="12050332" cy="1923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b="0" i="0" dirty="0">
                <a:solidFill>
                  <a:schemeClr val="accent3"/>
                </a:solidFill>
                <a:latin typeface="Open Sans Light" panose="020B0306030504020204" pitchFamily="34" charset="0"/>
              </a:rPr>
              <a:t>© 2001-2019 Sitecore Corporation A/S. Sitecore® and Own the Experience® are registered trademarks of Sitecore Corporation A/S. All other brand names are the property of their respective owners.</a:t>
            </a:r>
          </a:p>
        </p:txBody>
      </p:sp>
      <p:sp>
        <p:nvSpPr>
          <p:cNvPr id="18" name="Text Placeholder 8">
            <a:extLst>
              <a:ext uri="{FF2B5EF4-FFF2-40B4-BE49-F238E27FC236}">
                <a16:creationId xmlns:a16="http://schemas.microsoft.com/office/drawing/2014/main" id="{72004538-2E99-3E44-BB49-2B0D48BA3B4B}"/>
              </a:ext>
            </a:extLst>
          </p:cNvPr>
          <p:cNvSpPr>
            <a:spLocks noGrp="1"/>
          </p:cNvSpPr>
          <p:nvPr>
            <p:ph type="body" sz="quarter" idx="12" hasCustomPrompt="1"/>
          </p:nvPr>
        </p:nvSpPr>
        <p:spPr>
          <a:xfrm>
            <a:off x="415625" y="211070"/>
            <a:ext cx="7546131" cy="399144"/>
          </a:xfrm>
          <a:prstGeom prst="rect">
            <a:avLst/>
          </a:prstGeom>
        </p:spPr>
        <p:txBody>
          <a:bodyPr/>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sp>
        <p:nvSpPr>
          <p:cNvPr id="9" name="Content Placeholder 2">
            <a:extLst>
              <a:ext uri="{FF2B5EF4-FFF2-40B4-BE49-F238E27FC236}">
                <a16:creationId xmlns:a16="http://schemas.microsoft.com/office/drawing/2014/main" id="{8B73DE91-0F47-5042-A509-2964F0ADC134}"/>
              </a:ext>
            </a:extLst>
          </p:cNvPr>
          <p:cNvSpPr>
            <a:spLocks noGrp="1"/>
          </p:cNvSpPr>
          <p:nvPr>
            <p:ph idx="1"/>
          </p:nvPr>
        </p:nvSpPr>
        <p:spPr>
          <a:xfrm>
            <a:off x="437768" y="1519315"/>
            <a:ext cx="7115971" cy="4592132"/>
          </a:xfrm>
          <a:prstGeom prst="rect">
            <a:avLst/>
          </a:prstGeom>
        </p:spPr>
        <p:txBody>
          <a:bodyPr/>
          <a:lstStyle>
            <a:lvl1pPr marL="0" indent="0">
              <a:lnSpc>
                <a:spcPct val="100000"/>
              </a:lnSpc>
              <a:spcBef>
                <a:spcPts val="1000"/>
              </a:spcBef>
              <a:spcAft>
                <a:spcPts val="600"/>
              </a:spcAft>
              <a:buNone/>
              <a:defRPr sz="2400" b="1"/>
            </a:lvl1pPr>
            <a:lvl2pPr>
              <a:lnSpc>
                <a:spcPct val="100000"/>
              </a:lnSpc>
              <a:spcBef>
                <a:spcPts val="1000"/>
              </a:spcBef>
              <a:spcAft>
                <a:spcPts val="600"/>
              </a:spcAft>
              <a:defRPr sz="2000"/>
            </a:lvl2pPr>
            <a:lvl3pPr>
              <a:lnSpc>
                <a:spcPct val="100000"/>
              </a:lnSpc>
              <a:spcBef>
                <a:spcPts val="1000"/>
              </a:spcBef>
              <a:spcAft>
                <a:spcPts val="600"/>
              </a:spcAft>
              <a:defRPr sz="1800"/>
            </a:lvl3pPr>
            <a:lvl4pPr>
              <a:lnSpc>
                <a:spcPct val="100000"/>
              </a:lnSpc>
              <a:spcBef>
                <a:spcPts val="1000"/>
              </a:spcBef>
              <a:spcAft>
                <a:spcPts val="600"/>
              </a:spcAft>
              <a:defRPr sz="1600"/>
            </a:lvl4pPr>
            <a:lvl5pPr>
              <a:lnSpc>
                <a:spcPct val="100000"/>
              </a:lnSpc>
              <a:spcBef>
                <a:spcPts val="1000"/>
              </a:spcBef>
              <a:spcAft>
                <a:spcPts val="600"/>
              </a:spcAft>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 name="Picture 9">
            <a:extLst>
              <a:ext uri="{FF2B5EF4-FFF2-40B4-BE49-F238E27FC236}">
                <a16:creationId xmlns:a16="http://schemas.microsoft.com/office/drawing/2014/main" id="{63C1909F-D922-E944-8E17-989A0C32A56C}"/>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7646506" y="775499"/>
            <a:ext cx="3500183" cy="6218308"/>
          </a:xfrm>
          <a:prstGeom prst="rect">
            <a:avLst/>
          </a:prstGeom>
          <a:effectLst/>
        </p:spPr>
      </p:pic>
      <p:sp>
        <p:nvSpPr>
          <p:cNvPr id="16" name="Picture Placeholder 10">
            <a:extLst>
              <a:ext uri="{FF2B5EF4-FFF2-40B4-BE49-F238E27FC236}">
                <a16:creationId xmlns:a16="http://schemas.microsoft.com/office/drawing/2014/main" id="{D2F9A2E7-7000-194D-A703-72F07021A4BB}"/>
              </a:ext>
            </a:extLst>
          </p:cNvPr>
          <p:cNvSpPr>
            <a:spLocks noGrp="1"/>
          </p:cNvSpPr>
          <p:nvPr>
            <p:ph type="pic" sz="quarter" idx="13" hasCustomPrompt="1"/>
          </p:nvPr>
        </p:nvSpPr>
        <p:spPr>
          <a:xfrm>
            <a:off x="8312034" y="1675469"/>
            <a:ext cx="2341759" cy="4137190"/>
          </a:xfrm>
          <a:prstGeom prst="rect">
            <a:avLst/>
          </a:prstGeom>
          <a:solidFill>
            <a:schemeClr val="accent6"/>
          </a:solidFill>
        </p:spPr>
        <p:txBody>
          <a:bodyPr/>
          <a:lstStyle>
            <a:lvl1pPr marL="0" indent="0" algn="ctr">
              <a:buNone/>
              <a:defRPr sz="1400">
                <a:solidFill>
                  <a:schemeClr val="accent3"/>
                </a:solidFill>
              </a:defRPr>
            </a:lvl1pPr>
          </a:lstStyle>
          <a:p>
            <a:br>
              <a:rPr lang="en-US" dirty="0"/>
            </a:br>
            <a:r>
              <a:rPr lang="en-US" dirty="0"/>
              <a:t>Click icon to add picture</a:t>
            </a:r>
          </a:p>
        </p:txBody>
      </p:sp>
    </p:spTree>
    <p:extLst>
      <p:ext uri="{BB962C8B-B14F-4D97-AF65-F5344CB8AC3E}">
        <p14:creationId xmlns:p14="http://schemas.microsoft.com/office/powerpoint/2010/main" val="263780095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6F075C9B-4A31-6D46-8FA8-0022735E3517}"/>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55539" t="23970"/>
          <a:stretch/>
        </p:blipFill>
        <p:spPr>
          <a:xfrm>
            <a:off x="5062329" y="0"/>
            <a:ext cx="7129670" cy="6858000"/>
          </a:xfrm>
          <a:prstGeom prst="rect">
            <a:avLst/>
          </a:prstGeom>
        </p:spPr>
      </p:pic>
      <p:sp>
        <p:nvSpPr>
          <p:cNvPr id="2" name="TextBox 1">
            <a:extLst>
              <a:ext uri="{FF2B5EF4-FFF2-40B4-BE49-F238E27FC236}">
                <a16:creationId xmlns:a16="http://schemas.microsoft.com/office/drawing/2014/main" id="{813490E4-6D34-AD4F-9606-D3A8E71B6F41}"/>
              </a:ext>
            </a:extLst>
          </p:cNvPr>
          <p:cNvSpPr txBox="1"/>
          <p:nvPr userDrawn="1"/>
        </p:nvSpPr>
        <p:spPr>
          <a:xfrm>
            <a:off x="639399" y="1431236"/>
            <a:ext cx="4422931" cy="1015663"/>
          </a:xfrm>
          <a:prstGeom prst="rect">
            <a:avLst/>
          </a:prstGeom>
          <a:noFill/>
        </p:spPr>
        <p:txBody>
          <a:bodyPr wrap="square" rtlCol="0">
            <a:spAutoFit/>
          </a:bodyPr>
          <a:lstStyle/>
          <a:p>
            <a:pPr algn="l"/>
            <a:r>
              <a:rPr lang="en-US" sz="6000" b="1" dirty="0"/>
              <a:t>Thank you</a:t>
            </a:r>
          </a:p>
        </p:txBody>
      </p:sp>
      <p:sp>
        <p:nvSpPr>
          <p:cNvPr id="10" name="TextBox 9">
            <a:extLst>
              <a:ext uri="{FF2B5EF4-FFF2-40B4-BE49-F238E27FC236}">
                <a16:creationId xmlns:a16="http://schemas.microsoft.com/office/drawing/2014/main" id="{93395DC6-A9B9-304E-A1E3-D5051C953A42}"/>
              </a:ext>
            </a:extLst>
          </p:cNvPr>
          <p:cNvSpPr txBox="1"/>
          <p:nvPr userDrawn="1"/>
        </p:nvSpPr>
        <p:spPr>
          <a:xfrm>
            <a:off x="733386" y="3233952"/>
            <a:ext cx="3439471" cy="1288366"/>
          </a:xfrm>
          <a:prstGeom prst="rect">
            <a:avLst/>
          </a:prstGeom>
          <a:noFill/>
        </p:spPr>
        <p:txBody>
          <a:bodyPr wrap="square" rtlCol="0">
            <a:spAutoFit/>
          </a:bodyPr>
          <a:lstStyle/>
          <a:p>
            <a:pPr marL="0" marR="0" indent="0" algn="l" defTabSz="914514" rtl="0" eaLnBrk="1" fontAlgn="auto" latinLnBrk="0" hangingPunct="1">
              <a:lnSpc>
                <a:spcPct val="200000"/>
              </a:lnSpc>
              <a:spcBef>
                <a:spcPts val="0"/>
              </a:spcBef>
              <a:spcAft>
                <a:spcPts val="0"/>
              </a:spcAft>
              <a:buClrTx/>
              <a:buSzTx/>
              <a:buFontTx/>
              <a:buNone/>
              <a:tabLst/>
              <a:defRPr/>
            </a:pPr>
            <a:r>
              <a:rPr lang="en-US" sz="800" b="1" i="0" u="none" strike="noStrike" kern="1200" baseline="0" dirty="0">
                <a:solidFill>
                  <a:schemeClr val="accent3"/>
                </a:solidFill>
                <a:latin typeface="Open Sans" panose="020B0606030504020204" pitchFamily="34" charset="0"/>
                <a:ea typeface="Open Sans" panose="020B0606030504020204" pitchFamily="34" charset="0"/>
                <a:cs typeface="Open Sans" panose="020B0606030504020204" pitchFamily="34" charset="0"/>
              </a:rPr>
              <a:t>FOR DISCUSSION PURPOSES ONLY. </a:t>
            </a:r>
          </a:p>
          <a:p>
            <a:pPr marL="0" marR="0" indent="0" algn="l" defTabSz="914514" rtl="0" eaLnBrk="1" fontAlgn="auto" latinLnBrk="0" hangingPunct="1">
              <a:lnSpc>
                <a:spcPct val="200000"/>
              </a:lnSpc>
              <a:spcBef>
                <a:spcPts val="0"/>
              </a:spcBef>
              <a:spcAft>
                <a:spcPts val="0"/>
              </a:spcAft>
              <a:buClrTx/>
              <a:buSzTx/>
              <a:buFontTx/>
              <a:buNone/>
              <a:tabLst/>
              <a:defRPr/>
            </a:pPr>
            <a:r>
              <a:rPr lang="en-US" sz="800" b="0" i="0" u="none" strike="noStrike" kern="1200" baseline="0" dirty="0">
                <a:solidFill>
                  <a:schemeClr val="accent3"/>
                </a:solidFill>
                <a:latin typeface="Open Sans" panose="020B0606030504020204" pitchFamily="34" charset="0"/>
                <a:ea typeface="Open Sans" panose="020B0606030504020204" pitchFamily="34" charset="0"/>
                <a:cs typeface="Open Sans" panose="020B0606030504020204" pitchFamily="34" charset="0"/>
              </a:rPr>
              <a:t>Sitecore Confidential and Proprietary. ©2019 Sitecore Corporation A/S. Sitecore</a:t>
            </a:r>
            <a:r>
              <a:rPr lang="en-US" sz="800" b="0" i="0" u="none" strike="noStrike" kern="1200" baseline="30000" dirty="0">
                <a:solidFill>
                  <a:schemeClr val="accent3"/>
                </a:solidFill>
                <a:latin typeface="Open Sans" panose="020B0606030504020204" pitchFamily="34" charset="0"/>
                <a:ea typeface="Open Sans" panose="020B0606030504020204" pitchFamily="34" charset="0"/>
                <a:cs typeface="Open Sans" panose="020B0606030504020204" pitchFamily="34" charset="0"/>
              </a:rPr>
              <a:t>®</a:t>
            </a:r>
            <a:r>
              <a:rPr lang="en-US" sz="800" b="0" i="0" u="none" strike="noStrike" kern="1200" baseline="0" dirty="0">
                <a:solidFill>
                  <a:schemeClr val="accent3"/>
                </a:solidFill>
                <a:latin typeface="Open Sans" panose="020B0606030504020204" pitchFamily="34" charset="0"/>
                <a:ea typeface="Open Sans" panose="020B0606030504020204" pitchFamily="34" charset="0"/>
                <a:cs typeface="Open Sans" panose="020B0606030504020204" pitchFamily="34" charset="0"/>
              </a:rPr>
              <a:t> and Own the Experience</a:t>
            </a:r>
            <a:r>
              <a:rPr lang="en-US" sz="800" b="0" i="0" u="none" strike="noStrike" kern="1200" baseline="30000" dirty="0">
                <a:solidFill>
                  <a:schemeClr val="accent3"/>
                </a:solidFill>
                <a:latin typeface="Open Sans" panose="020B0606030504020204" pitchFamily="34" charset="0"/>
                <a:ea typeface="Open Sans" panose="020B0606030504020204" pitchFamily="34" charset="0"/>
                <a:cs typeface="Open Sans" panose="020B0606030504020204" pitchFamily="34" charset="0"/>
              </a:rPr>
              <a:t>®</a:t>
            </a:r>
            <a:r>
              <a:rPr lang="en-US" sz="800" b="0" i="0" u="none" strike="noStrike" kern="1200" baseline="0" dirty="0">
                <a:solidFill>
                  <a:schemeClr val="accent3"/>
                </a:solidFill>
                <a:latin typeface="Open Sans" panose="020B0606030504020204" pitchFamily="34" charset="0"/>
                <a:ea typeface="Open Sans" panose="020B0606030504020204" pitchFamily="34" charset="0"/>
                <a:cs typeface="Open Sans" panose="020B0606030504020204" pitchFamily="34" charset="0"/>
              </a:rPr>
              <a:t> are registered trademarks of Sitecore Corporation A/S. All other brand names are the property of their respective owners.</a:t>
            </a:r>
            <a:endParaRPr lang="en-US" sz="800" baseline="0" dirty="0">
              <a:solidFill>
                <a:schemeClr val="accent3"/>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6" name="Picture 5">
            <a:extLst>
              <a:ext uri="{FF2B5EF4-FFF2-40B4-BE49-F238E27FC236}">
                <a16:creationId xmlns:a16="http://schemas.microsoft.com/office/drawing/2014/main" id="{D0A4391B-30BD-D24E-B913-CBA5C068AD90}"/>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44455" y="5225458"/>
            <a:ext cx="2656023" cy="572419"/>
          </a:xfrm>
          <a:prstGeom prst="rect">
            <a:avLst/>
          </a:prstGeom>
        </p:spPr>
      </p:pic>
    </p:spTree>
    <p:extLst>
      <p:ext uri="{BB962C8B-B14F-4D97-AF65-F5344CB8AC3E}">
        <p14:creationId xmlns:p14="http://schemas.microsoft.com/office/powerpoint/2010/main" val="3139591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HeaderBasic_LgImage_SingleTex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F3CEC76-62CC-C444-85DE-C5DFB45DC47B}"/>
              </a:ext>
            </a:extLst>
          </p:cNvPr>
          <p:cNvPicPr>
            <a:picLocks noChangeAspect="1"/>
          </p:cNvPicPr>
          <p:nvPr userDrawn="1"/>
        </p:nvPicPr>
        <p:blipFill>
          <a:blip r:embed="rId2"/>
          <a:stretch>
            <a:fillRect/>
          </a:stretch>
        </p:blipFill>
        <p:spPr>
          <a:xfrm>
            <a:off x="6350" y="0"/>
            <a:ext cx="12179300" cy="6858000"/>
          </a:xfrm>
          <a:prstGeom prst="rect">
            <a:avLst/>
          </a:prstGeom>
        </p:spPr>
      </p:pic>
      <p:sp>
        <p:nvSpPr>
          <p:cNvPr id="11" name="TextBox 10">
            <a:extLst>
              <a:ext uri="{FF2B5EF4-FFF2-40B4-BE49-F238E27FC236}">
                <a16:creationId xmlns:a16="http://schemas.microsoft.com/office/drawing/2014/main" id="{076EDACC-F2B3-9D48-B8B7-759D5C24E1EB}"/>
              </a:ext>
            </a:extLst>
          </p:cNvPr>
          <p:cNvSpPr txBox="1"/>
          <p:nvPr userDrawn="1"/>
        </p:nvSpPr>
        <p:spPr>
          <a:xfrm>
            <a:off x="141669" y="6570783"/>
            <a:ext cx="8235978" cy="1923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b="0" i="0" dirty="0">
                <a:solidFill>
                  <a:schemeClr val="accent3">
                    <a:lumMod val="50000"/>
                  </a:schemeClr>
                </a:solidFill>
                <a:latin typeface="Open Sans Light" panose="020B0306030504020204" pitchFamily="34" charset="0"/>
              </a:rPr>
              <a:t>© 2001-2019 Sitecore Corporation A/S. Sitecore® and Own the Experience® are registered trademarks of Sitecore Corporation A/S. All other brand names are the property of their respective owners.</a:t>
            </a:r>
          </a:p>
        </p:txBody>
      </p:sp>
      <p:sp>
        <p:nvSpPr>
          <p:cNvPr id="7" name="Text Placeholder 12">
            <a:extLst>
              <a:ext uri="{FF2B5EF4-FFF2-40B4-BE49-F238E27FC236}">
                <a16:creationId xmlns:a16="http://schemas.microsoft.com/office/drawing/2014/main" id="{80EA6A67-E335-5341-AA0E-7E1FCE7A6EC6}"/>
              </a:ext>
            </a:extLst>
          </p:cNvPr>
          <p:cNvSpPr>
            <a:spLocks noGrp="1"/>
          </p:cNvSpPr>
          <p:nvPr>
            <p:ph type="body" sz="quarter" idx="13" hasCustomPrompt="1"/>
          </p:nvPr>
        </p:nvSpPr>
        <p:spPr>
          <a:xfrm>
            <a:off x="587800" y="1748791"/>
            <a:ext cx="569843" cy="4475322"/>
          </a:xfrm>
          <a:prstGeom prst="rect">
            <a:avLst/>
          </a:prstGeom>
        </p:spPr>
        <p:txBody>
          <a:bodyPr lIns="0" tIns="0" rIns="0" bIns="0" anchor="t" anchorCtr="0"/>
          <a:lstStyle>
            <a:lvl1pPr marL="12700" indent="0">
              <a:lnSpc>
                <a:spcPct val="150000"/>
              </a:lnSpc>
              <a:spcBef>
                <a:spcPts val="0"/>
              </a:spcBef>
              <a:buNone/>
              <a:tabLst/>
              <a:defRPr sz="1800" b="1">
                <a:solidFill>
                  <a:srgbClr val="FF0000"/>
                </a:solidFill>
                <a:latin typeface="Open Sans" panose="020B0606030504020204" pitchFamily="34" charset="0"/>
                <a:ea typeface="Open Sans" panose="020B0606030504020204" pitchFamily="34" charset="0"/>
                <a:cs typeface="Open Sans" panose="020B0606030504020204" pitchFamily="34" charset="0"/>
              </a:defRPr>
            </a:lvl1pPr>
            <a:lvl2pPr marL="12700" indent="0">
              <a:buNone/>
              <a:tabLst/>
              <a:defRPr sz="2400"/>
            </a:lvl2pPr>
            <a:lvl3pPr marL="12700" indent="0">
              <a:buNone/>
              <a:tabLst/>
              <a:defRPr sz="2400"/>
            </a:lvl3pPr>
            <a:lvl4pPr marL="12700" indent="0">
              <a:buNone/>
              <a:tabLst/>
              <a:defRPr sz="2400"/>
            </a:lvl4pPr>
            <a:lvl5pPr marL="12700" indent="0">
              <a:buNone/>
              <a:tabLst/>
              <a:defRPr sz="2400"/>
            </a:lvl5pPr>
          </a:lstStyle>
          <a:p>
            <a:pPr lvl="0"/>
            <a:r>
              <a:rPr lang="en-US" dirty="0"/>
              <a:t>01</a:t>
            </a:r>
          </a:p>
          <a:p>
            <a:pPr lvl="0"/>
            <a:r>
              <a:rPr lang="en-US" dirty="0"/>
              <a:t>02</a:t>
            </a:r>
          </a:p>
          <a:p>
            <a:pPr lvl="0"/>
            <a:r>
              <a:rPr lang="en-US" dirty="0"/>
              <a:t>03</a:t>
            </a:r>
          </a:p>
          <a:p>
            <a:pPr lvl="0"/>
            <a:r>
              <a:rPr lang="en-US" dirty="0"/>
              <a:t>04</a:t>
            </a:r>
          </a:p>
          <a:p>
            <a:pPr lvl="0"/>
            <a:r>
              <a:rPr lang="en-US" dirty="0"/>
              <a:t>05</a:t>
            </a:r>
          </a:p>
          <a:p>
            <a:pPr lvl="0"/>
            <a:r>
              <a:rPr lang="en-US" dirty="0"/>
              <a:t>06</a:t>
            </a:r>
          </a:p>
          <a:p>
            <a:pPr lvl="0"/>
            <a:r>
              <a:rPr lang="en-US" dirty="0"/>
              <a:t>07</a:t>
            </a:r>
          </a:p>
          <a:p>
            <a:pPr lvl="0"/>
            <a:r>
              <a:rPr lang="en-US" dirty="0"/>
              <a:t>08</a:t>
            </a:r>
          </a:p>
          <a:p>
            <a:pPr lvl="0"/>
            <a:r>
              <a:rPr lang="en-US" dirty="0"/>
              <a:t>09</a:t>
            </a:r>
          </a:p>
        </p:txBody>
      </p:sp>
      <p:sp>
        <p:nvSpPr>
          <p:cNvPr id="8" name="Text Placeholder 17">
            <a:extLst>
              <a:ext uri="{FF2B5EF4-FFF2-40B4-BE49-F238E27FC236}">
                <a16:creationId xmlns:a16="http://schemas.microsoft.com/office/drawing/2014/main" id="{367F50F6-D7B2-5749-BD62-F5621722AF2F}"/>
              </a:ext>
            </a:extLst>
          </p:cNvPr>
          <p:cNvSpPr>
            <a:spLocks noGrp="1"/>
          </p:cNvSpPr>
          <p:nvPr>
            <p:ph type="body" sz="quarter" idx="14" hasCustomPrompt="1"/>
          </p:nvPr>
        </p:nvSpPr>
        <p:spPr>
          <a:xfrm>
            <a:off x="1465104" y="1710245"/>
            <a:ext cx="7010302" cy="4475163"/>
          </a:xfrm>
          <a:prstGeom prst="rect">
            <a:avLst/>
          </a:prstGeom>
        </p:spPr>
        <p:txBody>
          <a:bodyPr/>
          <a:lstStyle>
            <a:lvl1pPr marL="0" marR="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lang="en-US" sz="1800" b="0" i="0" smtClean="0">
                <a:effectLs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Section title goes here</a:t>
            </a:r>
          </a:p>
          <a:p>
            <a:pPr lvl="0"/>
            <a:r>
              <a:rPr lang="en-US" dirty="0"/>
              <a:t>Lorem ipsum dolor sit </a:t>
            </a:r>
            <a:r>
              <a:rPr lang="en-US" dirty="0" err="1"/>
              <a:t>amet</a:t>
            </a:r>
            <a:endParaRPr lang="en-US" dirty="0"/>
          </a:p>
          <a:p>
            <a:pPr lvl="0"/>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vulputate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eget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nisl</a:t>
            </a:r>
            <a:r>
              <a:rPr lang="en-US" b="0" i="0" dirty="0">
                <a:solidFill>
                  <a:srgbClr val="000000"/>
                </a:solidFill>
                <a:effectLst/>
                <a:latin typeface="Open Sans" panose="020B0606030504020204" pitchFamily="34" charset="0"/>
              </a:rPr>
              <a:t> at </a:t>
            </a:r>
            <a:r>
              <a:rPr lang="en-US" b="0" i="0" dirty="0" err="1">
                <a:solidFill>
                  <a:srgbClr val="000000"/>
                </a:solidFill>
                <a:effectLst/>
                <a:latin typeface="Open Sans" panose="020B0606030504020204" pitchFamily="34" charset="0"/>
              </a:rPr>
              <a:t>aliquam</a:t>
            </a:r>
            <a:endParaRPr lang="en-US" b="0" i="0" dirty="0">
              <a:solidFill>
                <a:srgbClr val="000000"/>
              </a:solidFill>
              <a:effectLst/>
              <a:latin typeface="Open Sans" panose="020B0606030504020204" pitchFamily="34" charset="0"/>
            </a:endParaRPr>
          </a:p>
          <a:p>
            <a:pPr lvl="0"/>
            <a:r>
              <a:rPr lang="en-US" b="0" i="0" dirty="0" err="1">
                <a:solidFill>
                  <a:srgbClr val="000000"/>
                </a:solidFill>
                <a:effectLst/>
                <a:latin typeface="Open Sans" panose="020B0606030504020204" pitchFamily="34" charset="0"/>
              </a:rPr>
              <a:t>Phasellus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auctor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sodales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justo</a:t>
            </a:r>
            <a:r>
              <a:rPr lang="en-US" b="0" i="0" dirty="0">
                <a:solidFill>
                  <a:srgbClr val="000000"/>
                </a:solidFill>
                <a:effectLst/>
                <a:latin typeface="Open Sans" panose="020B0606030504020204" pitchFamily="34" charset="0"/>
              </a:rPr>
              <a:t> vitae </a:t>
            </a:r>
            <a:r>
              <a:rPr lang="en-US" b="0" i="0" dirty="0" err="1">
                <a:solidFill>
                  <a:srgbClr val="000000"/>
                </a:solidFill>
                <a:effectLst/>
                <a:latin typeface="Open Sans" panose="020B0606030504020204" pitchFamily="34" charset="0"/>
              </a:rPr>
              <a:t>iaculis</a:t>
            </a:r>
            <a:endParaRPr lang="en-US" b="0" i="0" dirty="0">
              <a:solidFill>
                <a:srgbClr val="000000"/>
              </a:solidFill>
              <a:effectLst/>
              <a:latin typeface="Open Sans" panose="020B0606030504020204" pitchFamily="34" charset="0"/>
            </a:endParaRPr>
          </a:p>
          <a:p>
            <a:pPr lvl="0"/>
            <a:r>
              <a:rPr lang="en-US" dirty="0"/>
              <a:t>Integer </a:t>
            </a:r>
            <a:r>
              <a:rPr lang="en-US" dirty="0" err="1"/>
              <a:t>commodo</a:t>
            </a:r>
            <a:r>
              <a:rPr lang="en-US" dirty="0"/>
              <a:t> </a:t>
            </a:r>
            <a:r>
              <a:rPr lang="en-US" dirty="0" err="1"/>
              <a:t>quam</a:t>
            </a:r>
            <a:r>
              <a:rPr lang="en-US" dirty="0"/>
              <a:t> non </a:t>
            </a:r>
            <a:r>
              <a:rPr lang="en-US" dirty="0" err="1"/>
              <a:t>urna</a:t>
            </a:r>
            <a:r>
              <a:rPr lang="en-US" dirty="0"/>
              <a:t> </a:t>
            </a:r>
            <a:r>
              <a:rPr lang="en-US" dirty="0" err="1"/>
              <a:t>feugiat</a:t>
            </a:r>
            <a:endParaRPr lang="en-US" dirty="0"/>
          </a:p>
          <a:p>
            <a:pPr lvl="0"/>
            <a:r>
              <a:rPr lang="en-US" dirty="0" err="1"/>
              <a:t>Sed</a:t>
            </a:r>
            <a:r>
              <a:rPr lang="en-US" dirty="0"/>
              <a:t> </a:t>
            </a:r>
            <a:r>
              <a:rPr lang="en-US" dirty="0" err="1"/>
              <a:t>vulputate</a:t>
            </a:r>
            <a:r>
              <a:rPr lang="en-US" dirty="0"/>
              <a:t> </a:t>
            </a:r>
            <a:r>
              <a:rPr lang="en-US" dirty="0" err="1"/>
              <a:t>eget</a:t>
            </a:r>
            <a:r>
              <a:rPr lang="en-US" dirty="0"/>
              <a:t> </a:t>
            </a:r>
            <a:r>
              <a:rPr lang="en-US" dirty="0" err="1"/>
              <a:t>nisl</a:t>
            </a:r>
            <a:r>
              <a:rPr lang="en-US" dirty="0"/>
              <a:t> at </a:t>
            </a:r>
            <a:r>
              <a:rPr lang="en-US" dirty="0" err="1"/>
              <a:t>aliquam</a:t>
            </a:r>
            <a:endParaRPr lang="en-US" dirty="0"/>
          </a:p>
          <a:p>
            <a:pPr lvl="0"/>
            <a:r>
              <a:rPr lang="en-US" dirty="0" err="1"/>
              <a:t>Phasellus</a:t>
            </a:r>
            <a:r>
              <a:rPr lang="en-US" dirty="0"/>
              <a:t> </a:t>
            </a:r>
            <a:r>
              <a:rPr lang="en-US" dirty="0" err="1"/>
              <a:t>auctor</a:t>
            </a:r>
            <a:r>
              <a:rPr lang="en-US" dirty="0"/>
              <a:t> </a:t>
            </a:r>
            <a:r>
              <a:rPr lang="en-US" dirty="0" err="1"/>
              <a:t>sodales</a:t>
            </a:r>
            <a:r>
              <a:rPr lang="en-US" dirty="0"/>
              <a:t> </a:t>
            </a:r>
            <a:r>
              <a:rPr lang="en-US" dirty="0" err="1"/>
              <a:t>justo</a:t>
            </a:r>
            <a:r>
              <a:rPr lang="en-US" dirty="0"/>
              <a:t> vitae </a:t>
            </a:r>
            <a:r>
              <a:rPr lang="en-US" dirty="0" err="1"/>
              <a:t>iaculi</a:t>
            </a:r>
            <a:endParaRPr lang="en-US" dirty="0"/>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vulputate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eget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nisl</a:t>
            </a:r>
            <a:r>
              <a:rPr lang="en-US" b="0" i="0" dirty="0">
                <a:solidFill>
                  <a:srgbClr val="000000"/>
                </a:solidFill>
                <a:effectLst/>
                <a:latin typeface="Open Sans" panose="020B0606030504020204" pitchFamily="34" charset="0"/>
              </a:rPr>
              <a:t> at </a:t>
            </a:r>
            <a:r>
              <a:rPr lang="en-US" b="0" i="0" dirty="0" err="1">
                <a:solidFill>
                  <a:srgbClr val="000000"/>
                </a:solidFill>
                <a:effectLst/>
                <a:latin typeface="Open Sans" panose="020B0606030504020204" pitchFamily="34" charset="0"/>
              </a:rPr>
              <a:t>aliquam</a:t>
            </a:r>
            <a:endParaRPr lang="en-US" b="0" i="0" dirty="0">
              <a:solidFill>
                <a:srgbClr val="000000"/>
              </a:solidFill>
              <a:effectLst/>
              <a:latin typeface="Open Sans" panose="020B0606030504020204" pitchFamily="34" charset="0"/>
            </a:endParaRPr>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US" b="0" i="0" dirty="0" err="1">
                <a:solidFill>
                  <a:srgbClr val="000000"/>
                </a:solidFill>
                <a:effectLst/>
                <a:latin typeface="Open Sans" panose="020B0606030504020204" pitchFamily="34" charset="0"/>
              </a:rPr>
              <a:t>Phasellus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auctor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sodales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justo</a:t>
            </a:r>
            <a:r>
              <a:rPr lang="en-US" b="0" i="0" dirty="0">
                <a:solidFill>
                  <a:srgbClr val="000000"/>
                </a:solidFill>
                <a:effectLst/>
                <a:latin typeface="Open Sans" panose="020B0606030504020204" pitchFamily="34" charset="0"/>
              </a:rPr>
              <a:t> vitae </a:t>
            </a:r>
            <a:r>
              <a:rPr lang="en-US" b="0" i="0" dirty="0" err="1">
                <a:solidFill>
                  <a:srgbClr val="000000"/>
                </a:solidFill>
                <a:effectLst/>
                <a:latin typeface="Open Sans" panose="020B0606030504020204" pitchFamily="34" charset="0"/>
              </a:rPr>
              <a:t>iaculis</a:t>
            </a:r>
            <a:endParaRPr lang="en-US" b="0" i="0" dirty="0">
              <a:solidFill>
                <a:srgbClr val="000000"/>
              </a:solidFill>
              <a:effectLst/>
              <a:latin typeface="Open Sans" panose="020B0606030504020204" pitchFamily="34" charset="0"/>
            </a:endParaRPr>
          </a:p>
        </p:txBody>
      </p:sp>
      <p:sp>
        <p:nvSpPr>
          <p:cNvPr id="9" name="Text Placeholder 43">
            <a:extLst>
              <a:ext uri="{FF2B5EF4-FFF2-40B4-BE49-F238E27FC236}">
                <a16:creationId xmlns:a16="http://schemas.microsoft.com/office/drawing/2014/main" id="{0F552344-2D13-0549-B437-7DF12A3786EB}"/>
              </a:ext>
            </a:extLst>
          </p:cNvPr>
          <p:cNvSpPr>
            <a:spLocks noGrp="1"/>
          </p:cNvSpPr>
          <p:nvPr>
            <p:ph type="body" sz="quarter" idx="11" hasCustomPrompt="1"/>
          </p:nvPr>
        </p:nvSpPr>
        <p:spPr>
          <a:xfrm>
            <a:off x="508287" y="778460"/>
            <a:ext cx="4452729" cy="570728"/>
          </a:xfrm>
          <a:prstGeom prst="rect">
            <a:avLst/>
          </a:prstGeom>
        </p:spPr>
        <p:txBody>
          <a:bodyPr/>
          <a:lstStyle>
            <a:lvl1pPr marL="0" indent="0">
              <a:lnSpc>
                <a:spcPct val="100000"/>
              </a:lnSpc>
              <a:spcBef>
                <a:spcPts val="0"/>
              </a:spcBef>
              <a:buNone/>
              <a:defRPr sz="42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Agenda</a:t>
            </a:r>
          </a:p>
        </p:txBody>
      </p:sp>
      <p:pic>
        <p:nvPicPr>
          <p:cNvPr id="14" name="Picture 13">
            <a:extLst>
              <a:ext uri="{FF2B5EF4-FFF2-40B4-BE49-F238E27FC236}">
                <a16:creationId xmlns:a16="http://schemas.microsoft.com/office/drawing/2014/main" id="{2FEE165D-B3BD-E643-AD27-E86FC6C3B858}"/>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08036"/>
            <a:ext cx="1756746" cy="378610"/>
          </a:xfrm>
          <a:prstGeom prst="rect">
            <a:avLst/>
          </a:prstGeom>
        </p:spPr>
      </p:pic>
    </p:spTree>
    <p:extLst>
      <p:ext uri="{BB962C8B-B14F-4D97-AF65-F5344CB8AC3E}">
        <p14:creationId xmlns:p14="http://schemas.microsoft.com/office/powerpoint/2010/main" val="3299786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Text Only">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76EDACC-F2B3-9D48-B8B7-759D5C24E1EB}"/>
              </a:ext>
            </a:extLst>
          </p:cNvPr>
          <p:cNvSpPr txBox="1"/>
          <p:nvPr userDrawn="1"/>
        </p:nvSpPr>
        <p:spPr>
          <a:xfrm>
            <a:off x="141668" y="6570784"/>
            <a:ext cx="12050332" cy="1923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b="0" i="0" dirty="0">
                <a:solidFill>
                  <a:schemeClr val="accent3">
                    <a:lumMod val="50000"/>
                  </a:schemeClr>
                </a:solidFill>
                <a:latin typeface="Open Sans Light" panose="020B0306030504020204" pitchFamily="34" charset="0"/>
              </a:rPr>
              <a:t>© 2001-2019 Sitecore Corporation A/S. Sitecore® and Own the Experience® are registered trademarks of Sitecore Corporation A/S. All other brand names are the property of their respective owners.</a:t>
            </a:r>
          </a:p>
        </p:txBody>
      </p:sp>
      <p:pic>
        <p:nvPicPr>
          <p:cNvPr id="6" name="Picture 5">
            <a:extLst>
              <a:ext uri="{FF2B5EF4-FFF2-40B4-BE49-F238E27FC236}">
                <a16:creationId xmlns:a16="http://schemas.microsoft.com/office/drawing/2014/main" id="{FB480229-85AC-2441-8831-422E20D6565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7" name="Text Placeholder 4">
            <a:extLst>
              <a:ext uri="{FF2B5EF4-FFF2-40B4-BE49-F238E27FC236}">
                <a16:creationId xmlns:a16="http://schemas.microsoft.com/office/drawing/2014/main" id="{4B310639-4176-4A46-92AF-86A12E3D04EB}"/>
              </a:ext>
            </a:extLst>
          </p:cNvPr>
          <p:cNvSpPr txBox="1">
            <a:spLocks/>
          </p:cNvSpPr>
          <p:nvPr userDrawn="1"/>
        </p:nvSpPr>
        <p:spPr>
          <a:xfrm>
            <a:off x="654420" y="2139322"/>
            <a:ext cx="6782700" cy="2871590"/>
          </a:xfrm>
          <a:prstGeom prst="rect">
            <a:avLst/>
          </a:prstGeom>
        </p:spPr>
        <p:txBody>
          <a:bodyPr lIns="0" tIns="0" rIns="0" bIns="0"/>
          <a:lstStyle>
            <a:lvl1pPr marL="0" indent="0" algn="l" defTabSz="914400" rtl="0" eaLnBrk="1" latinLnBrk="0" hangingPunct="1">
              <a:lnSpc>
                <a:spcPct val="100000"/>
              </a:lnSpc>
              <a:spcBef>
                <a:spcPts val="1000"/>
              </a:spcBef>
              <a:buFont typeface="Arial" panose="020B0604020202020204" pitchFamily="34" charset="0"/>
              <a:buNone/>
              <a:defRPr sz="2200" b="1"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4800" dirty="0"/>
          </a:p>
        </p:txBody>
      </p:sp>
      <p:sp>
        <p:nvSpPr>
          <p:cNvPr id="9" name="Text Placeholder 8">
            <a:extLst>
              <a:ext uri="{FF2B5EF4-FFF2-40B4-BE49-F238E27FC236}">
                <a16:creationId xmlns:a16="http://schemas.microsoft.com/office/drawing/2014/main" id="{DFB17460-DBBC-474A-AF69-257ADD6CD4E7}"/>
              </a:ext>
            </a:extLst>
          </p:cNvPr>
          <p:cNvSpPr>
            <a:spLocks noGrp="1"/>
          </p:cNvSpPr>
          <p:nvPr>
            <p:ph type="body" sz="quarter" idx="10" hasCustomPrompt="1"/>
          </p:nvPr>
        </p:nvSpPr>
        <p:spPr>
          <a:xfrm>
            <a:off x="807486" y="2369378"/>
            <a:ext cx="6977614" cy="3002453"/>
          </a:xfrm>
          <a:prstGeom prst="rect">
            <a:avLst/>
          </a:prstGeom>
        </p:spPr>
        <p:txBody>
          <a:bodyPr lIns="0" tIns="0" rIns="0" bIns="0"/>
          <a:lstStyle>
            <a:lvl1pPr marL="0" indent="0">
              <a:buNone/>
              <a:defRPr sz="4800" b="1"/>
            </a:lvl1pPr>
            <a:lvl2pPr marL="457200" indent="0">
              <a:buNone/>
              <a:defRPr sz="4800" b="1"/>
            </a:lvl2pPr>
            <a:lvl3pPr marL="914400" indent="0">
              <a:buNone/>
              <a:defRPr sz="4800" b="1"/>
            </a:lvl3pPr>
            <a:lvl4pPr marL="1371600" indent="0">
              <a:buNone/>
              <a:defRPr sz="4800" b="1"/>
            </a:lvl4pPr>
            <a:lvl5pPr marL="1828800" indent="0">
              <a:buNone/>
              <a:defRPr sz="4800" b="1"/>
            </a:lvl5pPr>
          </a:lstStyle>
          <a:p>
            <a:pPr lvl="0"/>
            <a:r>
              <a:rPr lang="en-US" dirty="0"/>
              <a:t>Lorem ipsum </a:t>
            </a:r>
            <a:r>
              <a:rPr lang="en-US" dirty="0" err="1"/>
              <a:t>dividerius</a:t>
            </a:r>
            <a:r>
              <a:rPr lang="en-US" dirty="0"/>
              <a:t> </a:t>
            </a:r>
            <a:r>
              <a:rPr lang="en-US" dirty="0" err="1"/>
              <a:t>textori</a:t>
            </a:r>
            <a:r>
              <a:rPr lang="en-US" dirty="0"/>
              <a:t> </a:t>
            </a:r>
            <a:r>
              <a:rPr lang="en-US" dirty="0" err="1"/>
              <a:t>ferus</a:t>
            </a:r>
            <a:r>
              <a:rPr lang="en-US" dirty="0"/>
              <a:t> </a:t>
            </a:r>
            <a:r>
              <a:rPr lang="en-US" dirty="0" err="1"/>
              <a:t>moreitoni</a:t>
            </a:r>
            <a:endParaRPr lang="en-US" dirty="0"/>
          </a:p>
        </p:txBody>
      </p:sp>
      <p:grpSp>
        <p:nvGrpSpPr>
          <p:cNvPr id="12" name="Group 11">
            <a:extLst>
              <a:ext uri="{FF2B5EF4-FFF2-40B4-BE49-F238E27FC236}">
                <a16:creationId xmlns:a16="http://schemas.microsoft.com/office/drawing/2014/main" id="{D230B5B3-6C67-E74F-9DA0-8980A0090F82}"/>
              </a:ext>
            </a:extLst>
          </p:cNvPr>
          <p:cNvGrpSpPr/>
          <p:nvPr userDrawn="1"/>
        </p:nvGrpSpPr>
        <p:grpSpPr>
          <a:xfrm>
            <a:off x="0" y="2569053"/>
            <a:ext cx="650490" cy="120502"/>
            <a:chOff x="462384" y="1403498"/>
            <a:chExt cx="650490" cy="120502"/>
          </a:xfrm>
        </p:grpSpPr>
        <p:sp>
          <p:nvSpPr>
            <p:cNvPr id="13" name="Oval 12">
              <a:extLst>
                <a:ext uri="{FF2B5EF4-FFF2-40B4-BE49-F238E27FC236}">
                  <a16:creationId xmlns:a16="http://schemas.microsoft.com/office/drawing/2014/main" id="{945BCC88-E2E0-354E-B4A9-116616F3BE5B}"/>
                </a:ext>
              </a:extLst>
            </p:cNvPr>
            <p:cNvSpPr/>
            <p:nvPr userDrawn="1"/>
          </p:nvSpPr>
          <p:spPr>
            <a:xfrm>
              <a:off x="992372" y="1403498"/>
              <a:ext cx="120502" cy="120502"/>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24E332AE-54C3-DE48-B1B8-5847B19F4D3D}"/>
                </a:ext>
              </a:extLst>
            </p:cNvPr>
            <p:cNvCxnSpPr>
              <a:cxnSpLocks/>
              <a:stCxn id="13" idx="2"/>
            </p:cNvCxnSpPr>
            <p:nvPr userDrawn="1"/>
          </p:nvCxnSpPr>
          <p:spPr>
            <a:xfrm flipH="1">
              <a:off x="462384" y="1463749"/>
              <a:ext cx="529988"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pic>
        <p:nvPicPr>
          <p:cNvPr id="10" name="Picture 9">
            <a:extLst>
              <a:ext uri="{FF2B5EF4-FFF2-40B4-BE49-F238E27FC236}">
                <a16:creationId xmlns:a16="http://schemas.microsoft.com/office/drawing/2014/main" id="{7F7A1ACD-7F8C-824E-895B-FA77348A5193}"/>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07486" y="604287"/>
            <a:ext cx="1770251" cy="381520"/>
          </a:xfrm>
          <a:prstGeom prst="rect">
            <a:avLst/>
          </a:prstGeom>
        </p:spPr>
      </p:pic>
    </p:spTree>
    <p:extLst>
      <p:ext uri="{BB962C8B-B14F-4D97-AF65-F5344CB8AC3E}">
        <p14:creationId xmlns:p14="http://schemas.microsoft.com/office/powerpoint/2010/main" val="135359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eadline + Imag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C291836E-B617-EE44-B407-7E9FF7EC2DFB}"/>
              </a:ext>
            </a:extLst>
          </p:cNvPr>
          <p:cNvSpPr>
            <a:spLocks noGrp="1"/>
          </p:cNvSpPr>
          <p:nvPr>
            <p:ph type="pic" sz="quarter" idx="10" hasCustomPrompt="1"/>
          </p:nvPr>
        </p:nvSpPr>
        <p:spPr>
          <a:xfrm>
            <a:off x="3483406" y="995681"/>
            <a:ext cx="7274508" cy="4827588"/>
          </a:xfrm>
          <a:custGeom>
            <a:avLst/>
            <a:gdLst>
              <a:gd name="connsiteX0" fmla="*/ 0 w 7251256"/>
              <a:gd name="connsiteY0" fmla="*/ 0 h 4827588"/>
              <a:gd name="connsiteX1" fmla="*/ 7251256 w 7251256"/>
              <a:gd name="connsiteY1" fmla="*/ 0 h 4827588"/>
              <a:gd name="connsiteX2" fmla="*/ 7251256 w 7251256"/>
              <a:gd name="connsiteY2" fmla="*/ 4827588 h 4827588"/>
              <a:gd name="connsiteX3" fmla="*/ 0 w 7251256"/>
              <a:gd name="connsiteY3" fmla="*/ 4827588 h 4827588"/>
              <a:gd name="connsiteX4" fmla="*/ 0 w 7251256"/>
              <a:gd name="connsiteY4" fmla="*/ 0 h 4827588"/>
              <a:gd name="connsiteX0" fmla="*/ 21414 w 7272670"/>
              <a:gd name="connsiteY0" fmla="*/ 0 h 4827588"/>
              <a:gd name="connsiteX1" fmla="*/ 7272670 w 7272670"/>
              <a:gd name="connsiteY1" fmla="*/ 0 h 4827588"/>
              <a:gd name="connsiteX2" fmla="*/ 7272670 w 7272670"/>
              <a:gd name="connsiteY2" fmla="*/ 4827588 h 4827588"/>
              <a:gd name="connsiteX3" fmla="*/ 21414 w 7272670"/>
              <a:gd name="connsiteY3" fmla="*/ 4827588 h 4827588"/>
              <a:gd name="connsiteX4" fmla="*/ 0 w 7272670"/>
              <a:gd name="connsiteY4" fmla="*/ 478464 h 4827588"/>
              <a:gd name="connsiteX5" fmla="*/ 21414 w 7272670"/>
              <a:gd name="connsiteY5" fmla="*/ 0 h 4827588"/>
              <a:gd name="connsiteX0" fmla="*/ 21864 w 7273120"/>
              <a:gd name="connsiteY0" fmla="*/ 0 h 4827588"/>
              <a:gd name="connsiteX1" fmla="*/ 7273120 w 7273120"/>
              <a:gd name="connsiteY1" fmla="*/ 0 h 4827588"/>
              <a:gd name="connsiteX2" fmla="*/ 7273120 w 7273120"/>
              <a:gd name="connsiteY2" fmla="*/ 4827588 h 4827588"/>
              <a:gd name="connsiteX3" fmla="*/ 21864 w 7273120"/>
              <a:gd name="connsiteY3" fmla="*/ 4827588 h 4827588"/>
              <a:gd name="connsiteX4" fmla="*/ 450 w 7273120"/>
              <a:gd name="connsiteY4" fmla="*/ 478464 h 4827588"/>
              <a:gd name="connsiteX5" fmla="*/ 21864 w 7273120"/>
              <a:gd name="connsiteY5" fmla="*/ 0 h 4827588"/>
              <a:gd name="connsiteX0" fmla="*/ 0 w 7282253"/>
              <a:gd name="connsiteY0" fmla="*/ 7749 h 4827588"/>
              <a:gd name="connsiteX1" fmla="*/ 7282253 w 7282253"/>
              <a:gd name="connsiteY1" fmla="*/ 0 h 4827588"/>
              <a:gd name="connsiteX2" fmla="*/ 7282253 w 7282253"/>
              <a:gd name="connsiteY2" fmla="*/ 4827588 h 4827588"/>
              <a:gd name="connsiteX3" fmla="*/ 30997 w 7282253"/>
              <a:gd name="connsiteY3" fmla="*/ 4827588 h 4827588"/>
              <a:gd name="connsiteX4" fmla="*/ 9583 w 7282253"/>
              <a:gd name="connsiteY4" fmla="*/ 478464 h 4827588"/>
              <a:gd name="connsiteX5" fmla="*/ 0 w 7282253"/>
              <a:gd name="connsiteY5" fmla="*/ 7749 h 4827588"/>
              <a:gd name="connsiteX0" fmla="*/ 0 w 7274504"/>
              <a:gd name="connsiteY0" fmla="*/ 15498 h 4827588"/>
              <a:gd name="connsiteX1" fmla="*/ 7274504 w 7274504"/>
              <a:gd name="connsiteY1" fmla="*/ 0 h 4827588"/>
              <a:gd name="connsiteX2" fmla="*/ 7274504 w 7274504"/>
              <a:gd name="connsiteY2" fmla="*/ 4827588 h 4827588"/>
              <a:gd name="connsiteX3" fmla="*/ 23248 w 7274504"/>
              <a:gd name="connsiteY3" fmla="*/ 4827588 h 4827588"/>
              <a:gd name="connsiteX4" fmla="*/ 1834 w 7274504"/>
              <a:gd name="connsiteY4" fmla="*/ 478464 h 4827588"/>
              <a:gd name="connsiteX5" fmla="*/ 0 w 7274504"/>
              <a:gd name="connsiteY5" fmla="*/ 15498 h 4827588"/>
              <a:gd name="connsiteX0" fmla="*/ 0 w 7274504"/>
              <a:gd name="connsiteY0" fmla="*/ 15498 h 4827588"/>
              <a:gd name="connsiteX1" fmla="*/ 7274504 w 7274504"/>
              <a:gd name="connsiteY1" fmla="*/ 0 h 4827588"/>
              <a:gd name="connsiteX2" fmla="*/ 7274504 w 7274504"/>
              <a:gd name="connsiteY2" fmla="*/ 4827588 h 4827588"/>
              <a:gd name="connsiteX3" fmla="*/ 23248 w 7274504"/>
              <a:gd name="connsiteY3" fmla="*/ 4827588 h 4827588"/>
              <a:gd name="connsiteX4" fmla="*/ 1834 w 7274504"/>
              <a:gd name="connsiteY4" fmla="*/ 478464 h 4827588"/>
              <a:gd name="connsiteX5" fmla="*/ 0 w 7274504"/>
              <a:gd name="connsiteY5" fmla="*/ 15498 h 4827588"/>
              <a:gd name="connsiteX0" fmla="*/ 518143 w 7792647"/>
              <a:gd name="connsiteY0" fmla="*/ 15498 h 4836797"/>
              <a:gd name="connsiteX1" fmla="*/ 7792647 w 7792647"/>
              <a:gd name="connsiteY1" fmla="*/ 0 h 4836797"/>
              <a:gd name="connsiteX2" fmla="*/ 7792647 w 7792647"/>
              <a:gd name="connsiteY2" fmla="*/ 4827588 h 4836797"/>
              <a:gd name="connsiteX3" fmla="*/ 541391 w 7792647"/>
              <a:gd name="connsiteY3" fmla="*/ 4827588 h 4836797"/>
              <a:gd name="connsiteX4" fmla="*/ 526285 w 7792647"/>
              <a:gd name="connsiteY4" fmla="*/ 4355023 h 4836797"/>
              <a:gd name="connsiteX5" fmla="*/ 519977 w 7792647"/>
              <a:gd name="connsiteY5" fmla="*/ 478464 h 4836797"/>
              <a:gd name="connsiteX6" fmla="*/ 518143 w 7792647"/>
              <a:gd name="connsiteY6" fmla="*/ 15498 h 4836797"/>
              <a:gd name="connsiteX0" fmla="*/ 521639 w 7796143"/>
              <a:gd name="connsiteY0" fmla="*/ 15498 h 4827588"/>
              <a:gd name="connsiteX1" fmla="*/ 7796143 w 7796143"/>
              <a:gd name="connsiteY1" fmla="*/ 0 h 4827588"/>
              <a:gd name="connsiteX2" fmla="*/ 7796143 w 7796143"/>
              <a:gd name="connsiteY2" fmla="*/ 4827588 h 4827588"/>
              <a:gd name="connsiteX3" fmla="*/ 544887 w 7796143"/>
              <a:gd name="connsiteY3" fmla="*/ 4827588 h 4827588"/>
              <a:gd name="connsiteX4" fmla="*/ 529781 w 7796143"/>
              <a:gd name="connsiteY4" fmla="*/ 4355023 h 4827588"/>
              <a:gd name="connsiteX5" fmla="*/ 523473 w 7796143"/>
              <a:gd name="connsiteY5" fmla="*/ 478464 h 4827588"/>
              <a:gd name="connsiteX6" fmla="*/ 521639 w 7796143"/>
              <a:gd name="connsiteY6" fmla="*/ 15498 h 4827588"/>
              <a:gd name="connsiteX0" fmla="*/ 521639 w 7796143"/>
              <a:gd name="connsiteY0" fmla="*/ 15498 h 4827588"/>
              <a:gd name="connsiteX1" fmla="*/ 7796143 w 7796143"/>
              <a:gd name="connsiteY1" fmla="*/ 0 h 4827588"/>
              <a:gd name="connsiteX2" fmla="*/ 7796143 w 7796143"/>
              <a:gd name="connsiteY2" fmla="*/ 4827588 h 4827588"/>
              <a:gd name="connsiteX3" fmla="*/ 544887 w 7796143"/>
              <a:gd name="connsiteY3" fmla="*/ 4827588 h 4827588"/>
              <a:gd name="connsiteX4" fmla="*/ 529781 w 7796143"/>
              <a:gd name="connsiteY4" fmla="*/ 4355023 h 4827588"/>
              <a:gd name="connsiteX5" fmla="*/ 523473 w 7796143"/>
              <a:gd name="connsiteY5" fmla="*/ 478464 h 4827588"/>
              <a:gd name="connsiteX6" fmla="*/ 521639 w 7796143"/>
              <a:gd name="connsiteY6" fmla="*/ 15498 h 4827588"/>
              <a:gd name="connsiteX0" fmla="*/ 1048514 w 8323018"/>
              <a:gd name="connsiteY0" fmla="*/ 15498 h 4827588"/>
              <a:gd name="connsiteX1" fmla="*/ 8323018 w 8323018"/>
              <a:gd name="connsiteY1" fmla="*/ 0 h 4827588"/>
              <a:gd name="connsiteX2" fmla="*/ 8323018 w 8323018"/>
              <a:gd name="connsiteY2" fmla="*/ 4827588 h 4827588"/>
              <a:gd name="connsiteX3" fmla="*/ 1071762 w 8323018"/>
              <a:gd name="connsiteY3" fmla="*/ 4827588 h 4827588"/>
              <a:gd name="connsiteX4" fmla="*/ 10520 w 8323018"/>
              <a:gd name="connsiteY4" fmla="*/ 3773837 h 4827588"/>
              <a:gd name="connsiteX5" fmla="*/ 1050348 w 8323018"/>
              <a:gd name="connsiteY5" fmla="*/ 478464 h 4827588"/>
              <a:gd name="connsiteX6" fmla="*/ 1048514 w 8323018"/>
              <a:gd name="connsiteY6" fmla="*/ 15498 h 4827588"/>
              <a:gd name="connsiteX0" fmla="*/ 527875 w 7802379"/>
              <a:gd name="connsiteY0" fmla="*/ 15498 h 4827588"/>
              <a:gd name="connsiteX1" fmla="*/ 7802379 w 7802379"/>
              <a:gd name="connsiteY1" fmla="*/ 0 h 4827588"/>
              <a:gd name="connsiteX2" fmla="*/ 7802379 w 7802379"/>
              <a:gd name="connsiteY2" fmla="*/ 4827588 h 4827588"/>
              <a:gd name="connsiteX3" fmla="*/ 551123 w 7802379"/>
              <a:gd name="connsiteY3" fmla="*/ 4827588 h 4827588"/>
              <a:gd name="connsiteX4" fmla="*/ 512769 w 7802379"/>
              <a:gd name="connsiteY4" fmla="*/ 2913681 h 4827588"/>
              <a:gd name="connsiteX5" fmla="*/ 529709 w 7802379"/>
              <a:gd name="connsiteY5" fmla="*/ 478464 h 4827588"/>
              <a:gd name="connsiteX6" fmla="*/ 527875 w 7802379"/>
              <a:gd name="connsiteY6" fmla="*/ 15498 h 4827588"/>
              <a:gd name="connsiteX0" fmla="*/ 16606 w 7291110"/>
              <a:gd name="connsiteY0" fmla="*/ 15498 h 4827604"/>
              <a:gd name="connsiteX1" fmla="*/ 7291110 w 7291110"/>
              <a:gd name="connsiteY1" fmla="*/ 0 h 4827604"/>
              <a:gd name="connsiteX2" fmla="*/ 7291110 w 7291110"/>
              <a:gd name="connsiteY2" fmla="*/ 4827588 h 4827604"/>
              <a:gd name="connsiteX3" fmla="*/ 39854 w 7291110"/>
              <a:gd name="connsiteY3" fmla="*/ 4827588 h 4827604"/>
              <a:gd name="connsiteX4" fmla="*/ 1500 w 7291110"/>
              <a:gd name="connsiteY4" fmla="*/ 2913681 h 4827604"/>
              <a:gd name="connsiteX5" fmla="*/ 18440 w 7291110"/>
              <a:gd name="connsiteY5" fmla="*/ 478464 h 4827604"/>
              <a:gd name="connsiteX6" fmla="*/ 16606 w 7291110"/>
              <a:gd name="connsiteY6" fmla="*/ 15498 h 4827604"/>
              <a:gd name="connsiteX0" fmla="*/ 514914 w 7789418"/>
              <a:gd name="connsiteY0" fmla="*/ 15498 h 4827588"/>
              <a:gd name="connsiteX1" fmla="*/ 7789418 w 7789418"/>
              <a:gd name="connsiteY1" fmla="*/ 0 h 4827588"/>
              <a:gd name="connsiteX2" fmla="*/ 7789418 w 7789418"/>
              <a:gd name="connsiteY2" fmla="*/ 4827588 h 4827588"/>
              <a:gd name="connsiteX3" fmla="*/ 538162 w 7789418"/>
              <a:gd name="connsiteY3" fmla="*/ 4827588 h 4827588"/>
              <a:gd name="connsiteX4" fmla="*/ 530805 w 7789418"/>
              <a:gd name="connsiteY4" fmla="*/ 4339524 h 4827588"/>
              <a:gd name="connsiteX5" fmla="*/ 499808 w 7789418"/>
              <a:gd name="connsiteY5" fmla="*/ 2913681 h 4827588"/>
              <a:gd name="connsiteX6" fmla="*/ 516748 w 7789418"/>
              <a:gd name="connsiteY6" fmla="*/ 478464 h 4827588"/>
              <a:gd name="connsiteX7" fmla="*/ 514914 w 7789418"/>
              <a:gd name="connsiteY7" fmla="*/ 15498 h 4827588"/>
              <a:gd name="connsiteX0" fmla="*/ 514914 w 7789418"/>
              <a:gd name="connsiteY0" fmla="*/ 15498 h 4827588"/>
              <a:gd name="connsiteX1" fmla="*/ 7789418 w 7789418"/>
              <a:gd name="connsiteY1" fmla="*/ 0 h 4827588"/>
              <a:gd name="connsiteX2" fmla="*/ 7789418 w 7789418"/>
              <a:gd name="connsiteY2" fmla="*/ 4827588 h 4827588"/>
              <a:gd name="connsiteX3" fmla="*/ 538162 w 7789418"/>
              <a:gd name="connsiteY3" fmla="*/ 4827588 h 4827588"/>
              <a:gd name="connsiteX4" fmla="*/ 530805 w 7789418"/>
              <a:gd name="connsiteY4" fmla="*/ 4339524 h 4827588"/>
              <a:gd name="connsiteX5" fmla="*/ 499808 w 7789418"/>
              <a:gd name="connsiteY5" fmla="*/ 2913681 h 4827588"/>
              <a:gd name="connsiteX6" fmla="*/ 516748 w 7789418"/>
              <a:gd name="connsiteY6" fmla="*/ 478464 h 4827588"/>
              <a:gd name="connsiteX7" fmla="*/ 514914 w 7789418"/>
              <a:gd name="connsiteY7" fmla="*/ 15498 h 4827588"/>
              <a:gd name="connsiteX0" fmla="*/ 514914 w 7789418"/>
              <a:gd name="connsiteY0" fmla="*/ 15498 h 4827588"/>
              <a:gd name="connsiteX1" fmla="*/ 7789418 w 7789418"/>
              <a:gd name="connsiteY1" fmla="*/ 0 h 4827588"/>
              <a:gd name="connsiteX2" fmla="*/ 7789418 w 7789418"/>
              <a:gd name="connsiteY2" fmla="*/ 4827588 h 4827588"/>
              <a:gd name="connsiteX3" fmla="*/ 538162 w 7789418"/>
              <a:gd name="connsiteY3" fmla="*/ 4827588 h 4827588"/>
              <a:gd name="connsiteX4" fmla="*/ 530805 w 7789418"/>
              <a:gd name="connsiteY4" fmla="*/ 4339524 h 4827588"/>
              <a:gd name="connsiteX5" fmla="*/ 499808 w 7789418"/>
              <a:gd name="connsiteY5" fmla="*/ 2913681 h 4827588"/>
              <a:gd name="connsiteX6" fmla="*/ 516748 w 7789418"/>
              <a:gd name="connsiteY6" fmla="*/ 478464 h 4827588"/>
              <a:gd name="connsiteX7" fmla="*/ 514914 w 7789418"/>
              <a:gd name="connsiteY7" fmla="*/ 15498 h 4827588"/>
              <a:gd name="connsiteX0" fmla="*/ 15106 w 7289610"/>
              <a:gd name="connsiteY0" fmla="*/ 15498 h 4827610"/>
              <a:gd name="connsiteX1" fmla="*/ 7289610 w 7289610"/>
              <a:gd name="connsiteY1" fmla="*/ 0 h 4827610"/>
              <a:gd name="connsiteX2" fmla="*/ 7289610 w 7289610"/>
              <a:gd name="connsiteY2" fmla="*/ 4827588 h 4827610"/>
              <a:gd name="connsiteX3" fmla="*/ 38354 w 7289610"/>
              <a:gd name="connsiteY3" fmla="*/ 4827588 h 4827610"/>
              <a:gd name="connsiteX4" fmla="*/ 30997 w 7289610"/>
              <a:gd name="connsiteY4" fmla="*/ 4339524 h 4827610"/>
              <a:gd name="connsiteX5" fmla="*/ 0 w 7289610"/>
              <a:gd name="connsiteY5" fmla="*/ 2913681 h 4827610"/>
              <a:gd name="connsiteX6" fmla="*/ 16940 w 7289610"/>
              <a:gd name="connsiteY6" fmla="*/ 478464 h 4827610"/>
              <a:gd name="connsiteX7" fmla="*/ 15106 w 7289610"/>
              <a:gd name="connsiteY7"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1834 w 7274504"/>
              <a:gd name="connsiteY6" fmla="*/ 478464 h 4827610"/>
              <a:gd name="connsiteX7" fmla="*/ 0 w 7274504"/>
              <a:gd name="connsiteY7"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1834 w 7274504"/>
              <a:gd name="connsiteY6" fmla="*/ 478464 h 4827610"/>
              <a:gd name="connsiteX7" fmla="*/ 0 w 7274504"/>
              <a:gd name="connsiteY7"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232867 w 7274504"/>
              <a:gd name="connsiteY6" fmla="*/ 1332853 h 4827610"/>
              <a:gd name="connsiteX7" fmla="*/ 1834 w 7274504"/>
              <a:gd name="connsiteY7" fmla="*/ 478464 h 4827610"/>
              <a:gd name="connsiteX8" fmla="*/ 0 w 7274504"/>
              <a:gd name="connsiteY8"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1643213 w 7274504"/>
              <a:gd name="connsiteY6" fmla="*/ 511443 h 4827610"/>
              <a:gd name="connsiteX7" fmla="*/ 1834 w 7274504"/>
              <a:gd name="connsiteY7" fmla="*/ 478464 h 4827610"/>
              <a:gd name="connsiteX8" fmla="*/ 0 w 7274504"/>
              <a:gd name="connsiteY8"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1643213 w 7274504"/>
              <a:gd name="connsiteY6" fmla="*/ 511443 h 4827610"/>
              <a:gd name="connsiteX7" fmla="*/ 1834 w 7274504"/>
              <a:gd name="connsiteY7" fmla="*/ 478464 h 4827610"/>
              <a:gd name="connsiteX8" fmla="*/ 0 w 7274504"/>
              <a:gd name="connsiteY8"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1643213 w 7274504"/>
              <a:gd name="connsiteY6" fmla="*/ 511443 h 4827610"/>
              <a:gd name="connsiteX7" fmla="*/ 1834 w 7274504"/>
              <a:gd name="connsiteY7" fmla="*/ 478464 h 4827610"/>
              <a:gd name="connsiteX8" fmla="*/ 0 w 7274504"/>
              <a:gd name="connsiteY8"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1643213 w 7274504"/>
              <a:gd name="connsiteY6" fmla="*/ 511443 h 4827610"/>
              <a:gd name="connsiteX7" fmla="*/ 1834 w 7274504"/>
              <a:gd name="connsiteY7" fmla="*/ 478464 h 4827610"/>
              <a:gd name="connsiteX8" fmla="*/ 0 w 7274504"/>
              <a:gd name="connsiteY8"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1643213 w 7274504"/>
              <a:gd name="connsiteY6" fmla="*/ 511443 h 4827610"/>
              <a:gd name="connsiteX7" fmla="*/ 1834 w 7274504"/>
              <a:gd name="connsiteY7" fmla="*/ 478464 h 4827610"/>
              <a:gd name="connsiteX8" fmla="*/ 0 w 7274504"/>
              <a:gd name="connsiteY8"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1643213 w 7274504"/>
              <a:gd name="connsiteY6" fmla="*/ 511443 h 4827610"/>
              <a:gd name="connsiteX7" fmla="*/ 1834 w 7274504"/>
              <a:gd name="connsiteY7" fmla="*/ 524959 h 4827610"/>
              <a:gd name="connsiteX8" fmla="*/ 0 w 7274504"/>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16277 h 4827610"/>
              <a:gd name="connsiteX6" fmla="*/ 1643216 w 7274507"/>
              <a:gd name="connsiteY6" fmla="*/ 511443 h 4827610"/>
              <a:gd name="connsiteX7" fmla="*/ 1837 w 7274507"/>
              <a:gd name="connsiteY7" fmla="*/ 524959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16277 h 4827610"/>
              <a:gd name="connsiteX6" fmla="*/ 1643216 w 7274507"/>
              <a:gd name="connsiteY6" fmla="*/ 511443 h 4827610"/>
              <a:gd name="connsiteX7" fmla="*/ 1837 w 7274507"/>
              <a:gd name="connsiteY7" fmla="*/ 524959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16277 h 4827610"/>
              <a:gd name="connsiteX6" fmla="*/ 1643216 w 7274507"/>
              <a:gd name="connsiteY6" fmla="*/ 511443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16277 h 4827610"/>
              <a:gd name="connsiteX6" fmla="*/ 1653849 w 7274507"/>
              <a:gd name="connsiteY6" fmla="*/ 495495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16277 h 4827610"/>
              <a:gd name="connsiteX6" fmla="*/ 1653849 w 7274507"/>
              <a:gd name="connsiteY6" fmla="*/ 495495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16277 h 4827610"/>
              <a:gd name="connsiteX6" fmla="*/ 1653849 w 7274507"/>
              <a:gd name="connsiteY6" fmla="*/ 495495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26909 h 4827610"/>
              <a:gd name="connsiteX6" fmla="*/ 1653849 w 7274507"/>
              <a:gd name="connsiteY6" fmla="*/ 495495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26909 h 4827610"/>
              <a:gd name="connsiteX6" fmla="*/ 1653849 w 7274507"/>
              <a:gd name="connsiteY6" fmla="*/ 495495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26909 h 4827610"/>
              <a:gd name="connsiteX6" fmla="*/ 1675114 w 7274507"/>
              <a:gd name="connsiteY6" fmla="*/ 500811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26909 h 4827610"/>
              <a:gd name="connsiteX6" fmla="*/ 1675114 w 7274507"/>
              <a:gd name="connsiteY6" fmla="*/ 500811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26909 h 4827610"/>
              <a:gd name="connsiteX6" fmla="*/ 1675114 w 7274507"/>
              <a:gd name="connsiteY6" fmla="*/ 500811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26909 h 4827610"/>
              <a:gd name="connsiteX6" fmla="*/ 1675114 w 7274507"/>
              <a:gd name="connsiteY6" fmla="*/ 500811 h 4827610"/>
              <a:gd name="connsiteX7" fmla="*/ 1837 w 7274507"/>
              <a:gd name="connsiteY7" fmla="*/ 493061 h 4827610"/>
              <a:gd name="connsiteX8" fmla="*/ 3 w 7274507"/>
              <a:gd name="connsiteY8" fmla="*/ 15498 h 4827610"/>
              <a:gd name="connsiteX0" fmla="*/ 6826 w 7281330"/>
              <a:gd name="connsiteY0" fmla="*/ 15498 h 4827610"/>
              <a:gd name="connsiteX1" fmla="*/ 7281330 w 7281330"/>
              <a:gd name="connsiteY1" fmla="*/ 0 h 4827610"/>
              <a:gd name="connsiteX2" fmla="*/ 7281330 w 7281330"/>
              <a:gd name="connsiteY2" fmla="*/ 4827588 h 4827610"/>
              <a:gd name="connsiteX3" fmla="*/ 30074 w 7281330"/>
              <a:gd name="connsiteY3" fmla="*/ 4827588 h 4827610"/>
              <a:gd name="connsiteX4" fmla="*/ 22717 w 7281330"/>
              <a:gd name="connsiteY4" fmla="*/ 4339524 h 4827610"/>
              <a:gd name="connsiteX5" fmla="*/ 1681035 w 7281330"/>
              <a:gd name="connsiteY5" fmla="*/ 4326909 h 4827610"/>
              <a:gd name="connsiteX6" fmla="*/ 1681937 w 7281330"/>
              <a:gd name="connsiteY6" fmla="*/ 500811 h 4827610"/>
              <a:gd name="connsiteX7" fmla="*/ 33 w 7281330"/>
              <a:gd name="connsiteY7" fmla="*/ 506000 h 4827610"/>
              <a:gd name="connsiteX8" fmla="*/ 6826 w 7281330"/>
              <a:gd name="connsiteY8" fmla="*/ 15498 h 4827610"/>
              <a:gd name="connsiteX0" fmla="*/ 4 w 7274508"/>
              <a:gd name="connsiteY0" fmla="*/ 15498 h 4827610"/>
              <a:gd name="connsiteX1" fmla="*/ 7274508 w 7274508"/>
              <a:gd name="connsiteY1" fmla="*/ 0 h 4827610"/>
              <a:gd name="connsiteX2" fmla="*/ 7274508 w 7274508"/>
              <a:gd name="connsiteY2" fmla="*/ 4827588 h 4827610"/>
              <a:gd name="connsiteX3" fmla="*/ 23252 w 7274508"/>
              <a:gd name="connsiteY3" fmla="*/ 4827588 h 4827610"/>
              <a:gd name="connsiteX4" fmla="*/ 15895 w 7274508"/>
              <a:gd name="connsiteY4" fmla="*/ 4339524 h 4827610"/>
              <a:gd name="connsiteX5" fmla="*/ 1674213 w 7274508"/>
              <a:gd name="connsiteY5" fmla="*/ 4326909 h 4827610"/>
              <a:gd name="connsiteX6" fmla="*/ 1675115 w 7274508"/>
              <a:gd name="connsiteY6" fmla="*/ 500811 h 4827610"/>
              <a:gd name="connsiteX7" fmla="*/ 1837 w 7274508"/>
              <a:gd name="connsiteY7" fmla="*/ 506000 h 4827610"/>
              <a:gd name="connsiteX8" fmla="*/ 4 w 7274508"/>
              <a:gd name="connsiteY8" fmla="*/ 15498 h 4827610"/>
              <a:gd name="connsiteX0" fmla="*/ 4 w 7274508"/>
              <a:gd name="connsiteY0" fmla="*/ 15498 h 4827610"/>
              <a:gd name="connsiteX1" fmla="*/ 7274508 w 7274508"/>
              <a:gd name="connsiteY1" fmla="*/ 0 h 4827610"/>
              <a:gd name="connsiteX2" fmla="*/ 7274508 w 7274508"/>
              <a:gd name="connsiteY2" fmla="*/ 4827588 h 4827610"/>
              <a:gd name="connsiteX3" fmla="*/ 23252 w 7274508"/>
              <a:gd name="connsiteY3" fmla="*/ 4827588 h 4827610"/>
              <a:gd name="connsiteX4" fmla="*/ 15895 w 7274508"/>
              <a:gd name="connsiteY4" fmla="*/ 4339524 h 4827610"/>
              <a:gd name="connsiteX5" fmla="*/ 1674213 w 7274508"/>
              <a:gd name="connsiteY5" fmla="*/ 4326909 h 4827610"/>
              <a:gd name="connsiteX6" fmla="*/ 1675115 w 7274508"/>
              <a:gd name="connsiteY6" fmla="*/ 500811 h 4827610"/>
              <a:gd name="connsiteX7" fmla="*/ 1837 w 7274508"/>
              <a:gd name="connsiteY7" fmla="*/ 506000 h 4827610"/>
              <a:gd name="connsiteX8" fmla="*/ 4 w 7274508"/>
              <a:gd name="connsiteY8" fmla="*/ 15498 h 4827610"/>
              <a:gd name="connsiteX0" fmla="*/ 4 w 7274508"/>
              <a:gd name="connsiteY0" fmla="*/ 15498 h 4827610"/>
              <a:gd name="connsiteX1" fmla="*/ 7274508 w 7274508"/>
              <a:gd name="connsiteY1" fmla="*/ 0 h 4827610"/>
              <a:gd name="connsiteX2" fmla="*/ 7274508 w 7274508"/>
              <a:gd name="connsiteY2" fmla="*/ 4827588 h 4827610"/>
              <a:gd name="connsiteX3" fmla="*/ 23252 w 7274508"/>
              <a:gd name="connsiteY3" fmla="*/ 4827588 h 4827610"/>
              <a:gd name="connsiteX4" fmla="*/ 15895 w 7274508"/>
              <a:gd name="connsiteY4" fmla="*/ 4339524 h 4827610"/>
              <a:gd name="connsiteX5" fmla="*/ 1674213 w 7274508"/>
              <a:gd name="connsiteY5" fmla="*/ 4326909 h 4827610"/>
              <a:gd name="connsiteX6" fmla="*/ 1675115 w 7274508"/>
              <a:gd name="connsiteY6" fmla="*/ 500811 h 4827610"/>
              <a:gd name="connsiteX7" fmla="*/ 1837 w 7274508"/>
              <a:gd name="connsiteY7" fmla="*/ 506000 h 4827610"/>
              <a:gd name="connsiteX8" fmla="*/ 4 w 7274508"/>
              <a:gd name="connsiteY8" fmla="*/ 15498 h 4827610"/>
              <a:gd name="connsiteX0" fmla="*/ 4 w 7274508"/>
              <a:gd name="connsiteY0" fmla="*/ 15498 h 4827610"/>
              <a:gd name="connsiteX1" fmla="*/ 7274508 w 7274508"/>
              <a:gd name="connsiteY1" fmla="*/ 0 h 4827610"/>
              <a:gd name="connsiteX2" fmla="*/ 7274508 w 7274508"/>
              <a:gd name="connsiteY2" fmla="*/ 4827588 h 4827610"/>
              <a:gd name="connsiteX3" fmla="*/ 23252 w 7274508"/>
              <a:gd name="connsiteY3" fmla="*/ 4827588 h 4827610"/>
              <a:gd name="connsiteX4" fmla="*/ 15895 w 7274508"/>
              <a:gd name="connsiteY4" fmla="*/ 4339524 h 4827610"/>
              <a:gd name="connsiteX5" fmla="*/ 1674213 w 7274508"/>
              <a:gd name="connsiteY5" fmla="*/ 4326909 h 4827610"/>
              <a:gd name="connsiteX6" fmla="*/ 1675115 w 7274508"/>
              <a:gd name="connsiteY6" fmla="*/ 500811 h 4827610"/>
              <a:gd name="connsiteX7" fmla="*/ 1837 w 7274508"/>
              <a:gd name="connsiteY7" fmla="*/ 506000 h 4827610"/>
              <a:gd name="connsiteX8" fmla="*/ 4 w 7274508"/>
              <a:gd name="connsiteY8" fmla="*/ 15498 h 4827610"/>
              <a:gd name="connsiteX0" fmla="*/ 4 w 7274508"/>
              <a:gd name="connsiteY0" fmla="*/ 15498 h 4827610"/>
              <a:gd name="connsiteX1" fmla="*/ 7274508 w 7274508"/>
              <a:gd name="connsiteY1" fmla="*/ 0 h 4827610"/>
              <a:gd name="connsiteX2" fmla="*/ 7274508 w 7274508"/>
              <a:gd name="connsiteY2" fmla="*/ 4827588 h 4827610"/>
              <a:gd name="connsiteX3" fmla="*/ 23252 w 7274508"/>
              <a:gd name="connsiteY3" fmla="*/ 4827588 h 4827610"/>
              <a:gd name="connsiteX4" fmla="*/ 15895 w 7274508"/>
              <a:gd name="connsiteY4" fmla="*/ 4339524 h 4827610"/>
              <a:gd name="connsiteX5" fmla="*/ 1674213 w 7274508"/>
              <a:gd name="connsiteY5" fmla="*/ 4326909 h 4827610"/>
              <a:gd name="connsiteX6" fmla="*/ 1675115 w 7274508"/>
              <a:gd name="connsiteY6" fmla="*/ 500811 h 4827610"/>
              <a:gd name="connsiteX7" fmla="*/ 1837 w 7274508"/>
              <a:gd name="connsiteY7" fmla="*/ 506000 h 4827610"/>
              <a:gd name="connsiteX8" fmla="*/ 4 w 7274508"/>
              <a:gd name="connsiteY8" fmla="*/ 15498 h 4827610"/>
              <a:gd name="connsiteX0" fmla="*/ 514914 w 7789418"/>
              <a:gd name="connsiteY0" fmla="*/ 15498 h 4865268"/>
              <a:gd name="connsiteX1" fmla="*/ 7789418 w 7789418"/>
              <a:gd name="connsiteY1" fmla="*/ 0 h 4865268"/>
              <a:gd name="connsiteX2" fmla="*/ 7789418 w 7789418"/>
              <a:gd name="connsiteY2" fmla="*/ 4827588 h 4865268"/>
              <a:gd name="connsiteX3" fmla="*/ 538162 w 7789418"/>
              <a:gd name="connsiteY3" fmla="*/ 4827588 h 4865268"/>
              <a:gd name="connsiteX4" fmla="*/ 530805 w 7789418"/>
              <a:gd name="connsiteY4" fmla="*/ 4318898 h 4865268"/>
              <a:gd name="connsiteX5" fmla="*/ 2189123 w 7789418"/>
              <a:gd name="connsiteY5" fmla="*/ 4326909 h 4865268"/>
              <a:gd name="connsiteX6" fmla="*/ 2190025 w 7789418"/>
              <a:gd name="connsiteY6" fmla="*/ 500811 h 4865268"/>
              <a:gd name="connsiteX7" fmla="*/ 516747 w 7789418"/>
              <a:gd name="connsiteY7" fmla="*/ 506000 h 4865268"/>
              <a:gd name="connsiteX8" fmla="*/ 514914 w 7789418"/>
              <a:gd name="connsiteY8" fmla="*/ 15498 h 4865268"/>
              <a:gd name="connsiteX0" fmla="*/ 514914 w 7789418"/>
              <a:gd name="connsiteY0" fmla="*/ 15498 h 4865268"/>
              <a:gd name="connsiteX1" fmla="*/ 7789418 w 7789418"/>
              <a:gd name="connsiteY1" fmla="*/ 0 h 4865268"/>
              <a:gd name="connsiteX2" fmla="*/ 7789418 w 7789418"/>
              <a:gd name="connsiteY2" fmla="*/ 4827588 h 4865268"/>
              <a:gd name="connsiteX3" fmla="*/ 538162 w 7789418"/>
              <a:gd name="connsiteY3" fmla="*/ 4827588 h 4865268"/>
              <a:gd name="connsiteX4" fmla="*/ 530805 w 7789418"/>
              <a:gd name="connsiteY4" fmla="*/ 4318898 h 4865268"/>
              <a:gd name="connsiteX5" fmla="*/ 2189123 w 7789418"/>
              <a:gd name="connsiteY5" fmla="*/ 4326909 h 4865268"/>
              <a:gd name="connsiteX6" fmla="*/ 2190025 w 7789418"/>
              <a:gd name="connsiteY6" fmla="*/ 500811 h 4865268"/>
              <a:gd name="connsiteX7" fmla="*/ 516747 w 7789418"/>
              <a:gd name="connsiteY7" fmla="*/ 506000 h 4865268"/>
              <a:gd name="connsiteX8" fmla="*/ 514914 w 7789418"/>
              <a:gd name="connsiteY8" fmla="*/ 15498 h 4865268"/>
              <a:gd name="connsiteX0" fmla="*/ 514914 w 7789418"/>
              <a:gd name="connsiteY0" fmla="*/ 15498 h 4865268"/>
              <a:gd name="connsiteX1" fmla="*/ 7789418 w 7789418"/>
              <a:gd name="connsiteY1" fmla="*/ 0 h 4865268"/>
              <a:gd name="connsiteX2" fmla="*/ 7789418 w 7789418"/>
              <a:gd name="connsiteY2" fmla="*/ 4827588 h 4865268"/>
              <a:gd name="connsiteX3" fmla="*/ 538162 w 7789418"/>
              <a:gd name="connsiteY3" fmla="*/ 4827588 h 4865268"/>
              <a:gd name="connsiteX4" fmla="*/ 530805 w 7789418"/>
              <a:gd name="connsiteY4" fmla="*/ 4318898 h 4865268"/>
              <a:gd name="connsiteX5" fmla="*/ 2189123 w 7789418"/>
              <a:gd name="connsiteY5" fmla="*/ 4326909 h 4865268"/>
              <a:gd name="connsiteX6" fmla="*/ 2190025 w 7789418"/>
              <a:gd name="connsiteY6" fmla="*/ 500811 h 4865268"/>
              <a:gd name="connsiteX7" fmla="*/ 516747 w 7789418"/>
              <a:gd name="connsiteY7" fmla="*/ 506000 h 4865268"/>
              <a:gd name="connsiteX8" fmla="*/ 514914 w 7789418"/>
              <a:gd name="connsiteY8" fmla="*/ 15498 h 4865268"/>
              <a:gd name="connsiteX0" fmla="*/ 514914 w 7789418"/>
              <a:gd name="connsiteY0" fmla="*/ 15498 h 4865268"/>
              <a:gd name="connsiteX1" fmla="*/ 7789418 w 7789418"/>
              <a:gd name="connsiteY1" fmla="*/ 0 h 4865268"/>
              <a:gd name="connsiteX2" fmla="*/ 7789418 w 7789418"/>
              <a:gd name="connsiteY2" fmla="*/ 4827588 h 4865268"/>
              <a:gd name="connsiteX3" fmla="*/ 538162 w 7789418"/>
              <a:gd name="connsiteY3" fmla="*/ 4827588 h 4865268"/>
              <a:gd name="connsiteX4" fmla="*/ 530805 w 7789418"/>
              <a:gd name="connsiteY4" fmla="*/ 4318898 h 4865268"/>
              <a:gd name="connsiteX5" fmla="*/ 2189123 w 7789418"/>
              <a:gd name="connsiteY5" fmla="*/ 4326909 h 4865268"/>
              <a:gd name="connsiteX6" fmla="*/ 2190025 w 7789418"/>
              <a:gd name="connsiteY6" fmla="*/ 500811 h 4865268"/>
              <a:gd name="connsiteX7" fmla="*/ 516747 w 7789418"/>
              <a:gd name="connsiteY7" fmla="*/ 506000 h 4865268"/>
              <a:gd name="connsiteX8" fmla="*/ 514914 w 7789418"/>
              <a:gd name="connsiteY8" fmla="*/ 15498 h 4865268"/>
              <a:gd name="connsiteX0" fmla="*/ 4 w 7274508"/>
              <a:gd name="connsiteY0" fmla="*/ 15498 h 4827618"/>
              <a:gd name="connsiteX1" fmla="*/ 7274508 w 7274508"/>
              <a:gd name="connsiteY1" fmla="*/ 0 h 4827618"/>
              <a:gd name="connsiteX2" fmla="*/ 7274508 w 7274508"/>
              <a:gd name="connsiteY2" fmla="*/ 4827588 h 4827618"/>
              <a:gd name="connsiteX3" fmla="*/ 23252 w 7274508"/>
              <a:gd name="connsiteY3" fmla="*/ 4827588 h 4827618"/>
              <a:gd name="connsiteX4" fmla="*/ 15895 w 7274508"/>
              <a:gd name="connsiteY4" fmla="*/ 4318898 h 4827618"/>
              <a:gd name="connsiteX5" fmla="*/ 1674213 w 7274508"/>
              <a:gd name="connsiteY5" fmla="*/ 4326909 h 4827618"/>
              <a:gd name="connsiteX6" fmla="*/ 1675115 w 7274508"/>
              <a:gd name="connsiteY6" fmla="*/ 500811 h 4827618"/>
              <a:gd name="connsiteX7" fmla="*/ 1837 w 7274508"/>
              <a:gd name="connsiteY7" fmla="*/ 506000 h 4827618"/>
              <a:gd name="connsiteX8" fmla="*/ 4 w 7274508"/>
              <a:gd name="connsiteY8" fmla="*/ 15498 h 4827618"/>
              <a:gd name="connsiteX0" fmla="*/ 514914 w 7789418"/>
              <a:gd name="connsiteY0" fmla="*/ 15498 h 4863740"/>
              <a:gd name="connsiteX1" fmla="*/ 7789418 w 7789418"/>
              <a:gd name="connsiteY1" fmla="*/ 0 h 4863740"/>
              <a:gd name="connsiteX2" fmla="*/ 7789418 w 7789418"/>
              <a:gd name="connsiteY2" fmla="*/ 4827588 h 4863740"/>
              <a:gd name="connsiteX3" fmla="*/ 538162 w 7789418"/>
              <a:gd name="connsiteY3" fmla="*/ 4827588 h 4863740"/>
              <a:gd name="connsiteX4" fmla="*/ 530805 w 7789418"/>
              <a:gd name="connsiteY4" fmla="*/ 4339524 h 4863740"/>
              <a:gd name="connsiteX5" fmla="*/ 2189123 w 7789418"/>
              <a:gd name="connsiteY5" fmla="*/ 4326909 h 4863740"/>
              <a:gd name="connsiteX6" fmla="*/ 2190025 w 7789418"/>
              <a:gd name="connsiteY6" fmla="*/ 500811 h 4863740"/>
              <a:gd name="connsiteX7" fmla="*/ 516747 w 7789418"/>
              <a:gd name="connsiteY7" fmla="*/ 506000 h 4863740"/>
              <a:gd name="connsiteX8" fmla="*/ 514914 w 7789418"/>
              <a:gd name="connsiteY8" fmla="*/ 15498 h 4863740"/>
              <a:gd name="connsiteX0" fmla="*/ 4 w 7274508"/>
              <a:gd name="connsiteY0" fmla="*/ 15498 h 4827588"/>
              <a:gd name="connsiteX1" fmla="*/ 7274508 w 7274508"/>
              <a:gd name="connsiteY1" fmla="*/ 0 h 4827588"/>
              <a:gd name="connsiteX2" fmla="*/ 7274508 w 7274508"/>
              <a:gd name="connsiteY2" fmla="*/ 4827588 h 4827588"/>
              <a:gd name="connsiteX3" fmla="*/ 23252 w 7274508"/>
              <a:gd name="connsiteY3" fmla="*/ 4827588 h 4827588"/>
              <a:gd name="connsiteX4" fmla="*/ 15895 w 7274508"/>
              <a:gd name="connsiteY4" fmla="*/ 4339524 h 4827588"/>
              <a:gd name="connsiteX5" fmla="*/ 1674213 w 7274508"/>
              <a:gd name="connsiteY5" fmla="*/ 4326909 h 4827588"/>
              <a:gd name="connsiteX6" fmla="*/ 1675115 w 7274508"/>
              <a:gd name="connsiteY6" fmla="*/ 500811 h 4827588"/>
              <a:gd name="connsiteX7" fmla="*/ 1837 w 7274508"/>
              <a:gd name="connsiteY7" fmla="*/ 506000 h 4827588"/>
              <a:gd name="connsiteX8" fmla="*/ 4 w 7274508"/>
              <a:gd name="connsiteY8" fmla="*/ 15498 h 4827588"/>
              <a:gd name="connsiteX0" fmla="*/ 4 w 7274508"/>
              <a:gd name="connsiteY0" fmla="*/ 15498 h 4827588"/>
              <a:gd name="connsiteX1" fmla="*/ 7274508 w 7274508"/>
              <a:gd name="connsiteY1" fmla="*/ 0 h 4827588"/>
              <a:gd name="connsiteX2" fmla="*/ 7274508 w 7274508"/>
              <a:gd name="connsiteY2" fmla="*/ 4827588 h 4827588"/>
              <a:gd name="connsiteX3" fmla="*/ 23252 w 7274508"/>
              <a:gd name="connsiteY3" fmla="*/ 4827588 h 4827588"/>
              <a:gd name="connsiteX4" fmla="*/ 15895 w 7274508"/>
              <a:gd name="connsiteY4" fmla="*/ 4339524 h 4827588"/>
              <a:gd name="connsiteX5" fmla="*/ 1674213 w 7274508"/>
              <a:gd name="connsiteY5" fmla="*/ 4326909 h 4827588"/>
              <a:gd name="connsiteX6" fmla="*/ 1675115 w 7274508"/>
              <a:gd name="connsiteY6" fmla="*/ 500811 h 4827588"/>
              <a:gd name="connsiteX7" fmla="*/ 1837 w 7274508"/>
              <a:gd name="connsiteY7" fmla="*/ 506000 h 4827588"/>
              <a:gd name="connsiteX8" fmla="*/ 4 w 7274508"/>
              <a:gd name="connsiteY8" fmla="*/ 15498 h 4827588"/>
              <a:gd name="connsiteX0" fmla="*/ 4 w 7274508"/>
              <a:gd name="connsiteY0" fmla="*/ 15498 h 4827588"/>
              <a:gd name="connsiteX1" fmla="*/ 7274508 w 7274508"/>
              <a:gd name="connsiteY1" fmla="*/ 0 h 4827588"/>
              <a:gd name="connsiteX2" fmla="*/ 7274508 w 7274508"/>
              <a:gd name="connsiteY2" fmla="*/ 4827588 h 4827588"/>
              <a:gd name="connsiteX3" fmla="*/ 23252 w 7274508"/>
              <a:gd name="connsiteY3" fmla="*/ 4827588 h 4827588"/>
              <a:gd name="connsiteX4" fmla="*/ 15895 w 7274508"/>
              <a:gd name="connsiteY4" fmla="*/ 4339524 h 4827588"/>
              <a:gd name="connsiteX5" fmla="*/ 1674213 w 7274508"/>
              <a:gd name="connsiteY5" fmla="*/ 4326909 h 4827588"/>
              <a:gd name="connsiteX6" fmla="*/ 1675115 w 7274508"/>
              <a:gd name="connsiteY6" fmla="*/ 500811 h 4827588"/>
              <a:gd name="connsiteX7" fmla="*/ 1837 w 7274508"/>
              <a:gd name="connsiteY7" fmla="*/ 506000 h 4827588"/>
              <a:gd name="connsiteX8" fmla="*/ 4 w 7274508"/>
              <a:gd name="connsiteY8" fmla="*/ 15498 h 4827588"/>
              <a:gd name="connsiteX0" fmla="*/ 4 w 7274508"/>
              <a:gd name="connsiteY0" fmla="*/ 15498 h 4827588"/>
              <a:gd name="connsiteX1" fmla="*/ 7274508 w 7274508"/>
              <a:gd name="connsiteY1" fmla="*/ 0 h 4827588"/>
              <a:gd name="connsiteX2" fmla="*/ 7274508 w 7274508"/>
              <a:gd name="connsiteY2" fmla="*/ 4827588 h 4827588"/>
              <a:gd name="connsiteX3" fmla="*/ 23252 w 7274508"/>
              <a:gd name="connsiteY3" fmla="*/ 4827588 h 4827588"/>
              <a:gd name="connsiteX4" fmla="*/ 15895 w 7274508"/>
              <a:gd name="connsiteY4" fmla="*/ 4339524 h 4827588"/>
              <a:gd name="connsiteX5" fmla="*/ 1674213 w 7274508"/>
              <a:gd name="connsiteY5" fmla="*/ 4326909 h 4827588"/>
              <a:gd name="connsiteX6" fmla="*/ 1675115 w 7274508"/>
              <a:gd name="connsiteY6" fmla="*/ 500811 h 4827588"/>
              <a:gd name="connsiteX7" fmla="*/ 1837 w 7274508"/>
              <a:gd name="connsiteY7" fmla="*/ 506000 h 4827588"/>
              <a:gd name="connsiteX8" fmla="*/ 4 w 7274508"/>
              <a:gd name="connsiteY8" fmla="*/ 15498 h 4827588"/>
              <a:gd name="connsiteX0" fmla="*/ 4 w 7274508"/>
              <a:gd name="connsiteY0" fmla="*/ 15498 h 4827588"/>
              <a:gd name="connsiteX1" fmla="*/ 7274508 w 7274508"/>
              <a:gd name="connsiteY1" fmla="*/ 0 h 4827588"/>
              <a:gd name="connsiteX2" fmla="*/ 7274508 w 7274508"/>
              <a:gd name="connsiteY2" fmla="*/ 4827588 h 4827588"/>
              <a:gd name="connsiteX3" fmla="*/ 17315 w 7274508"/>
              <a:gd name="connsiteY3" fmla="*/ 4827588 h 4827588"/>
              <a:gd name="connsiteX4" fmla="*/ 15895 w 7274508"/>
              <a:gd name="connsiteY4" fmla="*/ 4339524 h 4827588"/>
              <a:gd name="connsiteX5" fmla="*/ 1674213 w 7274508"/>
              <a:gd name="connsiteY5" fmla="*/ 4326909 h 4827588"/>
              <a:gd name="connsiteX6" fmla="*/ 1675115 w 7274508"/>
              <a:gd name="connsiteY6" fmla="*/ 500811 h 4827588"/>
              <a:gd name="connsiteX7" fmla="*/ 1837 w 7274508"/>
              <a:gd name="connsiteY7" fmla="*/ 506000 h 4827588"/>
              <a:gd name="connsiteX8" fmla="*/ 4 w 7274508"/>
              <a:gd name="connsiteY8" fmla="*/ 15498 h 4827588"/>
              <a:gd name="connsiteX0" fmla="*/ 4 w 7274508"/>
              <a:gd name="connsiteY0" fmla="*/ 15498 h 4827588"/>
              <a:gd name="connsiteX1" fmla="*/ 7274508 w 7274508"/>
              <a:gd name="connsiteY1" fmla="*/ 0 h 4827588"/>
              <a:gd name="connsiteX2" fmla="*/ 7274508 w 7274508"/>
              <a:gd name="connsiteY2" fmla="*/ 4827588 h 4827588"/>
              <a:gd name="connsiteX3" fmla="*/ 17315 w 7274508"/>
              <a:gd name="connsiteY3" fmla="*/ 4827588 h 4827588"/>
              <a:gd name="connsiteX4" fmla="*/ 15895 w 7274508"/>
              <a:gd name="connsiteY4" fmla="*/ 4339524 h 4827588"/>
              <a:gd name="connsiteX5" fmla="*/ 1674213 w 7274508"/>
              <a:gd name="connsiteY5" fmla="*/ 4326909 h 4827588"/>
              <a:gd name="connsiteX6" fmla="*/ 1675115 w 7274508"/>
              <a:gd name="connsiteY6" fmla="*/ 500811 h 4827588"/>
              <a:gd name="connsiteX7" fmla="*/ 11669 w 7274508"/>
              <a:gd name="connsiteY7" fmla="*/ 909123 h 4827588"/>
              <a:gd name="connsiteX8" fmla="*/ 4 w 7274508"/>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18766 w 7277379"/>
              <a:gd name="connsiteY4" fmla="*/ 4339524 h 4827588"/>
              <a:gd name="connsiteX5" fmla="*/ 1677084 w 7277379"/>
              <a:gd name="connsiteY5" fmla="*/ 4326909 h 4827588"/>
              <a:gd name="connsiteX6" fmla="*/ 1677986 w 7277379"/>
              <a:gd name="connsiteY6" fmla="*/ 500811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18766 w 7277379"/>
              <a:gd name="connsiteY4" fmla="*/ 4339524 h 4827588"/>
              <a:gd name="connsiteX5" fmla="*/ 1677084 w 7277379"/>
              <a:gd name="connsiteY5" fmla="*/ 4326909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18766 w 7277379"/>
              <a:gd name="connsiteY4" fmla="*/ 4339524 h 4827588"/>
              <a:gd name="connsiteX5" fmla="*/ 1677084 w 7277379"/>
              <a:gd name="connsiteY5" fmla="*/ 4326909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18766 w 7277379"/>
              <a:gd name="connsiteY4" fmla="*/ 4339524 h 4827588"/>
              <a:gd name="connsiteX5" fmla="*/ 1677084 w 7277379"/>
              <a:gd name="connsiteY5" fmla="*/ 4326909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18766 w 7277379"/>
              <a:gd name="connsiteY4" fmla="*/ 4056495 h 4827588"/>
              <a:gd name="connsiteX5" fmla="*/ 1677084 w 7277379"/>
              <a:gd name="connsiteY5" fmla="*/ 4326909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18766 w 7277379"/>
              <a:gd name="connsiteY4" fmla="*/ 4056495 h 4827588"/>
              <a:gd name="connsiteX5" fmla="*/ 1677084 w 7277379"/>
              <a:gd name="connsiteY5" fmla="*/ 4326909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18766 w 7277379"/>
              <a:gd name="connsiteY4" fmla="*/ 4056495 h 4827588"/>
              <a:gd name="connsiteX5" fmla="*/ 1677084 w 7277379"/>
              <a:gd name="connsiteY5" fmla="*/ 4326909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18766 w 7277379"/>
              <a:gd name="connsiteY4" fmla="*/ 4056495 h 4827588"/>
              <a:gd name="connsiteX5" fmla="*/ 1648056 w 7277379"/>
              <a:gd name="connsiteY5" fmla="*/ 4109194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18766 w 7277379"/>
              <a:gd name="connsiteY4" fmla="*/ 4056495 h 4827588"/>
              <a:gd name="connsiteX5" fmla="*/ 1648056 w 7277379"/>
              <a:gd name="connsiteY5" fmla="*/ 4109194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18766 w 7277379"/>
              <a:gd name="connsiteY4" fmla="*/ 4056495 h 4827588"/>
              <a:gd name="connsiteX5" fmla="*/ 1648056 w 7277379"/>
              <a:gd name="connsiteY5" fmla="*/ 4051137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18766 w 7277379"/>
              <a:gd name="connsiteY4" fmla="*/ 4056495 h 4827588"/>
              <a:gd name="connsiteX5" fmla="*/ 1648056 w 7277379"/>
              <a:gd name="connsiteY5" fmla="*/ 4051137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18766 w 7277379"/>
              <a:gd name="connsiteY4" fmla="*/ 4056495 h 4827588"/>
              <a:gd name="connsiteX5" fmla="*/ 1706113 w 7277379"/>
              <a:gd name="connsiteY5" fmla="*/ 4058394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26023 w 7277379"/>
              <a:gd name="connsiteY4" fmla="*/ 3831524 h 4827588"/>
              <a:gd name="connsiteX5" fmla="*/ 1706113 w 7277379"/>
              <a:gd name="connsiteY5" fmla="*/ 4058394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26023 w 7277379"/>
              <a:gd name="connsiteY4" fmla="*/ 3831524 h 4827588"/>
              <a:gd name="connsiteX5" fmla="*/ 1706113 w 7277379"/>
              <a:gd name="connsiteY5" fmla="*/ 4058394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26023 w 7277379"/>
              <a:gd name="connsiteY4" fmla="*/ 3831524 h 4827588"/>
              <a:gd name="connsiteX5" fmla="*/ 1706113 w 7277379"/>
              <a:gd name="connsiteY5" fmla="*/ 4058394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26023 w 7277379"/>
              <a:gd name="connsiteY4" fmla="*/ 3831524 h 4827588"/>
              <a:gd name="connsiteX5" fmla="*/ 1706113 w 7277379"/>
              <a:gd name="connsiteY5" fmla="*/ 4058394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26023 w 7277379"/>
              <a:gd name="connsiteY4" fmla="*/ 3831524 h 4827588"/>
              <a:gd name="connsiteX5" fmla="*/ 1691599 w 7277379"/>
              <a:gd name="connsiteY5" fmla="*/ 3855194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26023 w 7277379"/>
              <a:gd name="connsiteY4" fmla="*/ 3831524 h 4827588"/>
              <a:gd name="connsiteX5" fmla="*/ 1691599 w 7277379"/>
              <a:gd name="connsiteY5" fmla="*/ 3840680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26023 w 7277379"/>
              <a:gd name="connsiteY4" fmla="*/ 3831524 h 4827588"/>
              <a:gd name="connsiteX5" fmla="*/ 1691599 w 7277379"/>
              <a:gd name="connsiteY5" fmla="*/ 3840680 h 4827588"/>
              <a:gd name="connsiteX6" fmla="*/ 1699757 w 7277379"/>
              <a:gd name="connsiteY6" fmla="*/ 965268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26023 w 7277379"/>
              <a:gd name="connsiteY4" fmla="*/ 3831524 h 4827588"/>
              <a:gd name="connsiteX5" fmla="*/ 1691599 w 7277379"/>
              <a:gd name="connsiteY5" fmla="*/ 3840680 h 4827588"/>
              <a:gd name="connsiteX6" fmla="*/ 1685242 w 7277379"/>
              <a:gd name="connsiteY6" fmla="*/ 965268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26023 w 7277379"/>
              <a:gd name="connsiteY4" fmla="*/ 3831524 h 4827588"/>
              <a:gd name="connsiteX5" fmla="*/ 1691599 w 7277379"/>
              <a:gd name="connsiteY5" fmla="*/ 3840680 h 4827588"/>
              <a:gd name="connsiteX6" fmla="*/ 1699757 w 7277379"/>
              <a:gd name="connsiteY6" fmla="*/ 958011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26023 w 7277379"/>
              <a:gd name="connsiteY4" fmla="*/ 3831524 h 4827588"/>
              <a:gd name="connsiteX5" fmla="*/ 1684342 w 7277379"/>
              <a:gd name="connsiteY5" fmla="*/ 3818909 h 4827588"/>
              <a:gd name="connsiteX6" fmla="*/ 1699757 w 7277379"/>
              <a:gd name="connsiteY6" fmla="*/ 958011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26023 w 7277379"/>
              <a:gd name="connsiteY4" fmla="*/ 3831524 h 4827588"/>
              <a:gd name="connsiteX5" fmla="*/ 1684342 w 7277379"/>
              <a:gd name="connsiteY5" fmla="*/ 3818909 h 4827588"/>
              <a:gd name="connsiteX6" fmla="*/ 1670728 w 7277379"/>
              <a:gd name="connsiteY6" fmla="*/ 972525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26023 w 7277379"/>
              <a:gd name="connsiteY4" fmla="*/ 3831524 h 4827588"/>
              <a:gd name="connsiteX5" fmla="*/ 1684342 w 7277379"/>
              <a:gd name="connsiteY5" fmla="*/ 3818909 h 4827588"/>
              <a:gd name="connsiteX6" fmla="*/ 1670728 w 7277379"/>
              <a:gd name="connsiteY6" fmla="*/ 972525 h 4827588"/>
              <a:gd name="connsiteX7" fmla="*/ 25 w 7277379"/>
              <a:gd name="connsiteY7" fmla="*/ 959923 h 4827588"/>
              <a:gd name="connsiteX8" fmla="*/ 2875 w 7277379"/>
              <a:gd name="connsiteY8" fmla="*/ 15498 h 4827588"/>
              <a:gd name="connsiteX0" fmla="*/ 4 w 7274508"/>
              <a:gd name="connsiteY0" fmla="*/ 15498 h 4827588"/>
              <a:gd name="connsiteX1" fmla="*/ 7274508 w 7274508"/>
              <a:gd name="connsiteY1" fmla="*/ 0 h 4827588"/>
              <a:gd name="connsiteX2" fmla="*/ 7274508 w 7274508"/>
              <a:gd name="connsiteY2" fmla="*/ 4827588 h 4827588"/>
              <a:gd name="connsiteX3" fmla="*/ 17315 w 7274508"/>
              <a:gd name="connsiteY3" fmla="*/ 4827588 h 4827588"/>
              <a:gd name="connsiteX4" fmla="*/ 23152 w 7274508"/>
              <a:gd name="connsiteY4" fmla="*/ 3831524 h 4827588"/>
              <a:gd name="connsiteX5" fmla="*/ 1681471 w 7274508"/>
              <a:gd name="connsiteY5" fmla="*/ 3818909 h 4827588"/>
              <a:gd name="connsiteX6" fmla="*/ 1667857 w 7274508"/>
              <a:gd name="connsiteY6" fmla="*/ 972525 h 4827588"/>
              <a:gd name="connsiteX7" fmla="*/ 11669 w 7274508"/>
              <a:gd name="connsiteY7" fmla="*/ 967181 h 4827588"/>
              <a:gd name="connsiteX8" fmla="*/ 4 w 7274508"/>
              <a:gd name="connsiteY8" fmla="*/ 15498 h 4827588"/>
              <a:gd name="connsiteX0" fmla="*/ 4 w 7274508"/>
              <a:gd name="connsiteY0" fmla="*/ 15498 h 4827588"/>
              <a:gd name="connsiteX1" fmla="*/ 7274508 w 7274508"/>
              <a:gd name="connsiteY1" fmla="*/ 0 h 4827588"/>
              <a:gd name="connsiteX2" fmla="*/ 7274508 w 7274508"/>
              <a:gd name="connsiteY2" fmla="*/ 4827588 h 4827588"/>
              <a:gd name="connsiteX3" fmla="*/ 17315 w 7274508"/>
              <a:gd name="connsiteY3" fmla="*/ 4827588 h 4827588"/>
              <a:gd name="connsiteX4" fmla="*/ 23152 w 7274508"/>
              <a:gd name="connsiteY4" fmla="*/ 3831524 h 4827588"/>
              <a:gd name="connsiteX5" fmla="*/ 1681471 w 7274508"/>
              <a:gd name="connsiteY5" fmla="*/ 3818909 h 4827588"/>
              <a:gd name="connsiteX6" fmla="*/ 1657224 w 7274508"/>
              <a:gd name="connsiteY6" fmla="*/ 961892 h 4827588"/>
              <a:gd name="connsiteX7" fmla="*/ 11669 w 7274508"/>
              <a:gd name="connsiteY7" fmla="*/ 967181 h 4827588"/>
              <a:gd name="connsiteX8" fmla="*/ 4 w 7274508"/>
              <a:gd name="connsiteY8" fmla="*/ 15498 h 4827588"/>
              <a:gd name="connsiteX0" fmla="*/ 4 w 7274508"/>
              <a:gd name="connsiteY0" fmla="*/ 15498 h 4827588"/>
              <a:gd name="connsiteX1" fmla="*/ 7274508 w 7274508"/>
              <a:gd name="connsiteY1" fmla="*/ 0 h 4827588"/>
              <a:gd name="connsiteX2" fmla="*/ 7274508 w 7274508"/>
              <a:gd name="connsiteY2" fmla="*/ 4827588 h 4827588"/>
              <a:gd name="connsiteX3" fmla="*/ 17315 w 7274508"/>
              <a:gd name="connsiteY3" fmla="*/ 4827588 h 4827588"/>
              <a:gd name="connsiteX4" fmla="*/ 23152 w 7274508"/>
              <a:gd name="connsiteY4" fmla="*/ 3831524 h 4827588"/>
              <a:gd name="connsiteX5" fmla="*/ 1660206 w 7274508"/>
              <a:gd name="connsiteY5" fmla="*/ 3829542 h 4827588"/>
              <a:gd name="connsiteX6" fmla="*/ 1657224 w 7274508"/>
              <a:gd name="connsiteY6" fmla="*/ 961892 h 4827588"/>
              <a:gd name="connsiteX7" fmla="*/ 11669 w 7274508"/>
              <a:gd name="connsiteY7" fmla="*/ 967181 h 4827588"/>
              <a:gd name="connsiteX8" fmla="*/ 4 w 7274508"/>
              <a:gd name="connsiteY8" fmla="*/ 15498 h 4827588"/>
              <a:gd name="connsiteX0" fmla="*/ 4 w 7274508"/>
              <a:gd name="connsiteY0" fmla="*/ 15498 h 4827588"/>
              <a:gd name="connsiteX1" fmla="*/ 7274508 w 7274508"/>
              <a:gd name="connsiteY1" fmla="*/ 0 h 4827588"/>
              <a:gd name="connsiteX2" fmla="*/ 7274508 w 7274508"/>
              <a:gd name="connsiteY2" fmla="*/ 4827588 h 4827588"/>
              <a:gd name="connsiteX3" fmla="*/ 17315 w 7274508"/>
              <a:gd name="connsiteY3" fmla="*/ 4827588 h 4827588"/>
              <a:gd name="connsiteX4" fmla="*/ 23152 w 7274508"/>
              <a:gd name="connsiteY4" fmla="*/ 3826207 h 4827588"/>
              <a:gd name="connsiteX5" fmla="*/ 1660206 w 7274508"/>
              <a:gd name="connsiteY5" fmla="*/ 3829542 h 4827588"/>
              <a:gd name="connsiteX6" fmla="*/ 1657224 w 7274508"/>
              <a:gd name="connsiteY6" fmla="*/ 961892 h 4827588"/>
              <a:gd name="connsiteX7" fmla="*/ 11669 w 7274508"/>
              <a:gd name="connsiteY7" fmla="*/ 967181 h 4827588"/>
              <a:gd name="connsiteX8" fmla="*/ 4 w 7274508"/>
              <a:gd name="connsiteY8" fmla="*/ 15498 h 4827588"/>
              <a:gd name="connsiteX0" fmla="*/ 4 w 7274508"/>
              <a:gd name="connsiteY0" fmla="*/ 15498 h 4827588"/>
              <a:gd name="connsiteX1" fmla="*/ 7274508 w 7274508"/>
              <a:gd name="connsiteY1" fmla="*/ 0 h 4827588"/>
              <a:gd name="connsiteX2" fmla="*/ 7274508 w 7274508"/>
              <a:gd name="connsiteY2" fmla="*/ 4827588 h 4827588"/>
              <a:gd name="connsiteX3" fmla="*/ 17315 w 7274508"/>
              <a:gd name="connsiteY3" fmla="*/ 4827588 h 4827588"/>
              <a:gd name="connsiteX4" fmla="*/ 23152 w 7274508"/>
              <a:gd name="connsiteY4" fmla="*/ 3826207 h 4827588"/>
              <a:gd name="connsiteX5" fmla="*/ 1676155 w 7274508"/>
              <a:gd name="connsiteY5" fmla="*/ 3824225 h 4827588"/>
              <a:gd name="connsiteX6" fmla="*/ 1657224 w 7274508"/>
              <a:gd name="connsiteY6" fmla="*/ 961892 h 4827588"/>
              <a:gd name="connsiteX7" fmla="*/ 11669 w 7274508"/>
              <a:gd name="connsiteY7" fmla="*/ 967181 h 4827588"/>
              <a:gd name="connsiteX8" fmla="*/ 4 w 7274508"/>
              <a:gd name="connsiteY8" fmla="*/ 15498 h 4827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74508" h="4827588">
                <a:moveTo>
                  <a:pt x="4" y="15498"/>
                </a:moveTo>
                <a:cubicBezTo>
                  <a:pt x="-4701" y="15648"/>
                  <a:pt x="4849673" y="5166"/>
                  <a:pt x="7274508" y="0"/>
                </a:cubicBezTo>
                <a:lnTo>
                  <a:pt x="7274508" y="4827588"/>
                </a:lnTo>
                <a:lnTo>
                  <a:pt x="17315" y="4827588"/>
                </a:lnTo>
                <a:cubicBezTo>
                  <a:pt x="24454" y="4821871"/>
                  <a:pt x="29544" y="3819726"/>
                  <a:pt x="23152" y="3826207"/>
                </a:cubicBezTo>
                <a:cubicBezTo>
                  <a:pt x="30276" y="3824037"/>
                  <a:pt x="1674483" y="3805749"/>
                  <a:pt x="1676155" y="3824225"/>
                </a:cubicBezTo>
                <a:cubicBezTo>
                  <a:pt x="1680549" y="3815812"/>
                  <a:pt x="1644718" y="973875"/>
                  <a:pt x="1657224" y="961892"/>
                </a:cubicBezTo>
                <a:cubicBezTo>
                  <a:pt x="1649517" y="971607"/>
                  <a:pt x="12418" y="954327"/>
                  <a:pt x="11669" y="967181"/>
                </a:cubicBezTo>
                <a:cubicBezTo>
                  <a:pt x="11058" y="977663"/>
                  <a:pt x="7115" y="15271"/>
                  <a:pt x="4" y="15498"/>
                </a:cubicBezTo>
                <a:close/>
              </a:path>
            </a:pathLst>
          </a:custGeom>
        </p:spPr>
        <p:txBody>
          <a:bodyPr/>
          <a:lstStyle>
            <a:lvl1pPr marL="0" indent="0" algn="ctr">
              <a:buNone/>
              <a:defRPr sz="1400">
                <a:solidFill>
                  <a:schemeClr val="accent6">
                    <a:lumMod val="50000"/>
                  </a:schemeClr>
                </a:solidFill>
              </a:defRPr>
            </a:lvl1pPr>
          </a:lstStyle>
          <a:p>
            <a:r>
              <a:rPr lang="en-US" dirty="0"/>
              <a:t>Click to insert picture</a:t>
            </a:r>
          </a:p>
        </p:txBody>
      </p:sp>
      <p:sp>
        <p:nvSpPr>
          <p:cNvPr id="36" name="Text Placeholder 4">
            <a:extLst>
              <a:ext uri="{FF2B5EF4-FFF2-40B4-BE49-F238E27FC236}">
                <a16:creationId xmlns:a16="http://schemas.microsoft.com/office/drawing/2014/main" id="{D8B8B86A-A963-1F45-8C18-86BBEE264146}"/>
              </a:ext>
            </a:extLst>
          </p:cNvPr>
          <p:cNvSpPr>
            <a:spLocks noGrp="1"/>
          </p:cNvSpPr>
          <p:nvPr>
            <p:ph type="body" sz="quarter" idx="17" hasCustomPrompt="1"/>
          </p:nvPr>
        </p:nvSpPr>
        <p:spPr>
          <a:xfrm>
            <a:off x="1120410" y="2423047"/>
            <a:ext cx="3512550" cy="2219876"/>
          </a:xfrm>
          <a:prstGeom prst="rect">
            <a:avLst/>
          </a:prstGeom>
        </p:spPr>
        <p:txBody>
          <a:bodyPr lIns="0" tIns="0" rIns="0" bIns="0"/>
          <a:lstStyle>
            <a:lvl1pPr marL="0" indent="0">
              <a:lnSpc>
                <a:spcPct val="100000"/>
              </a:lnSpc>
              <a:buNone/>
              <a:defRPr sz="2800" b="1" i="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Title </a:t>
            </a:r>
            <a:r>
              <a:rPr lang="en-US" dirty="0" err="1"/>
              <a:t>placius</a:t>
            </a:r>
            <a:r>
              <a:rPr lang="en-US" dirty="0"/>
              <a:t> </a:t>
            </a:r>
            <a:r>
              <a:rPr lang="en-US" dirty="0" err="1"/>
              <a:t>herius</a:t>
            </a:r>
            <a:r>
              <a:rPr lang="en-US" dirty="0"/>
              <a:t> ipsum or </a:t>
            </a:r>
            <a:r>
              <a:rPr lang="en-US" dirty="0" err="1"/>
              <a:t>doloro</a:t>
            </a:r>
            <a:r>
              <a:rPr lang="en-US" dirty="0"/>
              <a:t> sit </a:t>
            </a:r>
            <a:r>
              <a:rPr lang="en-US" dirty="0" err="1"/>
              <a:t>amet</a:t>
            </a:r>
            <a:r>
              <a:rPr lang="en-US" dirty="0"/>
              <a:t> </a:t>
            </a:r>
            <a:r>
              <a:rPr lang="en-US" dirty="0" err="1"/>
              <a:t>consi</a:t>
            </a:r>
            <a:r>
              <a:rPr lang="en-US" dirty="0"/>
              <a:t> </a:t>
            </a:r>
            <a:r>
              <a:rPr lang="en-US" dirty="0" err="1"/>
              <a:t>alorinus</a:t>
            </a:r>
            <a:r>
              <a:rPr lang="en-US" dirty="0"/>
              <a:t> </a:t>
            </a:r>
            <a:r>
              <a:rPr lang="en-US" dirty="0" err="1"/>
              <a:t>solarus</a:t>
            </a:r>
            <a:r>
              <a:rPr lang="en-US" dirty="0"/>
              <a:t> </a:t>
            </a:r>
            <a:r>
              <a:rPr lang="en-US" dirty="0" err="1"/>
              <a:t>ithos</a:t>
            </a:r>
            <a:r>
              <a:rPr lang="en-US" dirty="0"/>
              <a:t> </a:t>
            </a:r>
          </a:p>
        </p:txBody>
      </p:sp>
      <p:sp>
        <p:nvSpPr>
          <p:cNvPr id="16" name="Rectangle 15">
            <a:extLst>
              <a:ext uri="{FF2B5EF4-FFF2-40B4-BE49-F238E27FC236}">
                <a16:creationId xmlns:a16="http://schemas.microsoft.com/office/drawing/2014/main" id="{3E7998BA-E268-E744-BC11-41347EE67295}"/>
              </a:ext>
            </a:extLst>
          </p:cNvPr>
          <p:cNvSpPr/>
          <p:nvPr userDrawn="1"/>
        </p:nvSpPr>
        <p:spPr>
          <a:xfrm>
            <a:off x="7954631" y="854438"/>
            <a:ext cx="2950984" cy="1514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6220FA2C-9EDE-7B45-A057-E124A694DC34}"/>
              </a:ext>
            </a:extLst>
          </p:cNvPr>
          <p:cNvSpPr/>
          <p:nvPr userDrawn="1"/>
        </p:nvSpPr>
        <p:spPr>
          <a:xfrm rot="5400000">
            <a:off x="9355573" y="2260314"/>
            <a:ext cx="2956560" cy="1579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30597297-01CB-FD4F-B787-B6027CEA70B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8313082" y="-2"/>
            <a:ext cx="2441785" cy="772449"/>
          </a:xfrm>
          <a:prstGeom prst="rect">
            <a:avLst/>
          </a:prstGeom>
        </p:spPr>
      </p:pic>
      <p:pic>
        <p:nvPicPr>
          <p:cNvPr id="24" name="Picture 23">
            <a:extLst>
              <a:ext uri="{FF2B5EF4-FFF2-40B4-BE49-F238E27FC236}">
                <a16:creationId xmlns:a16="http://schemas.microsoft.com/office/drawing/2014/main" id="{DE02236D-A53A-8A4F-B5DB-D70A61AFE092}"/>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8313081" y="5743635"/>
            <a:ext cx="2441785" cy="1114365"/>
          </a:xfrm>
          <a:prstGeom prst="rect">
            <a:avLst/>
          </a:prstGeom>
        </p:spPr>
      </p:pic>
      <p:pic>
        <p:nvPicPr>
          <p:cNvPr id="26" name="Picture 25">
            <a:extLst>
              <a:ext uri="{FF2B5EF4-FFF2-40B4-BE49-F238E27FC236}">
                <a16:creationId xmlns:a16="http://schemas.microsoft.com/office/drawing/2014/main" id="{4D2152D5-DC35-294A-BA06-7270F3BD1A6B}"/>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503152" y="2521556"/>
            <a:ext cx="449633" cy="196243"/>
          </a:xfrm>
          <a:prstGeom prst="rect">
            <a:avLst/>
          </a:prstGeom>
        </p:spPr>
      </p:pic>
      <p:pic>
        <p:nvPicPr>
          <p:cNvPr id="9" name="Picture 8">
            <a:extLst>
              <a:ext uri="{FF2B5EF4-FFF2-40B4-BE49-F238E27FC236}">
                <a16:creationId xmlns:a16="http://schemas.microsoft.com/office/drawing/2014/main" id="{35E64A0B-73D0-FD48-8932-90544FC87534}"/>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503152" y="386222"/>
            <a:ext cx="1623882" cy="349975"/>
          </a:xfrm>
          <a:prstGeom prst="rect">
            <a:avLst/>
          </a:prstGeom>
        </p:spPr>
      </p:pic>
    </p:spTree>
    <p:extLst>
      <p:ext uri="{BB962C8B-B14F-4D97-AF65-F5344CB8AC3E}">
        <p14:creationId xmlns:p14="http://schemas.microsoft.com/office/powerpoint/2010/main" val="256537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der w/ Headline + Text 1">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C291836E-B617-EE44-B407-7E9FF7EC2DFB}"/>
              </a:ext>
            </a:extLst>
          </p:cNvPr>
          <p:cNvSpPr>
            <a:spLocks noGrp="1"/>
          </p:cNvSpPr>
          <p:nvPr>
            <p:ph type="pic" sz="quarter" idx="10" hasCustomPrompt="1"/>
          </p:nvPr>
        </p:nvSpPr>
        <p:spPr>
          <a:xfrm>
            <a:off x="3483406" y="995681"/>
            <a:ext cx="7274508" cy="4827588"/>
          </a:xfrm>
          <a:custGeom>
            <a:avLst/>
            <a:gdLst>
              <a:gd name="connsiteX0" fmla="*/ 0 w 7251256"/>
              <a:gd name="connsiteY0" fmla="*/ 0 h 4827588"/>
              <a:gd name="connsiteX1" fmla="*/ 7251256 w 7251256"/>
              <a:gd name="connsiteY1" fmla="*/ 0 h 4827588"/>
              <a:gd name="connsiteX2" fmla="*/ 7251256 w 7251256"/>
              <a:gd name="connsiteY2" fmla="*/ 4827588 h 4827588"/>
              <a:gd name="connsiteX3" fmla="*/ 0 w 7251256"/>
              <a:gd name="connsiteY3" fmla="*/ 4827588 h 4827588"/>
              <a:gd name="connsiteX4" fmla="*/ 0 w 7251256"/>
              <a:gd name="connsiteY4" fmla="*/ 0 h 4827588"/>
              <a:gd name="connsiteX0" fmla="*/ 21414 w 7272670"/>
              <a:gd name="connsiteY0" fmla="*/ 0 h 4827588"/>
              <a:gd name="connsiteX1" fmla="*/ 7272670 w 7272670"/>
              <a:gd name="connsiteY1" fmla="*/ 0 h 4827588"/>
              <a:gd name="connsiteX2" fmla="*/ 7272670 w 7272670"/>
              <a:gd name="connsiteY2" fmla="*/ 4827588 h 4827588"/>
              <a:gd name="connsiteX3" fmla="*/ 21414 w 7272670"/>
              <a:gd name="connsiteY3" fmla="*/ 4827588 h 4827588"/>
              <a:gd name="connsiteX4" fmla="*/ 0 w 7272670"/>
              <a:gd name="connsiteY4" fmla="*/ 478464 h 4827588"/>
              <a:gd name="connsiteX5" fmla="*/ 21414 w 7272670"/>
              <a:gd name="connsiteY5" fmla="*/ 0 h 4827588"/>
              <a:gd name="connsiteX0" fmla="*/ 21864 w 7273120"/>
              <a:gd name="connsiteY0" fmla="*/ 0 h 4827588"/>
              <a:gd name="connsiteX1" fmla="*/ 7273120 w 7273120"/>
              <a:gd name="connsiteY1" fmla="*/ 0 h 4827588"/>
              <a:gd name="connsiteX2" fmla="*/ 7273120 w 7273120"/>
              <a:gd name="connsiteY2" fmla="*/ 4827588 h 4827588"/>
              <a:gd name="connsiteX3" fmla="*/ 21864 w 7273120"/>
              <a:gd name="connsiteY3" fmla="*/ 4827588 h 4827588"/>
              <a:gd name="connsiteX4" fmla="*/ 450 w 7273120"/>
              <a:gd name="connsiteY4" fmla="*/ 478464 h 4827588"/>
              <a:gd name="connsiteX5" fmla="*/ 21864 w 7273120"/>
              <a:gd name="connsiteY5" fmla="*/ 0 h 4827588"/>
              <a:gd name="connsiteX0" fmla="*/ 0 w 7282253"/>
              <a:gd name="connsiteY0" fmla="*/ 7749 h 4827588"/>
              <a:gd name="connsiteX1" fmla="*/ 7282253 w 7282253"/>
              <a:gd name="connsiteY1" fmla="*/ 0 h 4827588"/>
              <a:gd name="connsiteX2" fmla="*/ 7282253 w 7282253"/>
              <a:gd name="connsiteY2" fmla="*/ 4827588 h 4827588"/>
              <a:gd name="connsiteX3" fmla="*/ 30997 w 7282253"/>
              <a:gd name="connsiteY3" fmla="*/ 4827588 h 4827588"/>
              <a:gd name="connsiteX4" fmla="*/ 9583 w 7282253"/>
              <a:gd name="connsiteY4" fmla="*/ 478464 h 4827588"/>
              <a:gd name="connsiteX5" fmla="*/ 0 w 7282253"/>
              <a:gd name="connsiteY5" fmla="*/ 7749 h 4827588"/>
              <a:gd name="connsiteX0" fmla="*/ 0 w 7274504"/>
              <a:gd name="connsiteY0" fmla="*/ 15498 h 4827588"/>
              <a:gd name="connsiteX1" fmla="*/ 7274504 w 7274504"/>
              <a:gd name="connsiteY1" fmla="*/ 0 h 4827588"/>
              <a:gd name="connsiteX2" fmla="*/ 7274504 w 7274504"/>
              <a:gd name="connsiteY2" fmla="*/ 4827588 h 4827588"/>
              <a:gd name="connsiteX3" fmla="*/ 23248 w 7274504"/>
              <a:gd name="connsiteY3" fmla="*/ 4827588 h 4827588"/>
              <a:gd name="connsiteX4" fmla="*/ 1834 w 7274504"/>
              <a:gd name="connsiteY4" fmla="*/ 478464 h 4827588"/>
              <a:gd name="connsiteX5" fmla="*/ 0 w 7274504"/>
              <a:gd name="connsiteY5" fmla="*/ 15498 h 4827588"/>
              <a:gd name="connsiteX0" fmla="*/ 0 w 7274504"/>
              <a:gd name="connsiteY0" fmla="*/ 15498 h 4827588"/>
              <a:gd name="connsiteX1" fmla="*/ 7274504 w 7274504"/>
              <a:gd name="connsiteY1" fmla="*/ 0 h 4827588"/>
              <a:gd name="connsiteX2" fmla="*/ 7274504 w 7274504"/>
              <a:gd name="connsiteY2" fmla="*/ 4827588 h 4827588"/>
              <a:gd name="connsiteX3" fmla="*/ 23248 w 7274504"/>
              <a:gd name="connsiteY3" fmla="*/ 4827588 h 4827588"/>
              <a:gd name="connsiteX4" fmla="*/ 1834 w 7274504"/>
              <a:gd name="connsiteY4" fmla="*/ 478464 h 4827588"/>
              <a:gd name="connsiteX5" fmla="*/ 0 w 7274504"/>
              <a:gd name="connsiteY5" fmla="*/ 15498 h 4827588"/>
              <a:gd name="connsiteX0" fmla="*/ 518143 w 7792647"/>
              <a:gd name="connsiteY0" fmla="*/ 15498 h 4836797"/>
              <a:gd name="connsiteX1" fmla="*/ 7792647 w 7792647"/>
              <a:gd name="connsiteY1" fmla="*/ 0 h 4836797"/>
              <a:gd name="connsiteX2" fmla="*/ 7792647 w 7792647"/>
              <a:gd name="connsiteY2" fmla="*/ 4827588 h 4836797"/>
              <a:gd name="connsiteX3" fmla="*/ 541391 w 7792647"/>
              <a:gd name="connsiteY3" fmla="*/ 4827588 h 4836797"/>
              <a:gd name="connsiteX4" fmla="*/ 526285 w 7792647"/>
              <a:gd name="connsiteY4" fmla="*/ 4355023 h 4836797"/>
              <a:gd name="connsiteX5" fmla="*/ 519977 w 7792647"/>
              <a:gd name="connsiteY5" fmla="*/ 478464 h 4836797"/>
              <a:gd name="connsiteX6" fmla="*/ 518143 w 7792647"/>
              <a:gd name="connsiteY6" fmla="*/ 15498 h 4836797"/>
              <a:gd name="connsiteX0" fmla="*/ 521639 w 7796143"/>
              <a:gd name="connsiteY0" fmla="*/ 15498 h 4827588"/>
              <a:gd name="connsiteX1" fmla="*/ 7796143 w 7796143"/>
              <a:gd name="connsiteY1" fmla="*/ 0 h 4827588"/>
              <a:gd name="connsiteX2" fmla="*/ 7796143 w 7796143"/>
              <a:gd name="connsiteY2" fmla="*/ 4827588 h 4827588"/>
              <a:gd name="connsiteX3" fmla="*/ 544887 w 7796143"/>
              <a:gd name="connsiteY3" fmla="*/ 4827588 h 4827588"/>
              <a:gd name="connsiteX4" fmla="*/ 529781 w 7796143"/>
              <a:gd name="connsiteY4" fmla="*/ 4355023 h 4827588"/>
              <a:gd name="connsiteX5" fmla="*/ 523473 w 7796143"/>
              <a:gd name="connsiteY5" fmla="*/ 478464 h 4827588"/>
              <a:gd name="connsiteX6" fmla="*/ 521639 w 7796143"/>
              <a:gd name="connsiteY6" fmla="*/ 15498 h 4827588"/>
              <a:gd name="connsiteX0" fmla="*/ 521639 w 7796143"/>
              <a:gd name="connsiteY0" fmla="*/ 15498 h 4827588"/>
              <a:gd name="connsiteX1" fmla="*/ 7796143 w 7796143"/>
              <a:gd name="connsiteY1" fmla="*/ 0 h 4827588"/>
              <a:gd name="connsiteX2" fmla="*/ 7796143 w 7796143"/>
              <a:gd name="connsiteY2" fmla="*/ 4827588 h 4827588"/>
              <a:gd name="connsiteX3" fmla="*/ 544887 w 7796143"/>
              <a:gd name="connsiteY3" fmla="*/ 4827588 h 4827588"/>
              <a:gd name="connsiteX4" fmla="*/ 529781 w 7796143"/>
              <a:gd name="connsiteY4" fmla="*/ 4355023 h 4827588"/>
              <a:gd name="connsiteX5" fmla="*/ 523473 w 7796143"/>
              <a:gd name="connsiteY5" fmla="*/ 478464 h 4827588"/>
              <a:gd name="connsiteX6" fmla="*/ 521639 w 7796143"/>
              <a:gd name="connsiteY6" fmla="*/ 15498 h 4827588"/>
              <a:gd name="connsiteX0" fmla="*/ 1048514 w 8323018"/>
              <a:gd name="connsiteY0" fmla="*/ 15498 h 4827588"/>
              <a:gd name="connsiteX1" fmla="*/ 8323018 w 8323018"/>
              <a:gd name="connsiteY1" fmla="*/ 0 h 4827588"/>
              <a:gd name="connsiteX2" fmla="*/ 8323018 w 8323018"/>
              <a:gd name="connsiteY2" fmla="*/ 4827588 h 4827588"/>
              <a:gd name="connsiteX3" fmla="*/ 1071762 w 8323018"/>
              <a:gd name="connsiteY3" fmla="*/ 4827588 h 4827588"/>
              <a:gd name="connsiteX4" fmla="*/ 10520 w 8323018"/>
              <a:gd name="connsiteY4" fmla="*/ 3773837 h 4827588"/>
              <a:gd name="connsiteX5" fmla="*/ 1050348 w 8323018"/>
              <a:gd name="connsiteY5" fmla="*/ 478464 h 4827588"/>
              <a:gd name="connsiteX6" fmla="*/ 1048514 w 8323018"/>
              <a:gd name="connsiteY6" fmla="*/ 15498 h 4827588"/>
              <a:gd name="connsiteX0" fmla="*/ 527875 w 7802379"/>
              <a:gd name="connsiteY0" fmla="*/ 15498 h 4827588"/>
              <a:gd name="connsiteX1" fmla="*/ 7802379 w 7802379"/>
              <a:gd name="connsiteY1" fmla="*/ 0 h 4827588"/>
              <a:gd name="connsiteX2" fmla="*/ 7802379 w 7802379"/>
              <a:gd name="connsiteY2" fmla="*/ 4827588 h 4827588"/>
              <a:gd name="connsiteX3" fmla="*/ 551123 w 7802379"/>
              <a:gd name="connsiteY3" fmla="*/ 4827588 h 4827588"/>
              <a:gd name="connsiteX4" fmla="*/ 512769 w 7802379"/>
              <a:gd name="connsiteY4" fmla="*/ 2913681 h 4827588"/>
              <a:gd name="connsiteX5" fmla="*/ 529709 w 7802379"/>
              <a:gd name="connsiteY5" fmla="*/ 478464 h 4827588"/>
              <a:gd name="connsiteX6" fmla="*/ 527875 w 7802379"/>
              <a:gd name="connsiteY6" fmla="*/ 15498 h 4827588"/>
              <a:gd name="connsiteX0" fmla="*/ 16606 w 7291110"/>
              <a:gd name="connsiteY0" fmla="*/ 15498 h 4827604"/>
              <a:gd name="connsiteX1" fmla="*/ 7291110 w 7291110"/>
              <a:gd name="connsiteY1" fmla="*/ 0 h 4827604"/>
              <a:gd name="connsiteX2" fmla="*/ 7291110 w 7291110"/>
              <a:gd name="connsiteY2" fmla="*/ 4827588 h 4827604"/>
              <a:gd name="connsiteX3" fmla="*/ 39854 w 7291110"/>
              <a:gd name="connsiteY3" fmla="*/ 4827588 h 4827604"/>
              <a:gd name="connsiteX4" fmla="*/ 1500 w 7291110"/>
              <a:gd name="connsiteY4" fmla="*/ 2913681 h 4827604"/>
              <a:gd name="connsiteX5" fmla="*/ 18440 w 7291110"/>
              <a:gd name="connsiteY5" fmla="*/ 478464 h 4827604"/>
              <a:gd name="connsiteX6" fmla="*/ 16606 w 7291110"/>
              <a:gd name="connsiteY6" fmla="*/ 15498 h 4827604"/>
              <a:gd name="connsiteX0" fmla="*/ 514914 w 7789418"/>
              <a:gd name="connsiteY0" fmla="*/ 15498 h 4827588"/>
              <a:gd name="connsiteX1" fmla="*/ 7789418 w 7789418"/>
              <a:gd name="connsiteY1" fmla="*/ 0 h 4827588"/>
              <a:gd name="connsiteX2" fmla="*/ 7789418 w 7789418"/>
              <a:gd name="connsiteY2" fmla="*/ 4827588 h 4827588"/>
              <a:gd name="connsiteX3" fmla="*/ 538162 w 7789418"/>
              <a:gd name="connsiteY3" fmla="*/ 4827588 h 4827588"/>
              <a:gd name="connsiteX4" fmla="*/ 530805 w 7789418"/>
              <a:gd name="connsiteY4" fmla="*/ 4339524 h 4827588"/>
              <a:gd name="connsiteX5" fmla="*/ 499808 w 7789418"/>
              <a:gd name="connsiteY5" fmla="*/ 2913681 h 4827588"/>
              <a:gd name="connsiteX6" fmla="*/ 516748 w 7789418"/>
              <a:gd name="connsiteY6" fmla="*/ 478464 h 4827588"/>
              <a:gd name="connsiteX7" fmla="*/ 514914 w 7789418"/>
              <a:gd name="connsiteY7" fmla="*/ 15498 h 4827588"/>
              <a:gd name="connsiteX0" fmla="*/ 514914 w 7789418"/>
              <a:gd name="connsiteY0" fmla="*/ 15498 h 4827588"/>
              <a:gd name="connsiteX1" fmla="*/ 7789418 w 7789418"/>
              <a:gd name="connsiteY1" fmla="*/ 0 h 4827588"/>
              <a:gd name="connsiteX2" fmla="*/ 7789418 w 7789418"/>
              <a:gd name="connsiteY2" fmla="*/ 4827588 h 4827588"/>
              <a:gd name="connsiteX3" fmla="*/ 538162 w 7789418"/>
              <a:gd name="connsiteY3" fmla="*/ 4827588 h 4827588"/>
              <a:gd name="connsiteX4" fmla="*/ 530805 w 7789418"/>
              <a:gd name="connsiteY4" fmla="*/ 4339524 h 4827588"/>
              <a:gd name="connsiteX5" fmla="*/ 499808 w 7789418"/>
              <a:gd name="connsiteY5" fmla="*/ 2913681 h 4827588"/>
              <a:gd name="connsiteX6" fmla="*/ 516748 w 7789418"/>
              <a:gd name="connsiteY6" fmla="*/ 478464 h 4827588"/>
              <a:gd name="connsiteX7" fmla="*/ 514914 w 7789418"/>
              <a:gd name="connsiteY7" fmla="*/ 15498 h 4827588"/>
              <a:gd name="connsiteX0" fmla="*/ 514914 w 7789418"/>
              <a:gd name="connsiteY0" fmla="*/ 15498 h 4827588"/>
              <a:gd name="connsiteX1" fmla="*/ 7789418 w 7789418"/>
              <a:gd name="connsiteY1" fmla="*/ 0 h 4827588"/>
              <a:gd name="connsiteX2" fmla="*/ 7789418 w 7789418"/>
              <a:gd name="connsiteY2" fmla="*/ 4827588 h 4827588"/>
              <a:gd name="connsiteX3" fmla="*/ 538162 w 7789418"/>
              <a:gd name="connsiteY3" fmla="*/ 4827588 h 4827588"/>
              <a:gd name="connsiteX4" fmla="*/ 530805 w 7789418"/>
              <a:gd name="connsiteY4" fmla="*/ 4339524 h 4827588"/>
              <a:gd name="connsiteX5" fmla="*/ 499808 w 7789418"/>
              <a:gd name="connsiteY5" fmla="*/ 2913681 h 4827588"/>
              <a:gd name="connsiteX6" fmla="*/ 516748 w 7789418"/>
              <a:gd name="connsiteY6" fmla="*/ 478464 h 4827588"/>
              <a:gd name="connsiteX7" fmla="*/ 514914 w 7789418"/>
              <a:gd name="connsiteY7" fmla="*/ 15498 h 4827588"/>
              <a:gd name="connsiteX0" fmla="*/ 15106 w 7289610"/>
              <a:gd name="connsiteY0" fmla="*/ 15498 h 4827610"/>
              <a:gd name="connsiteX1" fmla="*/ 7289610 w 7289610"/>
              <a:gd name="connsiteY1" fmla="*/ 0 h 4827610"/>
              <a:gd name="connsiteX2" fmla="*/ 7289610 w 7289610"/>
              <a:gd name="connsiteY2" fmla="*/ 4827588 h 4827610"/>
              <a:gd name="connsiteX3" fmla="*/ 38354 w 7289610"/>
              <a:gd name="connsiteY3" fmla="*/ 4827588 h 4827610"/>
              <a:gd name="connsiteX4" fmla="*/ 30997 w 7289610"/>
              <a:gd name="connsiteY4" fmla="*/ 4339524 h 4827610"/>
              <a:gd name="connsiteX5" fmla="*/ 0 w 7289610"/>
              <a:gd name="connsiteY5" fmla="*/ 2913681 h 4827610"/>
              <a:gd name="connsiteX6" fmla="*/ 16940 w 7289610"/>
              <a:gd name="connsiteY6" fmla="*/ 478464 h 4827610"/>
              <a:gd name="connsiteX7" fmla="*/ 15106 w 7289610"/>
              <a:gd name="connsiteY7"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1834 w 7274504"/>
              <a:gd name="connsiteY6" fmla="*/ 478464 h 4827610"/>
              <a:gd name="connsiteX7" fmla="*/ 0 w 7274504"/>
              <a:gd name="connsiteY7"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1834 w 7274504"/>
              <a:gd name="connsiteY6" fmla="*/ 478464 h 4827610"/>
              <a:gd name="connsiteX7" fmla="*/ 0 w 7274504"/>
              <a:gd name="connsiteY7"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232867 w 7274504"/>
              <a:gd name="connsiteY6" fmla="*/ 1332853 h 4827610"/>
              <a:gd name="connsiteX7" fmla="*/ 1834 w 7274504"/>
              <a:gd name="connsiteY7" fmla="*/ 478464 h 4827610"/>
              <a:gd name="connsiteX8" fmla="*/ 0 w 7274504"/>
              <a:gd name="connsiteY8"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1643213 w 7274504"/>
              <a:gd name="connsiteY6" fmla="*/ 511443 h 4827610"/>
              <a:gd name="connsiteX7" fmla="*/ 1834 w 7274504"/>
              <a:gd name="connsiteY7" fmla="*/ 478464 h 4827610"/>
              <a:gd name="connsiteX8" fmla="*/ 0 w 7274504"/>
              <a:gd name="connsiteY8"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1643213 w 7274504"/>
              <a:gd name="connsiteY6" fmla="*/ 511443 h 4827610"/>
              <a:gd name="connsiteX7" fmla="*/ 1834 w 7274504"/>
              <a:gd name="connsiteY7" fmla="*/ 478464 h 4827610"/>
              <a:gd name="connsiteX8" fmla="*/ 0 w 7274504"/>
              <a:gd name="connsiteY8"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1643213 w 7274504"/>
              <a:gd name="connsiteY6" fmla="*/ 511443 h 4827610"/>
              <a:gd name="connsiteX7" fmla="*/ 1834 w 7274504"/>
              <a:gd name="connsiteY7" fmla="*/ 478464 h 4827610"/>
              <a:gd name="connsiteX8" fmla="*/ 0 w 7274504"/>
              <a:gd name="connsiteY8"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1643213 w 7274504"/>
              <a:gd name="connsiteY6" fmla="*/ 511443 h 4827610"/>
              <a:gd name="connsiteX7" fmla="*/ 1834 w 7274504"/>
              <a:gd name="connsiteY7" fmla="*/ 478464 h 4827610"/>
              <a:gd name="connsiteX8" fmla="*/ 0 w 7274504"/>
              <a:gd name="connsiteY8"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1643213 w 7274504"/>
              <a:gd name="connsiteY6" fmla="*/ 511443 h 4827610"/>
              <a:gd name="connsiteX7" fmla="*/ 1834 w 7274504"/>
              <a:gd name="connsiteY7" fmla="*/ 478464 h 4827610"/>
              <a:gd name="connsiteX8" fmla="*/ 0 w 7274504"/>
              <a:gd name="connsiteY8"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1643213 w 7274504"/>
              <a:gd name="connsiteY6" fmla="*/ 511443 h 4827610"/>
              <a:gd name="connsiteX7" fmla="*/ 1834 w 7274504"/>
              <a:gd name="connsiteY7" fmla="*/ 524959 h 4827610"/>
              <a:gd name="connsiteX8" fmla="*/ 0 w 7274504"/>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16277 h 4827610"/>
              <a:gd name="connsiteX6" fmla="*/ 1643216 w 7274507"/>
              <a:gd name="connsiteY6" fmla="*/ 511443 h 4827610"/>
              <a:gd name="connsiteX7" fmla="*/ 1837 w 7274507"/>
              <a:gd name="connsiteY7" fmla="*/ 524959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16277 h 4827610"/>
              <a:gd name="connsiteX6" fmla="*/ 1643216 w 7274507"/>
              <a:gd name="connsiteY6" fmla="*/ 511443 h 4827610"/>
              <a:gd name="connsiteX7" fmla="*/ 1837 w 7274507"/>
              <a:gd name="connsiteY7" fmla="*/ 524959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16277 h 4827610"/>
              <a:gd name="connsiteX6" fmla="*/ 1643216 w 7274507"/>
              <a:gd name="connsiteY6" fmla="*/ 511443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16277 h 4827610"/>
              <a:gd name="connsiteX6" fmla="*/ 1653849 w 7274507"/>
              <a:gd name="connsiteY6" fmla="*/ 495495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16277 h 4827610"/>
              <a:gd name="connsiteX6" fmla="*/ 1653849 w 7274507"/>
              <a:gd name="connsiteY6" fmla="*/ 495495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16277 h 4827610"/>
              <a:gd name="connsiteX6" fmla="*/ 1653849 w 7274507"/>
              <a:gd name="connsiteY6" fmla="*/ 495495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26909 h 4827610"/>
              <a:gd name="connsiteX6" fmla="*/ 1653849 w 7274507"/>
              <a:gd name="connsiteY6" fmla="*/ 495495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26909 h 4827610"/>
              <a:gd name="connsiteX6" fmla="*/ 1653849 w 7274507"/>
              <a:gd name="connsiteY6" fmla="*/ 495495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26909 h 4827610"/>
              <a:gd name="connsiteX6" fmla="*/ 1675114 w 7274507"/>
              <a:gd name="connsiteY6" fmla="*/ 500811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26909 h 4827610"/>
              <a:gd name="connsiteX6" fmla="*/ 1675114 w 7274507"/>
              <a:gd name="connsiteY6" fmla="*/ 500811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26909 h 4827610"/>
              <a:gd name="connsiteX6" fmla="*/ 1675114 w 7274507"/>
              <a:gd name="connsiteY6" fmla="*/ 500811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26909 h 4827610"/>
              <a:gd name="connsiteX6" fmla="*/ 1675114 w 7274507"/>
              <a:gd name="connsiteY6" fmla="*/ 500811 h 4827610"/>
              <a:gd name="connsiteX7" fmla="*/ 1837 w 7274507"/>
              <a:gd name="connsiteY7" fmla="*/ 493061 h 4827610"/>
              <a:gd name="connsiteX8" fmla="*/ 3 w 7274507"/>
              <a:gd name="connsiteY8" fmla="*/ 15498 h 4827610"/>
              <a:gd name="connsiteX0" fmla="*/ 6826 w 7281330"/>
              <a:gd name="connsiteY0" fmla="*/ 15498 h 4827610"/>
              <a:gd name="connsiteX1" fmla="*/ 7281330 w 7281330"/>
              <a:gd name="connsiteY1" fmla="*/ 0 h 4827610"/>
              <a:gd name="connsiteX2" fmla="*/ 7281330 w 7281330"/>
              <a:gd name="connsiteY2" fmla="*/ 4827588 h 4827610"/>
              <a:gd name="connsiteX3" fmla="*/ 30074 w 7281330"/>
              <a:gd name="connsiteY3" fmla="*/ 4827588 h 4827610"/>
              <a:gd name="connsiteX4" fmla="*/ 22717 w 7281330"/>
              <a:gd name="connsiteY4" fmla="*/ 4339524 h 4827610"/>
              <a:gd name="connsiteX5" fmla="*/ 1681035 w 7281330"/>
              <a:gd name="connsiteY5" fmla="*/ 4326909 h 4827610"/>
              <a:gd name="connsiteX6" fmla="*/ 1681937 w 7281330"/>
              <a:gd name="connsiteY6" fmla="*/ 500811 h 4827610"/>
              <a:gd name="connsiteX7" fmla="*/ 33 w 7281330"/>
              <a:gd name="connsiteY7" fmla="*/ 506000 h 4827610"/>
              <a:gd name="connsiteX8" fmla="*/ 6826 w 7281330"/>
              <a:gd name="connsiteY8" fmla="*/ 15498 h 4827610"/>
              <a:gd name="connsiteX0" fmla="*/ 4 w 7274508"/>
              <a:gd name="connsiteY0" fmla="*/ 15498 h 4827610"/>
              <a:gd name="connsiteX1" fmla="*/ 7274508 w 7274508"/>
              <a:gd name="connsiteY1" fmla="*/ 0 h 4827610"/>
              <a:gd name="connsiteX2" fmla="*/ 7274508 w 7274508"/>
              <a:gd name="connsiteY2" fmla="*/ 4827588 h 4827610"/>
              <a:gd name="connsiteX3" fmla="*/ 23252 w 7274508"/>
              <a:gd name="connsiteY3" fmla="*/ 4827588 h 4827610"/>
              <a:gd name="connsiteX4" fmla="*/ 15895 w 7274508"/>
              <a:gd name="connsiteY4" fmla="*/ 4339524 h 4827610"/>
              <a:gd name="connsiteX5" fmla="*/ 1674213 w 7274508"/>
              <a:gd name="connsiteY5" fmla="*/ 4326909 h 4827610"/>
              <a:gd name="connsiteX6" fmla="*/ 1675115 w 7274508"/>
              <a:gd name="connsiteY6" fmla="*/ 500811 h 4827610"/>
              <a:gd name="connsiteX7" fmla="*/ 1837 w 7274508"/>
              <a:gd name="connsiteY7" fmla="*/ 506000 h 4827610"/>
              <a:gd name="connsiteX8" fmla="*/ 4 w 7274508"/>
              <a:gd name="connsiteY8" fmla="*/ 15498 h 4827610"/>
              <a:gd name="connsiteX0" fmla="*/ 4 w 7274508"/>
              <a:gd name="connsiteY0" fmla="*/ 15498 h 4827610"/>
              <a:gd name="connsiteX1" fmla="*/ 7274508 w 7274508"/>
              <a:gd name="connsiteY1" fmla="*/ 0 h 4827610"/>
              <a:gd name="connsiteX2" fmla="*/ 7274508 w 7274508"/>
              <a:gd name="connsiteY2" fmla="*/ 4827588 h 4827610"/>
              <a:gd name="connsiteX3" fmla="*/ 23252 w 7274508"/>
              <a:gd name="connsiteY3" fmla="*/ 4827588 h 4827610"/>
              <a:gd name="connsiteX4" fmla="*/ 15895 w 7274508"/>
              <a:gd name="connsiteY4" fmla="*/ 4339524 h 4827610"/>
              <a:gd name="connsiteX5" fmla="*/ 1674213 w 7274508"/>
              <a:gd name="connsiteY5" fmla="*/ 4326909 h 4827610"/>
              <a:gd name="connsiteX6" fmla="*/ 1675115 w 7274508"/>
              <a:gd name="connsiteY6" fmla="*/ 500811 h 4827610"/>
              <a:gd name="connsiteX7" fmla="*/ 1837 w 7274508"/>
              <a:gd name="connsiteY7" fmla="*/ 506000 h 4827610"/>
              <a:gd name="connsiteX8" fmla="*/ 4 w 7274508"/>
              <a:gd name="connsiteY8" fmla="*/ 15498 h 4827610"/>
              <a:gd name="connsiteX0" fmla="*/ 4 w 7274508"/>
              <a:gd name="connsiteY0" fmla="*/ 15498 h 4827610"/>
              <a:gd name="connsiteX1" fmla="*/ 7274508 w 7274508"/>
              <a:gd name="connsiteY1" fmla="*/ 0 h 4827610"/>
              <a:gd name="connsiteX2" fmla="*/ 7274508 w 7274508"/>
              <a:gd name="connsiteY2" fmla="*/ 4827588 h 4827610"/>
              <a:gd name="connsiteX3" fmla="*/ 23252 w 7274508"/>
              <a:gd name="connsiteY3" fmla="*/ 4827588 h 4827610"/>
              <a:gd name="connsiteX4" fmla="*/ 15895 w 7274508"/>
              <a:gd name="connsiteY4" fmla="*/ 4339524 h 4827610"/>
              <a:gd name="connsiteX5" fmla="*/ 1674213 w 7274508"/>
              <a:gd name="connsiteY5" fmla="*/ 4326909 h 4827610"/>
              <a:gd name="connsiteX6" fmla="*/ 1675115 w 7274508"/>
              <a:gd name="connsiteY6" fmla="*/ 500811 h 4827610"/>
              <a:gd name="connsiteX7" fmla="*/ 1837 w 7274508"/>
              <a:gd name="connsiteY7" fmla="*/ 506000 h 4827610"/>
              <a:gd name="connsiteX8" fmla="*/ 4 w 7274508"/>
              <a:gd name="connsiteY8" fmla="*/ 15498 h 4827610"/>
              <a:gd name="connsiteX0" fmla="*/ 4 w 7274508"/>
              <a:gd name="connsiteY0" fmla="*/ 15498 h 4827610"/>
              <a:gd name="connsiteX1" fmla="*/ 7274508 w 7274508"/>
              <a:gd name="connsiteY1" fmla="*/ 0 h 4827610"/>
              <a:gd name="connsiteX2" fmla="*/ 7274508 w 7274508"/>
              <a:gd name="connsiteY2" fmla="*/ 4827588 h 4827610"/>
              <a:gd name="connsiteX3" fmla="*/ 23252 w 7274508"/>
              <a:gd name="connsiteY3" fmla="*/ 4827588 h 4827610"/>
              <a:gd name="connsiteX4" fmla="*/ 15895 w 7274508"/>
              <a:gd name="connsiteY4" fmla="*/ 4339524 h 4827610"/>
              <a:gd name="connsiteX5" fmla="*/ 1674213 w 7274508"/>
              <a:gd name="connsiteY5" fmla="*/ 4326909 h 4827610"/>
              <a:gd name="connsiteX6" fmla="*/ 1675115 w 7274508"/>
              <a:gd name="connsiteY6" fmla="*/ 500811 h 4827610"/>
              <a:gd name="connsiteX7" fmla="*/ 1837 w 7274508"/>
              <a:gd name="connsiteY7" fmla="*/ 506000 h 4827610"/>
              <a:gd name="connsiteX8" fmla="*/ 4 w 7274508"/>
              <a:gd name="connsiteY8" fmla="*/ 15498 h 4827610"/>
              <a:gd name="connsiteX0" fmla="*/ 4 w 7274508"/>
              <a:gd name="connsiteY0" fmla="*/ 15498 h 4827610"/>
              <a:gd name="connsiteX1" fmla="*/ 7274508 w 7274508"/>
              <a:gd name="connsiteY1" fmla="*/ 0 h 4827610"/>
              <a:gd name="connsiteX2" fmla="*/ 7274508 w 7274508"/>
              <a:gd name="connsiteY2" fmla="*/ 4827588 h 4827610"/>
              <a:gd name="connsiteX3" fmla="*/ 23252 w 7274508"/>
              <a:gd name="connsiteY3" fmla="*/ 4827588 h 4827610"/>
              <a:gd name="connsiteX4" fmla="*/ 15895 w 7274508"/>
              <a:gd name="connsiteY4" fmla="*/ 4339524 h 4827610"/>
              <a:gd name="connsiteX5" fmla="*/ 1674213 w 7274508"/>
              <a:gd name="connsiteY5" fmla="*/ 4326909 h 4827610"/>
              <a:gd name="connsiteX6" fmla="*/ 1675115 w 7274508"/>
              <a:gd name="connsiteY6" fmla="*/ 500811 h 4827610"/>
              <a:gd name="connsiteX7" fmla="*/ 1837 w 7274508"/>
              <a:gd name="connsiteY7" fmla="*/ 506000 h 4827610"/>
              <a:gd name="connsiteX8" fmla="*/ 4 w 7274508"/>
              <a:gd name="connsiteY8" fmla="*/ 15498 h 4827610"/>
              <a:gd name="connsiteX0" fmla="*/ 514914 w 7789418"/>
              <a:gd name="connsiteY0" fmla="*/ 15498 h 4865268"/>
              <a:gd name="connsiteX1" fmla="*/ 7789418 w 7789418"/>
              <a:gd name="connsiteY1" fmla="*/ 0 h 4865268"/>
              <a:gd name="connsiteX2" fmla="*/ 7789418 w 7789418"/>
              <a:gd name="connsiteY2" fmla="*/ 4827588 h 4865268"/>
              <a:gd name="connsiteX3" fmla="*/ 538162 w 7789418"/>
              <a:gd name="connsiteY3" fmla="*/ 4827588 h 4865268"/>
              <a:gd name="connsiteX4" fmla="*/ 530805 w 7789418"/>
              <a:gd name="connsiteY4" fmla="*/ 4318898 h 4865268"/>
              <a:gd name="connsiteX5" fmla="*/ 2189123 w 7789418"/>
              <a:gd name="connsiteY5" fmla="*/ 4326909 h 4865268"/>
              <a:gd name="connsiteX6" fmla="*/ 2190025 w 7789418"/>
              <a:gd name="connsiteY6" fmla="*/ 500811 h 4865268"/>
              <a:gd name="connsiteX7" fmla="*/ 516747 w 7789418"/>
              <a:gd name="connsiteY7" fmla="*/ 506000 h 4865268"/>
              <a:gd name="connsiteX8" fmla="*/ 514914 w 7789418"/>
              <a:gd name="connsiteY8" fmla="*/ 15498 h 4865268"/>
              <a:gd name="connsiteX0" fmla="*/ 514914 w 7789418"/>
              <a:gd name="connsiteY0" fmla="*/ 15498 h 4865268"/>
              <a:gd name="connsiteX1" fmla="*/ 7789418 w 7789418"/>
              <a:gd name="connsiteY1" fmla="*/ 0 h 4865268"/>
              <a:gd name="connsiteX2" fmla="*/ 7789418 w 7789418"/>
              <a:gd name="connsiteY2" fmla="*/ 4827588 h 4865268"/>
              <a:gd name="connsiteX3" fmla="*/ 538162 w 7789418"/>
              <a:gd name="connsiteY3" fmla="*/ 4827588 h 4865268"/>
              <a:gd name="connsiteX4" fmla="*/ 530805 w 7789418"/>
              <a:gd name="connsiteY4" fmla="*/ 4318898 h 4865268"/>
              <a:gd name="connsiteX5" fmla="*/ 2189123 w 7789418"/>
              <a:gd name="connsiteY5" fmla="*/ 4326909 h 4865268"/>
              <a:gd name="connsiteX6" fmla="*/ 2190025 w 7789418"/>
              <a:gd name="connsiteY6" fmla="*/ 500811 h 4865268"/>
              <a:gd name="connsiteX7" fmla="*/ 516747 w 7789418"/>
              <a:gd name="connsiteY7" fmla="*/ 506000 h 4865268"/>
              <a:gd name="connsiteX8" fmla="*/ 514914 w 7789418"/>
              <a:gd name="connsiteY8" fmla="*/ 15498 h 4865268"/>
              <a:gd name="connsiteX0" fmla="*/ 514914 w 7789418"/>
              <a:gd name="connsiteY0" fmla="*/ 15498 h 4865268"/>
              <a:gd name="connsiteX1" fmla="*/ 7789418 w 7789418"/>
              <a:gd name="connsiteY1" fmla="*/ 0 h 4865268"/>
              <a:gd name="connsiteX2" fmla="*/ 7789418 w 7789418"/>
              <a:gd name="connsiteY2" fmla="*/ 4827588 h 4865268"/>
              <a:gd name="connsiteX3" fmla="*/ 538162 w 7789418"/>
              <a:gd name="connsiteY3" fmla="*/ 4827588 h 4865268"/>
              <a:gd name="connsiteX4" fmla="*/ 530805 w 7789418"/>
              <a:gd name="connsiteY4" fmla="*/ 4318898 h 4865268"/>
              <a:gd name="connsiteX5" fmla="*/ 2189123 w 7789418"/>
              <a:gd name="connsiteY5" fmla="*/ 4326909 h 4865268"/>
              <a:gd name="connsiteX6" fmla="*/ 2190025 w 7789418"/>
              <a:gd name="connsiteY6" fmla="*/ 500811 h 4865268"/>
              <a:gd name="connsiteX7" fmla="*/ 516747 w 7789418"/>
              <a:gd name="connsiteY7" fmla="*/ 506000 h 4865268"/>
              <a:gd name="connsiteX8" fmla="*/ 514914 w 7789418"/>
              <a:gd name="connsiteY8" fmla="*/ 15498 h 4865268"/>
              <a:gd name="connsiteX0" fmla="*/ 514914 w 7789418"/>
              <a:gd name="connsiteY0" fmla="*/ 15498 h 4865268"/>
              <a:gd name="connsiteX1" fmla="*/ 7789418 w 7789418"/>
              <a:gd name="connsiteY1" fmla="*/ 0 h 4865268"/>
              <a:gd name="connsiteX2" fmla="*/ 7789418 w 7789418"/>
              <a:gd name="connsiteY2" fmla="*/ 4827588 h 4865268"/>
              <a:gd name="connsiteX3" fmla="*/ 538162 w 7789418"/>
              <a:gd name="connsiteY3" fmla="*/ 4827588 h 4865268"/>
              <a:gd name="connsiteX4" fmla="*/ 530805 w 7789418"/>
              <a:gd name="connsiteY4" fmla="*/ 4318898 h 4865268"/>
              <a:gd name="connsiteX5" fmla="*/ 2189123 w 7789418"/>
              <a:gd name="connsiteY5" fmla="*/ 4326909 h 4865268"/>
              <a:gd name="connsiteX6" fmla="*/ 2190025 w 7789418"/>
              <a:gd name="connsiteY6" fmla="*/ 500811 h 4865268"/>
              <a:gd name="connsiteX7" fmla="*/ 516747 w 7789418"/>
              <a:gd name="connsiteY7" fmla="*/ 506000 h 4865268"/>
              <a:gd name="connsiteX8" fmla="*/ 514914 w 7789418"/>
              <a:gd name="connsiteY8" fmla="*/ 15498 h 4865268"/>
              <a:gd name="connsiteX0" fmla="*/ 4 w 7274508"/>
              <a:gd name="connsiteY0" fmla="*/ 15498 h 4827618"/>
              <a:gd name="connsiteX1" fmla="*/ 7274508 w 7274508"/>
              <a:gd name="connsiteY1" fmla="*/ 0 h 4827618"/>
              <a:gd name="connsiteX2" fmla="*/ 7274508 w 7274508"/>
              <a:gd name="connsiteY2" fmla="*/ 4827588 h 4827618"/>
              <a:gd name="connsiteX3" fmla="*/ 23252 w 7274508"/>
              <a:gd name="connsiteY3" fmla="*/ 4827588 h 4827618"/>
              <a:gd name="connsiteX4" fmla="*/ 15895 w 7274508"/>
              <a:gd name="connsiteY4" fmla="*/ 4318898 h 4827618"/>
              <a:gd name="connsiteX5" fmla="*/ 1674213 w 7274508"/>
              <a:gd name="connsiteY5" fmla="*/ 4326909 h 4827618"/>
              <a:gd name="connsiteX6" fmla="*/ 1675115 w 7274508"/>
              <a:gd name="connsiteY6" fmla="*/ 500811 h 4827618"/>
              <a:gd name="connsiteX7" fmla="*/ 1837 w 7274508"/>
              <a:gd name="connsiteY7" fmla="*/ 506000 h 4827618"/>
              <a:gd name="connsiteX8" fmla="*/ 4 w 7274508"/>
              <a:gd name="connsiteY8" fmla="*/ 15498 h 4827618"/>
              <a:gd name="connsiteX0" fmla="*/ 514914 w 7789418"/>
              <a:gd name="connsiteY0" fmla="*/ 15498 h 4863740"/>
              <a:gd name="connsiteX1" fmla="*/ 7789418 w 7789418"/>
              <a:gd name="connsiteY1" fmla="*/ 0 h 4863740"/>
              <a:gd name="connsiteX2" fmla="*/ 7789418 w 7789418"/>
              <a:gd name="connsiteY2" fmla="*/ 4827588 h 4863740"/>
              <a:gd name="connsiteX3" fmla="*/ 538162 w 7789418"/>
              <a:gd name="connsiteY3" fmla="*/ 4827588 h 4863740"/>
              <a:gd name="connsiteX4" fmla="*/ 530805 w 7789418"/>
              <a:gd name="connsiteY4" fmla="*/ 4339524 h 4863740"/>
              <a:gd name="connsiteX5" fmla="*/ 2189123 w 7789418"/>
              <a:gd name="connsiteY5" fmla="*/ 4326909 h 4863740"/>
              <a:gd name="connsiteX6" fmla="*/ 2190025 w 7789418"/>
              <a:gd name="connsiteY6" fmla="*/ 500811 h 4863740"/>
              <a:gd name="connsiteX7" fmla="*/ 516747 w 7789418"/>
              <a:gd name="connsiteY7" fmla="*/ 506000 h 4863740"/>
              <a:gd name="connsiteX8" fmla="*/ 514914 w 7789418"/>
              <a:gd name="connsiteY8" fmla="*/ 15498 h 4863740"/>
              <a:gd name="connsiteX0" fmla="*/ 4 w 7274508"/>
              <a:gd name="connsiteY0" fmla="*/ 15498 h 4827588"/>
              <a:gd name="connsiteX1" fmla="*/ 7274508 w 7274508"/>
              <a:gd name="connsiteY1" fmla="*/ 0 h 4827588"/>
              <a:gd name="connsiteX2" fmla="*/ 7274508 w 7274508"/>
              <a:gd name="connsiteY2" fmla="*/ 4827588 h 4827588"/>
              <a:gd name="connsiteX3" fmla="*/ 23252 w 7274508"/>
              <a:gd name="connsiteY3" fmla="*/ 4827588 h 4827588"/>
              <a:gd name="connsiteX4" fmla="*/ 15895 w 7274508"/>
              <a:gd name="connsiteY4" fmla="*/ 4339524 h 4827588"/>
              <a:gd name="connsiteX5" fmla="*/ 1674213 w 7274508"/>
              <a:gd name="connsiteY5" fmla="*/ 4326909 h 4827588"/>
              <a:gd name="connsiteX6" fmla="*/ 1675115 w 7274508"/>
              <a:gd name="connsiteY6" fmla="*/ 500811 h 4827588"/>
              <a:gd name="connsiteX7" fmla="*/ 1837 w 7274508"/>
              <a:gd name="connsiteY7" fmla="*/ 506000 h 4827588"/>
              <a:gd name="connsiteX8" fmla="*/ 4 w 7274508"/>
              <a:gd name="connsiteY8" fmla="*/ 15498 h 4827588"/>
              <a:gd name="connsiteX0" fmla="*/ 4 w 7274508"/>
              <a:gd name="connsiteY0" fmla="*/ 15498 h 4827588"/>
              <a:gd name="connsiteX1" fmla="*/ 7274508 w 7274508"/>
              <a:gd name="connsiteY1" fmla="*/ 0 h 4827588"/>
              <a:gd name="connsiteX2" fmla="*/ 7274508 w 7274508"/>
              <a:gd name="connsiteY2" fmla="*/ 4827588 h 4827588"/>
              <a:gd name="connsiteX3" fmla="*/ 23252 w 7274508"/>
              <a:gd name="connsiteY3" fmla="*/ 4827588 h 4827588"/>
              <a:gd name="connsiteX4" fmla="*/ 15895 w 7274508"/>
              <a:gd name="connsiteY4" fmla="*/ 4339524 h 4827588"/>
              <a:gd name="connsiteX5" fmla="*/ 1674213 w 7274508"/>
              <a:gd name="connsiteY5" fmla="*/ 4326909 h 4827588"/>
              <a:gd name="connsiteX6" fmla="*/ 1675115 w 7274508"/>
              <a:gd name="connsiteY6" fmla="*/ 500811 h 4827588"/>
              <a:gd name="connsiteX7" fmla="*/ 1837 w 7274508"/>
              <a:gd name="connsiteY7" fmla="*/ 506000 h 4827588"/>
              <a:gd name="connsiteX8" fmla="*/ 4 w 7274508"/>
              <a:gd name="connsiteY8" fmla="*/ 15498 h 4827588"/>
              <a:gd name="connsiteX0" fmla="*/ 4 w 7274508"/>
              <a:gd name="connsiteY0" fmla="*/ 15498 h 4827588"/>
              <a:gd name="connsiteX1" fmla="*/ 7274508 w 7274508"/>
              <a:gd name="connsiteY1" fmla="*/ 0 h 4827588"/>
              <a:gd name="connsiteX2" fmla="*/ 7274508 w 7274508"/>
              <a:gd name="connsiteY2" fmla="*/ 4827588 h 4827588"/>
              <a:gd name="connsiteX3" fmla="*/ 23252 w 7274508"/>
              <a:gd name="connsiteY3" fmla="*/ 4827588 h 4827588"/>
              <a:gd name="connsiteX4" fmla="*/ 15895 w 7274508"/>
              <a:gd name="connsiteY4" fmla="*/ 4339524 h 4827588"/>
              <a:gd name="connsiteX5" fmla="*/ 1674213 w 7274508"/>
              <a:gd name="connsiteY5" fmla="*/ 4326909 h 4827588"/>
              <a:gd name="connsiteX6" fmla="*/ 1675115 w 7274508"/>
              <a:gd name="connsiteY6" fmla="*/ 500811 h 4827588"/>
              <a:gd name="connsiteX7" fmla="*/ 1837 w 7274508"/>
              <a:gd name="connsiteY7" fmla="*/ 506000 h 4827588"/>
              <a:gd name="connsiteX8" fmla="*/ 4 w 7274508"/>
              <a:gd name="connsiteY8" fmla="*/ 15498 h 4827588"/>
              <a:gd name="connsiteX0" fmla="*/ 4 w 7274508"/>
              <a:gd name="connsiteY0" fmla="*/ 15498 h 4827588"/>
              <a:gd name="connsiteX1" fmla="*/ 7274508 w 7274508"/>
              <a:gd name="connsiteY1" fmla="*/ 0 h 4827588"/>
              <a:gd name="connsiteX2" fmla="*/ 7274508 w 7274508"/>
              <a:gd name="connsiteY2" fmla="*/ 4827588 h 4827588"/>
              <a:gd name="connsiteX3" fmla="*/ 23252 w 7274508"/>
              <a:gd name="connsiteY3" fmla="*/ 4827588 h 4827588"/>
              <a:gd name="connsiteX4" fmla="*/ 15895 w 7274508"/>
              <a:gd name="connsiteY4" fmla="*/ 4339524 h 4827588"/>
              <a:gd name="connsiteX5" fmla="*/ 1674213 w 7274508"/>
              <a:gd name="connsiteY5" fmla="*/ 4326909 h 4827588"/>
              <a:gd name="connsiteX6" fmla="*/ 1675115 w 7274508"/>
              <a:gd name="connsiteY6" fmla="*/ 500811 h 4827588"/>
              <a:gd name="connsiteX7" fmla="*/ 1837 w 7274508"/>
              <a:gd name="connsiteY7" fmla="*/ 506000 h 4827588"/>
              <a:gd name="connsiteX8" fmla="*/ 4 w 7274508"/>
              <a:gd name="connsiteY8" fmla="*/ 15498 h 4827588"/>
              <a:gd name="connsiteX0" fmla="*/ 4 w 7274508"/>
              <a:gd name="connsiteY0" fmla="*/ 15498 h 4827588"/>
              <a:gd name="connsiteX1" fmla="*/ 7274508 w 7274508"/>
              <a:gd name="connsiteY1" fmla="*/ 0 h 4827588"/>
              <a:gd name="connsiteX2" fmla="*/ 7274508 w 7274508"/>
              <a:gd name="connsiteY2" fmla="*/ 4827588 h 4827588"/>
              <a:gd name="connsiteX3" fmla="*/ 17315 w 7274508"/>
              <a:gd name="connsiteY3" fmla="*/ 4827588 h 4827588"/>
              <a:gd name="connsiteX4" fmla="*/ 15895 w 7274508"/>
              <a:gd name="connsiteY4" fmla="*/ 4339524 h 4827588"/>
              <a:gd name="connsiteX5" fmla="*/ 1674213 w 7274508"/>
              <a:gd name="connsiteY5" fmla="*/ 4326909 h 4827588"/>
              <a:gd name="connsiteX6" fmla="*/ 1675115 w 7274508"/>
              <a:gd name="connsiteY6" fmla="*/ 500811 h 4827588"/>
              <a:gd name="connsiteX7" fmla="*/ 1837 w 7274508"/>
              <a:gd name="connsiteY7" fmla="*/ 506000 h 4827588"/>
              <a:gd name="connsiteX8" fmla="*/ 4 w 7274508"/>
              <a:gd name="connsiteY8" fmla="*/ 15498 h 4827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74508" h="4827588">
                <a:moveTo>
                  <a:pt x="4" y="15498"/>
                </a:moveTo>
                <a:cubicBezTo>
                  <a:pt x="-4701" y="15648"/>
                  <a:pt x="4849673" y="5166"/>
                  <a:pt x="7274508" y="0"/>
                </a:cubicBezTo>
                <a:lnTo>
                  <a:pt x="7274508" y="4827588"/>
                </a:lnTo>
                <a:lnTo>
                  <a:pt x="17315" y="4827588"/>
                </a:lnTo>
                <a:cubicBezTo>
                  <a:pt x="24454" y="4821871"/>
                  <a:pt x="22287" y="4333043"/>
                  <a:pt x="15895" y="4339524"/>
                </a:cubicBezTo>
                <a:cubicBezTo>
                  <a:pt x="23019" y="4337354"/>
                  <a:pt x="1684992" y="4339951"/>
                  <a:pt x="1674213" y="4326909"/>
                </a:cubicBezTo>
                <a:cubicBezTo>
                  <a:pt x="1671112" y="4323157"/>
                  <a:pt x="1677123" y="498280"/>
                  <a:pt x="1675115" y="500811"/>
                </a:cubicBezTo>
                <a:cubicBezTo>
                  <a:pt x="1667408" y="510526"/>
                  <a:pt x="2586" y="493146"/>
                  <a:pt x="1837" y="506000"/>
                </a:cubicBezTo>
                <a:cubicBezTo>
                  <a:pt x="1226" y="516482"/>
                  <a:pt x="7115" y="15271"/>
                  <a:pt x="4" y="15498"/>
                </a:cubicBezTo>
                <a:close/>
              </a:path>
            </a:pathLst>
          </a:custGeom>
        </p:spPr>
        <p:txBody>
          <a:bodyPr/>
          <a:lstStyle>
            <a:lvl1pPr marL="0" indent="0" algn="ctr">
              <a:buNone/>
              <a:defRPr sz="1400">
                <a:solidFill>
                  <a:schemeClr val="accent6">
                    <a:lumMod val="50000"/>
                  </a:schemeClr>
                </a:solidFill>
              </a:defRPr>
            </a:lvl1pPr>
          </a:lstStyle>
          <a:p>
            <a:r>
              <a:rPr lang="en-US" dirty="0"/>
              <a:t>Click to insert picture</a:t>
            </a:r>
          </a:p>
        </p:txBody>
      </p:sp>
      <p:sp>
        <p:nvSpPr>
          <p:cNvPr id="36" name="Text Placeholder 4">
            <a:extLst>
              <a:ext uri="{FF2B5EF4-FFF2-40B4-BE49-F238E27FC236}">
                <a16:creationId xmlns:a16="http://schemas.microsoft.com/office/drawing/2014/main" id="{D8B8B86A-A963-1F45-8C18-86BBEE264146}"/>
              </a:ext>
            </a:extLst>
          </p:cNvPr>
          <p:cNvSpPr>
            <a:spLocks noGrp="1"/>
          </p:cNvSpPr>
          <p:nvPr>
            <p:ph type="body" sz="quarter" idx="17" hasCustomPrompt="1"/>
          </p:nvPr>
        </p:nvSpPr>
        <p:spPr>
          <a:xfrm>
            <a:off x="1411093" y="2036681"/>
            <a:ext cx="3338602" cy="1110312"/>
          </a:xfrm>
          <a:prstGeom prst="rect">
            <a:avLst/>
          </a:prstGeom>
        </p:spPr>
        <p:txBody>
          <a:bodyPr lIns="0" tIns="0" rIns="0" bIns="0"/>
          <a:lstStyle>
            <a:lvl1pPr marL="0" indent="0">
              <a:lnSpc>
                <a:spcPct val="100000"/>
              </a:lnSpc>
              <a:buNone/>
              <a:defRPr sz="2200" b="1" i="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Title lorem ipsum: </a:t>
            </a:r>
            <a:br>
              <a:rPr lang="en-US" dirty="0"/>
            </a:br>
            <a:r>
              <a:rPr lang="en-US" dirty="0" err="1"/>
              <a:t>Doloro</a:t>
            </a:r>
            <a:r>
              <a:rPr lang="en-US" dirty="0"/>
              <a:t> sit </a:t>
            </a:r>
            <a:r>
              <a:rPr lang="en-US" dirty="0" err="1"/>
              <a:t>amet</a:t>
            </a:r>
            <a:r>
              <a:rPr lang="en-US" dirty="0"/>
              <a:t> </a:t>
            </a:r>
            <a:r>
              <a:rPr lang="en-US" dirty="0" err="1"/>
              <a:t>consi</a:t>
            </a:r>
            <a:r>
              <a:rPr lang="en-US" dirty="0"/>
              <a:t> </a:t>
            </a:r>
            <a:r>
              <a:rPr lang="en-US" dirty="0" err="1"/>
              <a:t>alorinus</a:t>
            </a:r>
            <a:r>
              <a:rPr lang="en-US" dirty="0"/>
              <a:t> </a:t>
            </a:r>
            <a:r>
              <a:rPr lang="en-US" dirty="0" err="1"/>
              <a:t>fitoranura</a:t>
            </a:r>
            <a:endParaRPr lang="en-US" dirty="0"/>
          </a:p>
        </p:txBody>
      </p:sp>
      <p:sp>
        <p:nvSpPr>
          <p:cNvPr id="37" name="Text Placeholder 4">
            <a:extLst>
              <a:ext uri="{FF2B5EF4-FFF2-40B4-BE49-F238E27FC236}">
                <a16:creationId xmlns:a16="http://schemas.microsoft.com/office/drawing/2014/main" id="{EDC17896-9B67-3645-A618-2389A777277D}"/>
              </a:ext>
            </a:extLst>
          </p:cNvPr>
          <p:cNvSpPr>
            <a:spLocks noGrp="1"/>
          </p:cNvSpPr>
          <p:nvPr>
            <p:ph type="body" sz="quarter" idx="18" hasCustomPrompt="1"/>
          </p:nvPr>
        </p:nvSpPr>
        <p:spPr>
          <a:xfrm>
            <a:off x="1411092" y="3253563"/>
            <a:ext cx="3338602" cy="1308206"/>
          </a:xfrm>
          <a:prstGeom prst="rect">
            <a:avLst/>
          </a:prstGeom>
        </p:spPr>
        <p:txBody>
          <a:bodyPr lIns="0" tIns="0" rIns="0" bIns="0"/>
          <a:lstStyle>
            <a:lvl1pPr marL="0" indent="0">
              <a:lnSpc>
                <a:spcPts val="2500"/>
              </a:lnSpc>
              <a:spcBef>
                <a:spcPts val="0"/>
              </a:spcBef>
              <a:buNone/>
              <a:defRPr sz="1200" b="0" i="0">
                <a:solidFill>
                  <a:schemeClr val="accent6">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Subhead: </a:t>
            </a:r>
            <a:r>
              <a:rPr lang="en-US" dirty="0" err="1"/>
              <a:t>orem</a:t>
            </a:r>
            <a:r>
              <a:rPr lang="en-US" dirty="0"/>
              <a:t> ipsum </a:t>
            </a:r>
            <a:r>
              <a:rPr lang="en-US" dirty="0" err="1"/>
              <a:t>doloronsioris</a:t>
            </a:r>
            <a:r>
              <a:rPr lang="en-US" dirty="0"/>
              <a:t> sit </a:t>
            </a:r>
            <a:r>
              <a:rPr lang="en-US" dirty="0" err="1"/>
              <a:t>amet</a:t>
            </a:r>
            <a:r>
              <a:rPr lang="en-US" dirty="0"/>
              <a:t> </a:t>
            </a:r>
            <a:r>
              <a:rPr lang="en-US" dirty="0" err="1"/>
              <a:t>consi</a:t>
            </a:r>
            <a:r>
              <a:rPr lang="en-US" dirty="0"/>
              <a:t> </a:t>
            </a:r>
            <a:r>
              <a:rPr lang="en-US" dirty="0" err="1"/>
              <a:t>alorin</a:t>
            </a:r>
            <a:r>
              <a:rPr lang="en-US" dirty="0"/>
              <a:t> dolor </a:t>
            </a:r>
            <a:r>
              <a:rPr lang="en-US" dirty="0" err="1"/>
              <a:t>onsioris</a:t>
            </a:r>
            <a:r>
              <a:rPr lang="en-US" dirty="0"/>
              <a:t> sit </a:t>
            </a:r>
            <a:r>
              <a:rPr lang="en-US" dirty="0" err="1"/>
              <a:t>amet</a:t>
            </a:r>
            <a:r>
              <a:rPr lang="en-US" dirty="0"/>
              <a:t> </a:t>
            </a:r>
            <a:r>
              <a:rPr lang="en-US" dirty="0" err="1"/>
              <a:t>consi</a:t>
            </a:r>
            <a:r>
              <a:rPr lang="en-US" dirty="0"/>
              <a:t> </a:t>
            </a:r>
            <a:r>
              <a:rPr lang="en-US" dirty="0" err="1"/>
              <a:t>alorin</a:t>
            </a:r>
            <a:r>
              <a:rPr lang="en-US" dirty="0"/>
              <a:t> dolor </a:t>
            </a:r>
            <a:r>
              <a:rPr lang="en-US" dirty="0" err="1"/>
              <a:t>onsioris</a:t>
            </a:r>
            <a:r>
              <a:rPr lang="en-US" dirty="0"/>
              <a:t> </a:t>
            </a:r>
            <a:r>
              <a:rPr lang="en-US" dirty="0" err="1"/>
              <a:t>foripslorius</a:t>
            </a:r>
            <a:r>
              <a:rPr lang="en-US" dirty="0"/>
              <a:t> </a:t>
            </a:r>
            <a:r>
              <a:rPr lang="en-US" dirty="0" err="1"/>
              <a:t>siriuso</a:t>
            </a:r>
            <a:r>
              <a:rPr lang="en-US" dirty="0"/>
              <a:t>.</a:t>
            </a:r>
          </a:p>
        </p:txBody>
      </p:sp>
      <p:sp>
        <p:nvSpPr>
          <p:cNvPr id="18" name="Rectangle 17">
            <a:extLst>
              <a:ext uri="{FF2B5EF4-FFF2-40B4-BE49-F238E27FC236}">
                <a16:creationId xmlns:a16="http://schemas.microsoft.com/office/drawing/2014/main" id="{4FE8EEAD-B3F1-664C-8793-F2758F445F58}"/>
              </a:ext>
            </a:extLst>
          </p:cNvPr>
          <p:cNvSpPr/>
          <p:nvPr userDrawn="1"/>
        </p:nvSpPr>
        <p:spPr>
          <a:xfrm>
            <a:off x="7954631" y="854438"/>
            <a:ext cx="2950984" cy="1514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AC2D975-17DD-D34D-8651-ECB53A02C43F}"/>
              </a:ext>
            </a:extLst>
          </p:cNvPr>
          <p:cNvSpPr/>
          <p:nvPr userDrawn="1"/>
        </p:nvSpPr>
        <p:spPr>
          <a:xfrm rot="5400000">
            <a:off x="9355573" y="2260314"/>
            <a:ext cx="2956560" cy="1579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11B24F9A-D775-9143-BD29-8D82F0CDDA5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8313082" y="-2"/>
            <a:ext cx="2441785" cy="772449"/>
          </a:xfrm>
          <a:prstGeom prst="rect">
            <a:avLst/>
          </a:prstGeom>
        </p:spPr>
      </p:pic>
      <p:pic>
        <p:nvPicPr>
          <p:cNvPr id="20" name="Picture 19">
            <a:extLst>
              <a:ext uri="{FF2B5EF4-FFF2-40B4-BE49-F238E27FC236}">
                <a16:creationId xmlns:a16="http://schemas.microsoft.com/office/drawing/2014/main" id="{BA0E78E2-63CC-9544-83A5-81A6F1757196}"/>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8313081" y="5743635"/>
            <a:ext cx="2441785" cy="1114365"/>
          </a:xfrm>
          <a:prstGeom prst="rect">
            <a:avLst/>
          </a:prstGeom>
        </p:spPr>
      </p:pic>
      <p:pic>
        <p:nvPicPr>
          <p:cNvPr id="21" name="Picture 20">
            <a:extLst>
              <a:ext uri="{FF2B5EF4-FFF2-40B4-BE49-F238E27FC236}">
                <a16:creationId xmlns:a16="http://schemas.microsoft.com/office/drawing/2014/main" id="{124FEA52-5616-A648-9E21-468B449EBEDF}"/>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718767" y="2127856"/>
            <a:ext cx="449633" cy="196243"/>
          </a:xfrm>
          <a:prstGeom prst="rect">
            <a:avLst/>
          </a:prstGeom>
        </p:spPr>
      </p:pic>
      <p:pic>
        <p:nvPicPr>
          <p:cNvPr id="10" name="Picture 9">
            <a:extLst>
              <a:ext uri="{FF2B5EF4-FFF2-40B4-BE49-F238E27FC236}">
                <a16:creationId xmlns:a16="http://schemas.microsoft.com/office/drawing/2014/main" id="{FD14BF0A-45C9-3043-8C2B-02E386934D2B}"/>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503152" y="386222"/>
            <a:ext cx="1623882" cy="349975"/>
          </a:xfrm>
          <a:prstGeom prst="rect">
            <a:avLst/>
          </a:prstGeom>
        </p:spPr>
      </p:pic>
    </p:spTree>
    <p:extLst>
      <p:ext uri="{BB962C8B-B14F-4D97-AF65-F5344CB8AC3E}">
        <p14:creationId xmlns:p14="http://schemas.microsoft.com/office/powerpoint/2010/main" val="1691295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Headline + Text Lower Left">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8533281B-641C-8441-A4CA-C0D25FA125E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513" t="-21243"/>
          <a:stretch/>
        </p:blipFill>
        <p:spPr>
          <a:xfrm>
            <a:off x="7999740" y="3905442"/>
            <a:ext cx="2907771" cy="2952557"/>
          </a:xfrm>
          <a:prstGeom prst="rect">
            <a:avLst/>
          </a:prstGeom>
        </p:spPr>
      </p:pic>
      <p:pic>
        <p:nvPicPr>
          <p:cNvPr id="13" name="Picture 12">
            <a:extLst>
              <a:ext uri="{FF2B5EF4-FFF2-40B4-BE49-F238E27FC236}">
                <a16:creationId xmlns:a16="http://schemas.microsoft.com/office/drawing/2014/main" id="{8B005917-F114-4B42-B3D9-71CC310397B2}"/>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7977255" y="-9226"/>
            <a:ext cx="2907771" cy="1925186"/>
          </a:xfrm>
          <a:prstGeom prst="rect">
            <a:avLst/>
          </a:prstGeom>
        </p:spPr>
      </p:pic>
      <p:sp>
        <p:nvSpPr>
          <p:cNvPr id="36" name="Text Placeholder 4">
            <a:extLst>
              <a:ext uri="{FF2B5EF4-FFF2-40B4-BE49-F238E27FC236}">
                <a16:creationId xmlns:a16="http://schemas.microsoft.com/office/drawing/2014/main" id="{D8B8B86A-A963-1F45-8C18-86BBEE264146}"/>
              </a:ext>
            </a:extLst>
          </p:cNvPr>
          <p:cNvSpPr>
            <a:spLocks noGrp="1"/>
          </p:cNvSpPr>
          <p:nvPr>
            <p:ph type="body" sz="quarter" idx="17" hasCustomPrompt="1"/>
          </p:nvPr>
        </p:nvSpPr>
        <p:spPr>
          <a:xfrm>
            <a:off x="1802995" y="3379902"/>
            <a:ext cx="3235730" cy="1110312"/>
          </a:xfrm>
          <a:prstGeom prst="rect">
            <a:avLst/>
          </a:prstGeom>
        </p:spPr>
        <p:txBody>
          <a:bodyPr lIns="0" tIns="0" rIns="0" bIns="0"/>
          <a:lstStyle>
            <a:lvl1pPr marL="0" indent="0">
              <a:lnSpc>
                <a:spcPct val="100000"/>
              </a:lnSpc>
              <a:buNone/>
              <a:defRPr sz="2200" b="1" i="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Title lorem ipsum: </a:t>
            </a:r>
            <a:br>
              <a:rPr lang="en-US" dirty="0"/>
            </a:br>
            <a:r>
              <a:rPr lang="en-US" dirty="0" err="1"/>
              <a:t>Doloro</a:t>
            </a:r>
            <a:r>
              <a:rPr lang="en-US" dirty="0"/>
              <a:t> sit </a:t>
            </a:r>
            <a:r>
              <a:rPr lang="en-US" dirty="0" err="1"/>
              <a:t>amet</a:t>
            </a:r>
            <a:r>
              <a:rPr lang="en-US" dirty="0"/>
              <a:t> </a:t>
            </a:r>
            <a:r>
              <a:rPr lang="en-US" dirty="0" err="1"/>
              <a:t>consi</a:t>
            </a:r>
            <a:r>
              <a:rPr lang="en-US" dirty="0"/>
              <a:t> </a:t>
            </a:r>
            <a:r>
              <a:rPr lang="en-US" dirty="0" err="1"/>
              <a:t>alorinus</a:t>
            </a:r>
            <a:r>
              <a:rPr lang="en-US" dirty="0"/>
              <a:t> </a:t>
            </a:r>
            <a:r>
              <a:rPr lang="en-US" dirty="0" err="1"/>
              <a:t>fitoranura</a:t>
            </a:r>
            <a:endParaRPr lang="en-US" dirty="0"/>
          </a:p>
        </p:txBody>
      </p:sp>
      <p:sp>
        <p:nvSpPr>
          <p:cNvPr id="37" name="Text Placeholder 4">
            <a:extLst>
              <a:ext uri="{FF2B5EF4-FFF2-40B4-BE49-F238E27FC236}">
                <a16:creationId xmlns:a16="http://schemas.microsoft.com/office/drawing/2014/main" id="{EDC17896-9B67-3645-A618-2389A777277D}"/>
              </a:ext>
            </a:extLst>
          </p:cNvPr>
          <p:cNvSpPr>
            <a:spLocks noGrp="1"/>
          </p:cNvSpPr>
          <p:nvPr>
            <p:ph type="body" sz="quarter" idx="18" hasCustomPrompt="1"/>
          </p:nvPr>
        </p:nvSpPr>
        <p:spPr>
          <a:xfrm>
            <a:off x="1802994" y="4596784"/>
            <a:ext cx="3235730" cy="1308206"/>
          </a:xfrm>
          <a:prstGeom prst="rect">
            <a:avLst/>
          </a:prstGeom>
        </p:spPr>
        <p:txBody>
          <a:bodyPr lIns="0" tIns="0" rIns="0" bIns="0"/>
          <a:lstStyle>
            <a:lvl1pPr marL="0" indent="0">
              <a:lnSpc>
                <a:spcPts val="2500"/>
              </a:lnSpc>
              <a:spcBef>
                <a:spcPts val="0"/>
              </a:spcBef>
              <a:buNone/>
              <a:defRPr sz="1200" b="0" i="0">
                <a:solidFill>
                  <a:schemeClr val="accent6">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Subhead: </a:t>
            </a:r>
            <a:r>
              <a:rPr lang="en-US" dirty="0" err="1"/>
              <a:t>orem</a:t>
            </a:r>
            <a:r>
              <a:rPr lang="en-US" dirty="0"/>
              <a:t> ipsum </a:t>
            </a:r>
            <a:r>
              <a:rPr lang="en-US" dirty="0" err="1"/>
              <a:t>doloronsioris</a:t>
            </a:r>
            <a:r>
              <a:rPr lang="en-US" dirty="0"/>
              <a:t> sit </a:t>
            </a:r>
            <a:r>
              <a:rPr lang="en-US" dirty="0" err="1"/>
              <a:t>amet</a:t>
            </a:r>
            <a:r>
              <a:rPr lang="en-US" dirty="0"/>
              <a:t> </a:t>
            </a:r>
            <a:r>
              <a:rPr lang="en-US" dirty="0" err="1"/>
              <a:t>consi</a:t>
            </a:r>
            <a:r>
              <a:rPr lang="en-US" dirty="0"/>
              <a:t> </a:t>
            </a:r>
            <a:r>
              <a:rPr lang="en-US" dirty="0" err="1"/>
              <a:t>alorin</a:t>
            </a:r>
            <a:r>
              <a:rPr lang="en-US" dirty="0"/>
              <a:t> dolor </a:t>
            </a:r>
            <a:r>
              <a:rPr lang="en-US" dirty="0" err="1"/>
              <a:t>onsioris</a:t>
            </a:r>
            <a:r>
              <a:rPr lang="en-US" dirty="0"/>
              <a:t> sit </a:t>
            </a:r>
            <a:r>
              <a:rPr lang="en-US" dirty="0" err="1"/>
              <a:t>amet</a:t>
            </a:r>
            <a:r>
              <a:rPr lang="en-US" dirty="0"/>
              <a:t> </a:t>
            </a:r>
            <a:r>
              <a:rPr lang="en-US" dirty="0" err="1"/>
              <a:t>consi</a:t>
            </a:r>
            <a:r>
              <a:rPr lang="en-US" dirty="0"/>
              <a:t> </a:t>
            </a:r>
            <a:r>
              <a:rPr lang="en-US" dirty="0" err="1"/>
              <a:t>alorin</a:t>
            </a:r>
            <a:r>
              <a:rPr lang="en-US" dirty="0"/>
              <a:t> dolor </a:t>
            </a:r>
            <a:r>
              <a:rPr lang="en-US" dirty="0" err="1"/>
              <a:t>onsioris</a:t>
            </a:r>
            <a:r>
              <a:rPr lang="en-US" dirty="0"/>
              <a:t> </a:t>
            </a:r>
            <a:r>
              <a:rPr lang="en-US" dirty="0" err="1"/>
              <a:t>foripslorius</a:t>
            </a:r>
            <a:r>
              <a:rPr lang="en-US" dirty="0"/>
              <a:t> </a:t>
            </a:r>
            <a:r>
              <a:rPr lang="en-US" dirty="0" err="1"/>
              <a:t>siriuso</a:t>
            </a:r>
            <a:r>
              <a:rPr lang="en-US" dirty="0"/>
              <a:t>.</a:t>
            </a:r>
          </a:p>
        </p:txBody>
      </p:sp>
      <p:sp>
        <p:nvSpPr>
          <p:cNvPr id="5" name="Picture Placeholder 4">
            <a:extLst>
              <a:ext uri="{FF2B5EF4-FFF2-40B4-BE49-F238E27FC236}">
                <a16:creationId xmlns:a16="http://schemas.microsoft.com/office/drawing/2014/main" id="{4EDF9E8D-244E-5A43-AEEA-81550054264E}"/>
              </a:ext>
            </a:extLst>
          </p:cNvPr>
          <p:cNvSpPr>
            <a:spLocks noGrp="1"/>
          </p:cNvSpPr>
          <p:nvPr>
            <p:ph type="pic" sz="quarter" idx="19" hasCustomPrompt="1"/>
          </p:nvPr>
        </p:nvSpPr>
        <p:spPr>
          <a:xfrm>
            <a:off x="2902299" y="1006476"/>
            <a:ext cx="7840313" cy="4737100"/>
          </a:xfrm>
          <a:custGeom>
            <a:avLst/>
            <a:gdLst>
              <a:gd name="connsiteX0" fmla="*/ 0 w 7827963"/>
              <a:gd name="connsiteY0" fmla="*/ 0 h 4708525"/>
              <a:gd name="connsiteX1" fmla="*/ 7827963 w 7827963"/>
              <a:gd name="connsiteY1" fmla="*/ 0 h 4708525"/>
              <a:gd name="connsiteX2" fmla="*/ 7827963 w 7827963"/>
              <a:gd name="connsiteY2" fmla="*/ 4708525 h 4708525"/>
              <a:gd name="connsiteX3" fmla="*/ 0 w 7827963"/>
              <a:gd name="connsiteY3" fmla="*/ 4708525 h 4708525"/>
              <a:gd name="connsiteX4" fmla="*/ 0 w 7827963"/>
              <a:gd name="connsiteY4" fmla="*/ 0 h 4708525"/>
              <a:gd name="connsiteX0" fmla="*/ 0 w 7827963"/>
              <a:gd name="connsiteY0" fmla="*/ 0 h 4708525"/>
              <a:gd name="connsiteX1" fmla="*/ 7827963 w 7827963"/>
              <a:gd name="connsiteY1" fmla="*/ 0 h 4708525"/>
              <a:gd name="connsiteX2" fmla="*/ 7827963 w 7827963"/>
              <a:gd name="connsiteY2" fmla="*/ 4708525 h 4708525"/>
              <a:gd name="connsiteX3" fmla="*/ 2514600 w 7827963"/>
              <a:gd name="connsiteY3" fmla="*/ 4708525 h 4708525"/>
              <a:gd name="connsiteX4" fmla="*/ 0 w 7827963"/>
              <a:gd name="connsiteY4" fmla="*/ 4708525 h 4708525"/>
              <a:gd name="connsiteX5" fmla="*/ 0 w 7827963"/>
              <a:gd name="connsiteY5" fmla="*/ 0 h 4708525"/>
              <a:gd name="connsiteX0" fmla="*/ 19050 w 7847013"/>
              <a:gd name="connsiteY0" fmla="*/ 0 h 4708525"/>
              <a:gd name="connsiteX1" fmla="*/ 7847013 w 7847013"/>
              <a:gd name="connsiteY1" fmla="*/ 0 h 4708525"/>
              <a:gd name="connsiteX2" fmla="*/ 7847013 w 7847013"/>
              <a:gd name="connsiteY2" fmla="*/ 4708525 h 4708525"/>
              <a:gd name="connsiteX3" fmla="*/ 2533650 w 7847013"/>
              <a:gd name="connsiteY3" fmla="*/ 4708525 h 4708525"/>
              <a:gd name="connsiteX4" fmla="*/ 19050 w 7847013"/>
              <a:gd name="connsiteY4" fmla="*/ 4708525 h 4708525"/>
              <a:gd name="connsiteX5" fmla="*/ 0 w 7847013"/>
              <a:gd name="connsiteY5" fmla="*/ 1470025 h 4708525"/>
              <a:gd name="connsiteX6" fmla="*/ 19050 w 7847013"/>
              <a:gd name="connsiteY6" fmla="*/ 0 h 4708525"/>
              <a:gd name="connsiteX0" fmla="*/ 19050 w 7847013"/>
              <a:gd name="connsiteY0" fmla="*/ 0 h 4708525"/>
              <a:gd name="connsiteX1" fmla="*/ 7847013 w 7847013"/>
              <a:gd name="connsiteY1" fmla="*/ 0 h 4708525"/>
              <a:gd name="connsiteX2" fmla="*/ 7847013 w 7847013"/>
              <a:gd name="connsiteY2" fmla="*/ 4708525 h 4708525"/>
              <a:gd name="connsiteX3" fmla="*/ 2533650 w 7847013"/>
              <a:gd name="connsiteY3" fmla="*/ 4708525 h 4708525"/>
              <a:gd name="connsiteX4" fmla="*/ 19050 w 7847013"/>
              <a:gd name="connsiteY4" fmla="*/ 4708525 h 4708525"/>
              <a:gd name="connsiteX5" fmla="*/ 0 w 7847013"/>
              <a:gd name="connsiteY5" fmla="*/ 1470025 h 4708525"/>
              <a:gd name="connsiteX6" fmla="*/ 19050 w 7847013"/>
              <a:gd name="connsiteY6" fmla="*/ 0 h 4708525"/>
              <a:gd name="connsiteX0" fmla="*/ 19050 w 7847013"/>
              <a:gd name="connsiteY0" fmla="*/ 0 h 4708525"/>
              <a:gd name="connsiteX1" fmla="*/ 7847013 w 7847013"/>
              <a:gd name="connsiteY1" fmla="*/ 0 h 4708525"/>
              <a:gd name="connsiteX2" fmla="*/ 7847013 w 7847013"/>
              <a:gd name="connsiteY2" fmla="*/ 4708525 h 4708525"/>
              <a:gd name="connsiteX3" fmla="*/ 2533650 w 7847013"/>
              <a:gd name="connsiteY3" fmla="*/ 4708525 h 4708525"/>
              <a:gd name="connsiteX4" fmla="*/ 2724150 w 7847013"/>
              <a:gd name="connsiteY4" fmla="*/ 1479550 h 4708525"/>
              <a:gd name="connsiteX5" fmla="*/ 0 w 7847013"/>
              <a:gd name="connsiteY5" fmla="*/ 1470025 h 4708525"/>
              <a:gd name="connsiteX6" fmla="*/ 19050 w 7847013"/>
              <a:gd name="connsiteY6" fmla="*/ 0 h 4708525"/>
              <a:gd name="connsiteX0" fmla="*/ 19050 w 7847013"/>
              <a:gd name="connsiteY0" fmla="*/ 0 h 4727575"/>
              <a:gd name="connsiteX1" fmla="*/ 7847013 w 7847013"/>
              <a:gd name="connsiteY1" fmla="*/ 0 h 4727575"/>
              <a:gd name="connsiteX2" fmla="*/ 7847013 w 7847013"/>
              <a:gd name="connsiteY2" fmla="*/ 4708525 h 4727575"/>
              <a:gd name="connsiteX3" fmla="*/ 2733675 w 7847013"/>
              <a:gd name="connsiteY3" fmla="*/ 4727575 h 4727575"/>
              <a:gd name="connsiteX4" fmla="*/ 2724150 w 7847013"/>
              <a:gd name="connsiteY4" fmla="*/ 1479550 h 4727575"/>
              <a:gd name="connsiteX5" fmla="*/ 0 w 7847013"/>
              <a:gd name="connsiteY5" fmla="*/ 1470025 h 4727575"/>
              <a:gd name="connsiteX6" fmla="*/ 19050 w 7847013"/>
              <a:gd name="connsiteY6" fmla="*/ 0 h 4727575"/>
              <a:gd name="connsiteX0" fmla="*/ 19465 w 7847428"/>
              <a:gd name="connsiteY0" fmla="*/ 0 h 4727575"/>
              <a:gd name="connsiteX1" fmla="*/ 7847428 w 7847428"/>
              <a:gd name="connsiteY1" fmla="*/ 0 h 4727575"/>
              <a:gd name="connsiteX2" fmla="*/ 7847428 w 7847428"/>
              <a:gd name="connsiteY2" fmla="*/ 4708525 h 4727575"/>
              <a:gd name="connsiteX3" fmla="*/ 2734090 w 7847428"/>
              <a:gd name="connsiteY3" fmla="*/ 4727575 h 4727575"/>
              <a:gd name="connsiteX4" fmla="*/ 2724565 w 7847428"/>
              <a:gd name="connsiteY4" fmla="*/ 1479550 h 4727575"/>
              <a:gd name="connsiteX5" fmla="*/ 415 w 7847428"/>
              <a:gd name="connsiteY5" fmla="*/ 1470025 h 4727575"/>
              <a:gd name="connsiteX6" fmla="*/ 19465 w 7847428"/>
              <a:gd name="connsiteY6" fmla="*/ 0 h 4727575"/>
              <a:gd name="connsiteX0" fmla="*/ 10369 w 7847857"/>
              <a:gd name="connsiteY0" fmla="*/ 0 h 4727575"/>
              <a:gd name="connsiteX1" fmla="*/ 7847857 w 7847857"/>
              <a:gd name="connsiteY1" fmla="*/ 0 h 4727575"/>
              <a:gd name="connsiteX2" fmla="*/ 7847857 w 7847857"/>
              <a:gd name="connsiteY2" fmla="*/ 4708525 h 4727575"/>
              <a:gd name="connsiteX3" fmla="*/ 2734519 w 7847857"/>
              <a:gd name="connsiteY3" fmla="*/ 4727575 h 4727575"/>
              <a:gd name="connsiteX4" fmla="*/ 2724994 w 7847857"/>
              <a:gd name="connsiteY4" fmla="*/ 1479550 h 4727575"/>
              <a:gd name="connsiteX5" fmla="*/ 844 w 7847857"/>
              <a:gd name="connsiteY5" fmla="*/ 1470025 h 4727575"/>
              <a:gd name="connsiteX6" fmla="*/ 10369 w 7847857"/>
              <a:gd name="connsiteY6" fmla="*/ 0 h 4727575"/>
              <a:gd name="connsiteX0" fmla="*/ 10369 w 7847857"/>
              <a:gd name="connsiteY0" fmla="*/ 0 h 4727575"/>
              <a:gd name="connsiteX1" fmla="*/ 7847857 w 7847857"/>
              <a:gd name="connsiteY1" fmla="*/ 0 h 4727575"/>
              <a:gd name="connsiteX2" fmla="*/ 7847857 w 7847857"/>
              <a:gd name="connsiteY2" fmla="*/ 4708525 h 4727575"/>
              <a:gd name="connsiteX3" fmla="*/ 2734519 w 7847857"/>
              <a:gd name="connsiteY3" fmla="*/ 4727575 h 4727575"/>
              <a:gd name="connsiteX4" fmla="*/ 2458294 w 7847857"/>
              <a:gd name="connsiteY4" fmla="*/ 1479550 h 4727575"/>
              <a:gd name="connsiteX5" fmla="*/ 844 w 7847857"/>
              <a:gd name="connsiteY5" fmla="*/ 1470025 h 4727575"/>
              <a:gd name="connsiteX6" fmla="*/ 10369 w 7847857"/>
              <a:gd name="connsiteY6" fmla="*/ 0 h 4727575"/>
              <a:gd name="connsiteX0" fmla="*/ 10369 w 7847857"/>
              <a:gd name="connsiteY0" fmla="*/ 0 h 4737100"/>
              <a:gd name="connsiteX1" fmla="*/ 7847857 w 7847857"/>
              <a:gd name="connsiteY1" fmla="*/ 0 h 4737100"/>
              <a:gd name="connsiteX2" fmla="*/ 7847857 w 7847857"/>
              <a:gd name="connsiteY2" fmla="*/ 4708525 h 4737100"/>
              <a:gd name="connsiteX3" fmla="*/ 2448769 w 7847857"/>
              <a:gd name="connsiteY3" fmla="*/ 4737100 h 4737100"/>
              <a:gd name="connsiteX4" fmla="*/ 2458294 w 7847857"/>
              <a:gd name="connsiteY4" fmla="*/ 1479550 h 4737100"/>
              <a:gd name="connsiteX5" fmla="*/ 844 w 7847857"/>
              <a:gd name="connsiteY5" fmla="*/ 1470025 h 4737100"/>
              <a:gd name="connsiteX6" fmla="*/ 10369 w 7847857"/>
              <a:gd name="connsiteY6" fmla="*/ 0 h 4737100"/>
              <a:gd name="connsiteX0" fmla="*/ 10369 w 7847857"/>
              <a:gd name="connsiteY0" fmla="*/ 0 h 4737100"/>
              <a:gd name="connsiteX1" fmla="*/ 7847857 w 7847857"/>
              <a:gd name="connsiteY1" fmla="*/ 0 h 4737100"/>
              <a:gd name="connsiteX2" fmla="*/ 7847857 w 7847857"/>
              <a:gd name="connsiteY2" fmla="*/ 4708525 h 4737100"/>
              <a:gd name="connsiteX3" fmla="*/ 2448769 w 7847857"/>
              <a:gd name="connsiteY3" fmla="*/ 4737100 h 4737100"/>
              <a:gd name="connsiteX4" fmla="*/ 2458294 w 7847857"/>
              <a:gd name="connsiteY4" fmla="*/ 1479550 h 4737100"/>
              <a:gd name="connsiteX5" fmla="*/ 844 w 7847857"/>
              <a:gd name="connsiteY5" fmla="*/ 1860550 h 4737100"/>
              <a:gd name="connsiteX6" fmla="*/ 10369 w 7847857"/>
              <a:gd name="connsiteY6" fmla="*/ 0 h 4737100"/>
              <a:gd name="connsiteX0" fmla="*/ 10369 w 7847857"/>
              <a:gd name="connsiteY0" fmla="*/ 0 h 4737100"/>
              <a:gd name="connsiteX1" fmla="*/ 7847857 w 7847857"/>
              <a:gd name="connsiteY1" fmla="*/ 0 h 4737100"/>
              <a:gd name="connsiteX2" fmla="*/ 7847857 w 7847857"/>
              <a:gd name="connsiteY2" fmla="*/ 4708525 h 4737100"/>
              <a:gd name="connsiteX3" fmla="*/ 2448769 w 7847857"/>
              <a:gd name="connsiteY3" fmla="*/ 4737100 h 4737100"/>
              <a:gd name="connsiteX4" fmla="*/ 2429719 w 7847857"/>
              <a:gd name="connsiteY4" fmla="*/ 1831975 h 4737100"/>
              <a:gd name="connsiteX5" fmla="*/ 844 w 7847857"/>
              <a:gd name="connsiteY5" fmla="*/ 1860550 h 4737100"/>
              <a:gd name="connsiteX6" fmla="*/ 10369 w 7847857"/>
              <a:gd name="connsiteY6" fmla="*/ 0 h 4737100"/>
              <a:gd name="connsiteX0" fmla="*/ 10369 w 7847857"/>
              <a:gd name="connsiteY0" fmla="*/ 0 h 4737100"/>
              <a:gd name="connsiteX1" fmla="*/ 7847857 w 7847857"/>
              <a:gd name="connsiteY1" fmla="*/ 0 h 4737100"/>
              <a:gd name="connsiteX2" fmla="*/ 7847857 w 7847857"/>
              <a:gd name="connsiteY2" fmla="*/ 4708525 h 4737100"/>
              <a:gd name="connsiteX3" fmla="*/ 2448769 w 7847857"/>
              <a:gd name="connsiteY3" fmla="*/ 4737100 h 4737100"/>
              <a:gd name="connsiteX4" fmla="*/ 2420194 w 7847857"/>
              <a:gd name="connsiteY4" fmla="*/ 1841500 h 4737100"/>
              <a:gd name="connsiteX5" fmla="*/ 844 w 7847857"/>
              <a:gd name="connsiteY5" fmla="*/ 1860550 h 4737100"/>
              <a:gd name="connsiteX6" fmla="*/ 10369 w 7847857"/>
              <a:gd name="connsiteY6" fmla="*/ 0 h 4737100"/>
              <a:gd name="connsiteX0" fmla="*/ 10369 w 7847857"/>
              <a:gd name="connsiteY0" fmla="*/ 0 h 4737100"/>
              <a:gd name="connsiteX1" fmla="*/ 7847857 w 7847857"/>
              <a:gd name="connsiteY1" fmla="*/ 0 h 4737100"/>
              <a:gd name="connsiteX2" fmla="*/ 7847857 w 7847857"/>
              <a:gd name="connsiteY2" fmla="*/ 4708525 h 4737100"/>
              <a:gd name="connsiteX3" fmla="*/ 2448769 w 7847857"/>
              <a:gd name="connsiteY3" fmla="*/ 4737100 h 4737100"/>
              <a:gd name="connsiteX4" fmla="*/ 2439244 w 7847857"/>
              <a:gd name="connsiteY4" fmla="*/ 1879600 h 4737100"/>
              <a:gd name="connsiteX5" fmla="*/ 844 w 7847857"/>
              <a:gd name="connsiteY5" fmla="*/ 1860550 h 4737100"/>
              <a:gd name="connsiteX6" fmla="*/ 10369 w 7847857"/>
              <a:gd name="connsiteY6" fmla="*/ 0 h 4737100"/>
              <a:gd name="connsiteX0" fmla="*/ 19465 w 7856953"/>
              <a:gd name="connsiteY0" fmla="*/ 0 h 4737100"/>
              <a:gd name="connsiteX1" fmla="*/ 7856953 w 7856953"/>
              <a:gd name="connsiteY1" fmla="*/ 0 h 4737100"/>
              <a:gd name="connsiteX2" fmla="*/ 7856953 w 7856953"/>
              <a:gd name="connsiteY2" fmla="*/ 4708525 h 4737100"/>
              <a:gd name="connsiteX3" fmla="*/ 2457865 w 7856953"/>
              <a:gd name="connsiteY3" fmla="*/ 4737100 h 4737100"/>
              <a:gd name="connsiteX4" fmla="*/ 2448340 w 7856953"/>
              <a:gd name="connsiteY4" fmla="*/ 1879600 h 4737100"/>
              <a:gd name="connsiteX5" fmla="*/ 415 w 7856953"/>
              <a:gd name="connsiteY5" fmla="*/ 1879600 h 4737100"/>
              <a:gd name="connsiteX6" fmla="*/ 19465 w 7856953"/>
              <a:gd name="connsiteY6" fmla="*/ 0 h 4737100"/>
              <a:gd name="connsiteX0" fmla="*/ 944 w 7838432"/>
              <a:gd name="connsiteY0" fmla="*/ 0 h 4737100"/>
              <a:gd name="connsiteX1" fmla="*/ 7838432 w 7838432"/>
              <a:gd name="connsiteY1" fmla="*/ 0 h 4737100"/>
              <a:gd name="connsiteX2" fmla="*/ 7838432 w 7838432"/>
              <a:gd name="connsiteY2" fmla="*/ 4708525 h 4737100"/>
              <a:gd name="connsiteX3" fmla="*/ 2439344 w 7838432"/>
              <a:gd name="connsiteY3" fmla="*/ 4737100 h 4737100"/>
              <a:gd name="connsiteX4" fmla="*/ 2429819 w 7838432"/>
              <a:gd name="connsiteY4" fmla="*/ 1879600 h 4737100"/>
              <a:gd name="connsiteX5" fmla="*/ 25437 w 7838432"/>
              <a:gd name="connsiteY5" fmla="*/ 1886857 h 4737100"/>
              <a:gd name="connsiteX6" fmla="*/ 944 w 7838432"/>
              <a:gd name="connsiteY6" fmla="*/ 0 h 4737100"/>
              <a:gd name="connsiteX0" fmla="*/ 12473 w 7849961"/>
              <a:gd name="connsiteY0" fmla="*/ 0 h 4737100"/>
              <a:gd name="connsiteX1" fmla="*/ 7849961 w 7849961"/>
              <a:gd name="connsiteY1" fmla="*/ 0 h 4737100"/>
              <a:gd name="connsiteX2" fmla="*/ 7849961 w 7849961"/>
              <a:gd name="connsiteY2" fmla="*/ 4708525 h 4737100"/>
              <a:gd name="connsiteX3" fmla="*/ 2450873 w 7849961"/>
              <a:gd name="connsiteY3" fmla="*/ 4737100 h 4737100"/>
              <a:gd name="connsiteX4" fmla="*/ 2441348 w 7849961"/>
              <a:gd name="connsiteY4" fmla="*/ 1879600 h 4737100"/>
              <a:gd name="connsiteX5" fmla="*/ 680 w 7849961"/>
              <a:gd name="connsiteY5" fmla="*/ 1894114 h 4737100"/>
              <a:gd name="connsiteX6" fmla="*/ 12473 w 7849961"/>
              <a:gd name="connsiteY6" fmla="*/ 0 h 4737100"/>
              <a:gd name="connsiteX0" fmla="*/ 2825 w 7840313"/>
              <a:gd name="connsiteY0" fmla="*/ 0 h 4737100"/>
              <a:gd name="connsiteX1" fmla="*/ 7840313 w 7840313"/>
              <a:gd name="connsiteY1" fmla="*/ 0 h 4737100"/>
              <a:gd name="connsiteX2" fmla="*/ 7840313 w 7840313"/>
              <a:gd name="connsiteY2" fmla="*/ 4708525 h 4737100"/>
              <a:gd name="connsiteX3" fmla="*/ 2441225 w 7840313"/>
              <a:gd name="connsiteY3" fmla="*/ 4737100 h 4737100"/>
              <a:gd name="connsiteX4" fmla="*/ 2431700 w 7840313"/>
              <a:gd name="connsiteY4" fmla="*/ 1879600 h 4737100"/>
              <a:gd name="connsiteX5" fmla="*/ 5547 w 7840313"/>
              <a:gd name="connsiteY5" fmla="*/ 1894114 h 4737100"/>
              <a:gd name="connsiteX6" fmla="*/ 2825 w 7840313"/>
              <a:gd name="connsiteY6" fmla="*/ 0 h 4737100"/>
              <a:gd name="connsiteX0" fmla="*/ 2825 w 7840313"/>
              <a:gd name="connsiteY0" fmla="*/ 0 h 4737100"/>
              <a:gd name="connsiteX1" fmla="*/ 7840313 w 7840313"/>
              <a:gd name="connsiteY1" fmla="*/ 0 h 4737100"/>
              <a:gd name="connsiteX2" fmla="*/ 7840313 w 7840313"/>
              <a:gd name="connsiteY2" fmla="*/ 4708525 h 4737100"/>
              <a:gd name="connsiteX3" fmla="*/ 2441225 w 7840313"/>
              <a:gd name="connsiteY3" fmla="*/ 4737100 h 4737100"/>
              <a:gd name="connsiteX4" fmla="*/ 2424443 w 7840313"/>
              <a:gd name="connsiteY4" fmla="*/ 1901372 h 4737100"/>
              <a:gd name="connsiteX5" fmla="*/ 5547 w 7840313"/>
              <a:gd name="connsiteY5" fmla="*/ 1894114 h 4737100"/>
              <a:gd name="connsiteX6" fmla="*/ 2825 w 7840313"/>
              <a:gd name="connsiteY6" fmla="*/ 0 h 4737100"/>
              <a:gd name="connsiteX0" fmla="*/ 2825 w 7840313"/>
              <a:gd name="connsiteY0" fmla="*/ 0 h 4737100"/>
              <a:gd name="connsiteX1" fmla="*/ 7840313 w 7840313"/>
              <a:gd name="connsiteY1" fmla="*/ 0 h 4737100"/>
              <a:gd name="connsiteX2" fmla="*/ 7840313 w 7840313"/>
              <a:gd name="connsiteY2" fmla="*/ 4708525 h 4737100"/>
              <a:gd name="connsiteX3" fmla="*/ 2441225 w 7840313"/>
              <a:gd name="connsiteY3" fmla="*/ 4737100 h 4737100"/>
              <a:gd name="connsiteX4" fmla="*/ 2402671 w 7840313"/>
              <a:gd name="connsiteY4" fmla="*/ 1894115 h 4737100"/>
              <a:gd name="connsiteX5" fmla="*/ 5547 w 7840313"/>
              <a:gd name="connsiteY5" fmla="*/ 1894114 h 4737100"/>
              <a:gd name="connsiteX6" fmla="*/ 2825 w 7840313"/>
              <a:gd name="connsiteY6" fmla="*/ 0 h 4737100"/>
              <a:gd name="connsiteX0" fmla="*/ 2825 w 7840313"/>
              <a:gd name="connsiteY0" fmla="*/ 0 h 4737100"/>
              <a:gd name="connsiteX1" fmla="*/ 7840313 w 7840313"/>
              <a:gd name="connsiteY1" fmla="*/ 0 h 4737100"/>
              <a:gd name="connsiteX2" fmla="*/ 7840313 w 7840313"/>
              <a:gd name="connsiteY2" fmla="*/ 4708525 h 4737100"/>
              <a:gd name="connsiteX3" fmla="*/ 2441225 w 7840313"/>
              <a:gd name="connsiteY3" fmla="*/ 4737100 h 4737100"/>
              <a:gd name="connsiteX4" fmla="*/ 2438957 w 7840313"/>
              <a:gd name="connsiteY4" fmla="*/ 1901372 h 4737100"/>
              <a:gd name="connsiteX5" fmla="*/ 5547 w 7840313"/>
              <a:gd name="connsiteY5" fmla="*/ 1894114 h 4737100"/>
              <a:gd name="connsiteX6" fmla="*/ 2825 w 7840313"/>
              <a:gd name="connsiteY6" fmla="*/ 0 h 473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40313" h="4737100">
                <a:moveTo>
                  <a:pt x="2825" y="0"/>
                </a:moveTo>
                <a:lnTo>
                  <a:pt x="7840313" y="0"/>
                </a:lnTo>
                <a:lnTo>
                  <a:pt x="7840313" y="4708525"/>
                </a:lnTo>
                <a:lnTo>
                  <a:pt x="2441225" y="4737100"/>
                </a:lnTo>
                <a:lnTo>
                  <a:pt x="2438957" y="1901372"/>
                </a:lnTo>
                <a:lnTo>
                  <a:pt x="5547" y="1894114"/>
                </a:lnTo>
                <a:cubicBezTo>
                  <a:pt x="2372" y="1927981"/>
                  <a:pt x="-3525" y="490008"/>
                  <a:pt x="2825" y="0"/>
                </a:cubicBezTo>
                <a:close/>
              </a:path>
            </a:pathLst>
          </a:custGeom>
          <a:solidFill>
            <a:schemeClr val="bg1"/>
          </a:solidFill>
        </p:spPr>
        <p:txBody>
          <a:bodyPr/>
          <a:lstStyle>
            <a:lvl1pPr marL="0" indent="0" algn="ctr">
              <a:buNone/>
              <a:defRPr sz="1100"/>
            </a:lvl1pPr>
          </a:lstStyle>
          <a:p>
            <a:r>
              <a:rPr lang="en-US" dirty="0"/>
              <a:t>Click to insert image</a:t>
            </a:r>
          </a:p>
        </p:txBody>
      </p:sp>
      <p:sp>
        <p:nvSpPr>
          <p:cNvPr id="23" name="Rectangle 22">
            <a:extLst>
              <a:ext uri="{FF2B5EF4-FFF2-40B4-BE49-F238E27FC236}">
                <a16:creationId xmlns:a16="http://schemas.microsoft.com/office/drawing/2014/main" id="{86B3017F-10E7-9240-8FA9-31701DA8A055}"/>
              </a:ext>
            </a:extLst>
          </p:cNvPr>
          <p:cNvSpPr/>
          <p:nvPr userDrawn="1"/>
        </p:nvSpPr>
        <p:spPr>
          <a:xfrm>
            <a:off x="7963775" y="854438"/>
            <a:ext cx="2932825" cy="1514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510D7D0-CB1D-724F-976A-7577B4A493AE}"/>
              </a:ext>
            </a:extLst>
          </p:cNvPr>
          <p:cNvSpPr/>
          <p:nvPr userDrawn="1"/>
        </p:nvSpPr>
        <p:spPr>
          <a:xfrm rot="5400000">
            <a:off x="9343508" y="2256627"/>
            <a:ext cx="2956560" cy="1579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7231AEAC-335F-054E-B429-4591E25F13E8}"/>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050555" y="3461356"/>
            <a:ext cx="449633" cy="196243"/>
          </a:xfrm>
          <a:prstGeom prst="rect">
            <a:avLst/>
          </a:prstGeom>
        </p:spPr>
      </p:pic>
      <p:pic>
        <p:nvPicPr>
          <p:cNvPr id="10" name="Picture 9">
            <a:extLst>
              <a:ext uri="{FF2B5EF4-FFF2-40B4-BE49-F238E27FC236}">
                <a16:creationId xmlns:a16="http://schemas.microsoft.com/office/drawing/2014/main" id="{4A5A23CB-81BC-4A47-ACFC-CAC69F5E5B78}"/>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503152" y="386222"/>
            <a:ext cx="1623882" cy="349975"/>
          </a:xfrm>
          <a:prstGeom prst="rect">
            <a:avLst/>
          </a:prstGeom>
        </p:spPr>
      </p:pic>
    </p:spTree>
    <p:extLst>
      <p:ext uri="{BB962C8B-B14F-4D97-AF65-F5344CB8AC3E}">
        <p14:creationId xmlns:p14="http://schemas.microsoft.com/office/powerpoint/2010/main" val="2891536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eader + Basic Text or Imag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46C11EE-8E51-4E43-B253-726662465BF5}"/>
              </a:ext>
            </a:extLst>
          </p:cNvPr>
          <p:cNvPicPr>
            <a:picLocks noChangeAspect="1"/>
          </p:cNvPicPr>
          <p:nvPr userDrawn="1"/>
        </p:nvPicPr>
        <p:blipFill>
          <a:blip r:embed="rId2"/>
          <a:stretch>
            <a:fillRect/>
          </a:stretch>
        </p:blipFill>
        <p:spPr>
          <a:xfrm>
            <a:off x="0" y="0"/>
            <a:ext cx="12192000" cy="762000"/>
          </a:xfrm>
          <a:prstGeom prst="rect">
            <a:avLst/>
          </a:prstGeom>
        </p:spPr>
      </p:pic>
      <p:sp>
        <p:nvSpPr>
          <p:cNvPr id="6" name="Content Placeholder 2">
            <a:extLst>
              <a:ext uri="{FF2B5EF4-FFF2-40B4-BE49-F238E27FC236}">
                <a16:creationId xmlns:a16="http://schemas.microsoft.com/office/drawing/2014/main" id="{E476F8BD-1A8B-934D-A35E-C850A20BE31A}"/>
              </a:ext>
            </a:extLst>
          </p:cNvPr>
          <p:cNvSpPr>
            <a:spLocks noGrp="1"/>
          </p:cNvSpPr>
          <p:nvPr>
            <p:ph idx="1"/>
          </p:nvPr>
        </p:nvSpPr>
        <p:spPr>
          <a:xfrm>
            <a:off x="498418" y="1352362"/>
            <a:ext cx="11168270" cy="4767330"/>
          </a:xfrm>
          <a:prstGeom prst="rect">
            <a:avLst/>
          </a:prstGeom>
        </p:spPr>
        <p:txBody>
          <a:bodyPr/>
          <a:lstStyle>
            <a:lvl1pPr marL="0" indent="0">
              <a:lnSpc>
                <a:spcPct val="100000"/>
              </a:lnSpc>
              <a:spcBef>
                <a:spcPts val="0"/>
              </a:spcBef>
              <a:spcAft>
                <a:spcPts val="400"/>
              </a:spcAft>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a:lnSpc>
                <a:spcPct val="100000"/>
              </a:lnSpc>
              <a:spcBef>
                <a:spcPts val="0"/>
              </a:spcBef>
              <a:spcAft>
                <a:spcPts val="400"/>
              </a:spcAft>
              <a:defRPr sz="2000" b="0" i="0">
                <a:latin typeface="Open Sans" panose="020B0606030504020204" pitchFamily="34" charset="0"/>
                <a:ea typeface="Open Sans" panose="020B0606030504020204" pitchFamily="34" charset="0"/>
                <a:cs typeface="Open Sans" panose="020B0606030504020204" pitchFamily="34" charset="0"/>
              </a:defRPr>
            </a:lvl2pPr>
            <a:lvl3pPr>
              <a:lnSpc>
                <a:spcPct val="100000"/>
              </a:lnSpc>
              <a:spcBef>
                <a:spcPts val="0"/>
              </a:spcBef>
              <a:spcAft>
                <a:spcPts val="400"/>
              </a:spcAft>
              <a:defRPr sz="1800" b="0" i="0">
                <a:latin typeface="Open Sans" panose="020B0606030504020204" pitchFamily="34" charset="0"/>
                <a:ea typeface="Open Sans" panose="020B0606030504020204" pitchFamily="34" charset="0"/>
                <a:cs typeface="Open Sans" panose="020B0606030504020204" pitchFamily="34" charset="0"/>
              </a:defRPr>
            </a:lvl3pPr>
            <a:lvl4pPr>
              <a:lnSpc>
                <a:spcPct val="100000"/>
              </a:lnSpc>
              <a:spcBef>
                <a:spcPts val="0"/>
              </a:spcBef>
              <a:spcAft>
                <a:spcPts val="400"/>
              </a:spcAft>
              <a:defRPr sz="1600" b="0" i="0">
                <a:latin typeface="Open Sans" panose="020B0606030504020204" pitchFamily="34" charset="0"/>
                <a:ea typeface="Open Sans" panose="020B0606030504020204" pitchFamily="34" charset="0"/>
                <a:cs typeface="Open Sans" panose="020B0606030504020204" pitchFamily="34" charset="0"/>
              </a:defRPr>
            </a:lvl4pPr>
            <a:lvl5pPr>
              <a:lnSpc>
                <a:spcPct val="100000"/>
              </a:lnSpc>
              <a:spcBef>
                <a:spcPts val="0"/>
              </a:spcBef>
              <a:spcAft>
                <a:spcPts val="400"/>
              </a:spcAft>
              <a:defRPr sz="1600" b="0"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Box 10">
            <a:extLst>
              <a:ext uri="{FF2B5EF4-FFF2-40B4-BE49-F238E27FC236}">
                <a16:creationId xmlns:a16="http://schemas.microsoft.com/office/drawing/2014/main" id="{076EDACC-F2B3-9D48-B8B7-759D5C24E1EB}"/>
              </a:ext>
            </a:extLst>
          </p:cNvPr>
          <p:cNvSpPr txBox="1"/>
          <p:nvPr userDrawn="1"/>
        </p:nvSpPr>
        <p:spPr>
          <a:xfrm>
            <a:off x="141668" y="6570784"/>
            <a:ext cx="12050332" cy="1923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b="0" i="0" dirty="0">
                <a:solidFill>
                  <a:schemeClr val="accent3"/>
                </a:solidFill>
                <a:latin typeface="Open Sans Light" panose="020B0306030504020204" pitchFamily="34" charset="0"/>
              </a:rPr>
              <a:t>© 2001-2019 Sitecore Corporation A/S. Sitecore® and Own the Experience® are registered trademarks of Sitecore Corporation A/S. All other brand names are the property of their respective owners.</a:t>
            </a:r>
          </a:p>
        </p:txBody>
      </p:sp>
      <p:sp>
        <p:nvSpPr>
          <p:cNvPr id="18" name="Text Placeholder 8">
            <a:extLst>
              <a:ext uri="{FF2B5EF4-FFF2-40B4-BE49-F238E27FC236}">
                <a16:creationId xmlns:a16="http://schemas.microsoft.com/office/drawing/2014/main" id="{72004538-2E99-3E44-BB49-2B0D48BA3B4B}"/>
              </a:ext>
            </a:extLst>
          </p:cNvPr>
          <p:cNvSpPr>
            <a:spLocks noGrp="1"/>
          </p:cNvSpPr>
          <p:nvPr>
            <p:ph type="body" sz="quarter" idx="12" hasCustomPrompt="1"/>
          </p:nvPr>
        </p:nvSpPr>
        <p:spPr>
          <a:xfrm>
            <a:off x="415625" y="211070"/>
            <a:ext cx="7546131" cy="399144"/>
          </a:xfrm>
          <a:prstGeom prst="rect">
            <a:avLst/>
          </a:prstGeom>
        </p:spPr>
        <p:txBody>
          <a:bodyPr/>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pic>
        <p:nvPicPr>
          <p:cNvPr id="3" name="Picture 2">
            <a:extLst>
              <a:ext uri="{FF2B5EF4-FFF2-40B4-BE49-F238E27FC236}">
                <a16:creationId xmlns:a16="http://schemas.microsoft.com/office/drawing/2014/main" id="{A3172ECC-995D-E243-8103-7B86AABC45B7}"/>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12626"/>
            <a:ext cx="1756746" cy="375633"/>
          </a:xfrm>
          <a:prstGeom prst="rect">
            <a:avLst/>
          </a:prstGeom>
        </p:spPr>
      </p:pic>
      <p:pic>
        <p:nvPicPr>
          <p:cNvPr id="7" name="Picture 6">
            <a:extLst>
              <a:ext uri="{FF2B5EF4-FFF2-40B4-BE49-F238E27FC236}">
                <a16:creationId xmlns:a16="http://schemas.microsoft.com/office/drawing/2014/main" id="{4D3833F3-CB72-6945-89C6-07B3ECA9C0B6}"/>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Tree>
    <p:extLst>
      <p:ext uri="{BB962C8B-B14F-4D97-AF65-F5344CB8AC3E}">
        <p14:creationId xmlns:p14="http://schemas.microsoft.com/office/powerpoint/2010/main" val="2446552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eader + Full Bleed Imag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C317804-BDD4-4049-9826-B94342FB13BC}"/>
              </a:ext>
            </a:extLst>
          </p:cNvPr>
          <p:cNvPicPr>
            <a:picLocks noChangeAspect="1"/>
          </p:cNvPicPr>
          <p:nvPr userDrawn="1"/>
        </p:nvPicPr>
        <p:blipFill>
          <a:blip r:embed="rId2"/>
          <a:stretch>
            <a:fillRect/>
          </a:stretch>
        </p:blipFill>
        <p:spPr>
          <a:xfrm>
            <a:off x="0" y="0"/>
            <a:ext cx="12192000" cy="762000"/>
          </a:xfrm>
          <a:prstGeom prst="rect">
            <a:avLst/>
          </a:prstGeom>
        </p:spPr>
      </p:pic>
      <p:pic>
        <p:nvPicPr>
          <p:cNvPr id="9" name="Picture 8">
            <a:extLst>
              <a:ext uri="{FF2B5EF4-FFF2-40B4-BE49-F238E27FC236}">
                <a16:creationId xmlns:a16="http://schemas.microsoft.com/office/drawing/2014/main" id="{CA6163D7-4DDC-DA4E-A448-1AF4F3520FF5}"/>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12626"/>
            <a:ext cx="1756746" cy="375633"/>
          </a:xfrm>
          <a:prstGeom prst="rect">
            <a:avLst/>
          </a:prstGeom>
        </p:spPr>
      </p:pic>
      <p:pic>
        <p:nvPicPr>
          <p:cNvPr id="10" name="Picture 9">
            <a:extLst>
              <a:ext uri="{FF2B5EF4-FFF2-40B4-BE49-F238E27FC236}">
                <a16:creationId xmlns:a16="http://schemas.microsoft.com/office/drawing/2014/main" id="{36405C7D-8B8C-1948-8F88-4E5E43F1452D}"/>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
        <p:nvSpPr>
          <p:cNvPr id="11" name="TextBox 10">
            <a:extLst>
              <a:ext uri="{FF2B5EF4-FFF2-40B4-BE49-F238E27FC236}">
                <a16:creationId xmlns:a16="http://schemas.microsoft.com/office/drawing/2014/main" id="{076EDACC-F2B3-9D48-B8B7-759D5C24E1EB}"/>
              </a:ext>
            </a:extLst>
          </p:cNvPr>
          <p:cNvSpPr txBox="1"/>
          <p:nvPr userDrawn="1"/>
        </p:nvSpPr>
        <p:spPr>
          <a:xfrm>
            <a:off x="141668" y="6570784"/>
            <a:ext cx="12050332" cy="1923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b="0" i="0" dirty="0">
                <a:solidFill>
                  <a:schemeClr val="accent3"/>
                </a:solidFill>
                <a:latin typeface="Open Sans Light" panose="020B0306030504020204" pitchFamily="34" charset="0"/>
              </a:rPr>
              <a:t>© 2001-2019 Sitecore Corporation A/S. Sitecore® and Own the Experience® are registered trademarks of Sitecore Corporation A/S. All other brand names are the property of their respective owners.</a:t>
            </a:r>
          </a:p>
        </p:txBody>
      </p:sp>
      <p:sp>
        <p:nvSpPr>
          <p:cNvPr id="18" name="Text Placeholder 8">
            <a:extLst>
              <a:ext uri="{FF2B5EF4-FFF2-40B4-BE49-F238E27FC236}">
                <a16:creationId xmlns:a16="http://schemas.microsoft.com/office/drawing/2014/main" id="{72004538-2E99-3E44-BB49-2B0D48BA3B4B}"/>
              </a:ext>
            </a:extLst>
          </p:cNvPr>
          <p:cNvSpPr>
            <a:spLocks noGrp="1"/>
          </p:cNvSpPr>
          <p:nvPr>
            <p:ph type="body" sz="quarter" idx="12" hasCustomPrompt="1"/>
          </p:nvPr>
        </p:nvSpPr>
        <p:spPr>
          <a:xfrm>
            <a:off x="415625" y="211070"/>
            <a:ext cx="7546131" cy="399144"/>
          </a:xfrm>
          <a:prstGeom prst="rect">
            <a:avLst/>
          </a:prstGeom>
        </p:spPr>
        <p:txBody>
          <a:bodyPr/>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sp>
        <p:nvSpPr>
          <p:cNvPr id="5" name="Picture Placeholder 4">
            <a:extLst>
              <a:ext uri="{FF2B5EF4-FFF2-40B4-BE49-F238E27FC236}">
                <a16:creationId xmlns:a16="http://schemas.microsoft.com/office/drawing/2014/main" id="{9263C5B0-0FA3-D247-B9DE-E12C093CD334}"/>
              </a:ext>
            </a:extLst>
          </p:cNvPr>
          <p:cNvSpPr>
            <a:spLocks noGrp="1"/>
          </p:cNvSpPr>
          <p:nvPr>
            <p:ph type="pic" sz="quarter" idx="13"/>
          </p:nvPr>
        </p:nvSpPr>
        <p:spPr>
          <a:xfrm>
            <a:off x="-12701" y="762000"/>
            <a:ext cx="12217401" cy="6108700"/>
          </a:xfrm>
          <a:prstGeom prst="rect">
            <a:avLst/>
          </a:prstGeom>
        </p:spPr>
        <p:txBody>
          <a:bodyPr/>
          <a:lstStyle>
            <a:lvl1pPr marL="0" indent="0" algn="ctr">
              <a:buNone/>
              <a:defRPr sz="1600">
                <a:solidFill>
                  <a:schemeClr val="accent3"/>
                </a:solidFill>
              </a:defRPr>
            </a:lvl1pPr>
          </a:lstStyle>
          <a:p>
            <a:endParaRPr lang="en-US" dirty="0"/>
          </a:p>
          <a:p>
            <a:r>
              <a:rPr lang="en-US" dirty="0"/>
              <a:t>Click to insert picture</a:t>
            </a:r>
          </a:p>
        </p:txBody>
      </p:sp>
    </p:spTree>
    <p:extLst>
      <p:ext uri="{BB962C8B-B14F-4D97-AF65-F5344CB8AC3E}">
        <p14:creationId xmlns:p14="http://schemas.microsoft.com/office/powerpoint/2010/main" val="2601773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0372801"/>
      </p:ext>
    </p:extLst>
  </p:cSld>
  <p:clrMap bg1="lt1" tx1="dk1" bg2="lt2" tx2="dk2" accent1="accent1" accent2="accent2" accent3="accent3" accent4="accent4" accent5="accent5" accent6="accent6" hlink="hlink" folHlink="folHlink"/>
  <p:sldLayoutIdLst>
    <p:sldLayoutId id="2147483649" r:id="rId1"/>
    <p:sldLayoutId id="2147483710" r:id="rId2"/>
    <p:sldLayoutId id="2147483694" r:id="rId3"/>
    <p:sldLayoutId id="2147483698" r:id="rId4"/>
    <p:sldLayoutId id="2147483711" r:id="rId5"/>
    <p:sldLayoutId id="2147483712" r:id="rId6"/>
    <p:sldLayoutId id="2147483713" r:id="rId7"/>
    <p:sldLayoutId id="2147483693" r:id="rId8"/>
    <p:sldLayoutId id="2147483715" r:id="rId9"/>
    <p:sldLayoutId id="2147483714" r:id="rId10"/>
    <p:sldLayoutId id="2147483695" r:id="rId11"/>
    <p:sldLayoutId id="2147483718" r:id="rId12"/>
    <p:sldLayoutId id="2147483700" r:id="rId13"/>
    <p:sldLayoutId id="2147483732" r:id="rId14"/>
    <p:sldLayoutId id="2147483733" r:id="rId15"/>
    <p:sldLayoutId id="2147483734" r:id="rId16"/>
    <p:sldLayoutId id="2147483717" r:id="rId17"/>
    <p:sldLayoutId id="2147483731" r:id="rId18"/>
    <p:sldLayoutId id="2147483696" r:id="rId19"/>
    <p:sldLayoutId id="2147483701" r:id="rId20"/>
    <p:sldLayoutId id="2147483702" r:id="rId21"/>
    <p:sldLayoutId id="2147483703" r:id="rId22"/>
    <p:sldLayoutId id="2147483704" r:id="rId23"/>
    <p:sldLayoutId id="2147483705" r:id="rId24"/>
    <p:sldLayoutId id="2147483706" r:id="rId25"/>
    <p:sldLayoutId id="2147483707" r:id="rId26"/>
    <p:sldLayoutId id="2147483708" r:id="rId2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hyperlink" Target="https://docs.docker.com/docker-for-windows/install/" TargetMode="External"/><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hyperlink" Target="https://www.syncfusion.com/ebooks" TargetMode="External"/><Relationship Id="rId2" Type="http://schemas.openxmlformats.org/officeDocument/2006/relationships/hyperlink" Target="https://www.syncfusion.com/ebooks/docker_succinctly" TargetMode="External"/><Relationship Id="rId1" Type="http://schemas.openxmlformats.org/officeDocument/2006/relationships/slideLayout" Target="../slideLayouts/slideLayout10.xml"/><Relationship Id="rId4" Type="http://schemas.openxmlformats.org/officeDocument/2006/relationships/image" Target="../media/image2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hyperlink" Target="https://docs.docker.com/develop/develop-images/dockerfile_best-practices" TargetMode="External"/><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tantsyurasergey/DockerTraining" TargetMode="Externa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hyperlink" Target="https://hub.docker.com/" TargetMode="Externa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hyperlink" Target="https://hub.docker.com/" TargetMode="Externa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hyperlink" Target="https://12factor.net/processes" TargetMode="Externa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hyperlink" Target="https://kubernetes.io/" TargetMode="External"/><Relationship Id="rId2" Type="http://schemas.openxmlformats.org/officeDocument/2006/relationships/hyperlink" Target="http://mesos.apache.org/" TargetMode="Externa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3" Type="http://schemas.openxmlformats.org/officeDocument/2006/relationships/hyperlink" Target="https://en.wikipedia.org/wiki/YAML" TargetMode="External"/><Relationship Id="rId2" Type="http://schemas.openxmlformats.org/officeDocument/2006/relationships/hyperlink" Target="https://docs.docker.com/compose/" TargetMode="External"/><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769D254-CF01-454D-A3BA-DF0E2F38FDFA}"/>
              </a:ext>
            </a:extLst>
          </p:cNvPr>
          <p:cNvSpPr>
            <a:spLocks noGrp="1"/>
          </p:cNvSpPr>
          <p:nvPr>
            <p:ph type="body" sz="quarter" idx="15"/>
          </p:nvPr>
        </p:nvSpPr>
        <p:spPr/>
        <p:txBody>
          <a:bodyPr/>
          <a:lstStyle/>
          <a:p>
            <a:r>
              <a:rPr lang="en-US" dirty="0"/>
              <a:t>PRESENTED BY: </a:t>
            </a:r>
          </a:p>
          <a:p>
            <a:r>
              <a:rPr lang="en-US" dirty="0"/>
              <a:t>Sergey Tantsyura</a:t>
            </a:r>
          </a:p>
          <a:p>
            <a:r>
              <a:rPr lang="en-US" dirty="0"/>
              <a:t>Maxim Nakhod </a:t>
            </a:r>
          </a:p>
        </p:txBody>
      </p:sp>
      <p:sp>
        <p:nvSpPr>
          <p:cNvPr id="3" name="Text Placeholder 2">
            <a:extLst>
              <a:ext uri="{FF2B5EF4-FFF2-40B4-BE49-F238E27FC236}">
                <a16:creationId xmlns:a16="http://schemas.microsoft.com/office/drawing/2014/main" id="{9E5E400E-1F8E-9E4A-B478-EE3578452CA2}"/>
              </a:ext>
            </a:extLst>
          </p:cNvPr>
          <p:cNvSpPr>
            <a:spLocks noGrp="1"/>
          </p:cNvSpPr>
          <p:nvPr>
            <p:ph type="body" sz="quarter" idx="16"/>
          </p:nvPr>
        </p:nvSpPr>
        <p:spPr/>
        <p:txBody>
          <a:bodyPr/>
          <a:lstStyle/>
          <a:p>
            <a:r>
              <a:rPr lang="en-US" dirty="0"/>
              <a:t>Date: October 17, 2019</a:t>
            </a:r>
          </a:p>
        </p:txBody>
      </p:sp>
      <p:sp>
        <p:nvSpPr>
          <p:cNvPr id="4" name="Text Placeholder 3">
            <a:extLst>
              <a:ext uri="{FF2B5EF4-FFF2-40B4-BE49-F238E27FC236}">
                <a16:creationId xmlns:a16="http://schemas.microsoft.com/office/drawing/2014/main" id="{B863F21F-7849-984E-805E-4BA9C04B9E2D}"/>
              </a:ext>
            </a:extLst>
          </p:cNvPr>
          <p:cNvSpPr>
            <a:spLocks noGrp="1"/>
          </p:cNvSpPr>
          <p:nvPr>
            <p:ph type="body" sz="quarter" idx="17"/>
          </p:nvPr>
        </p:nvSpPr>
        <p:spPr>
          <a:xfrm>
            <a:off x="705077" y="1738557"/>
            <a:ext cx="4787109" cy="1646259"/>
          </a:xfrm>
        </p:spPr>
        <p:txBody>
          <a:bodyPr/>
          <a:lstStyle/>
          <a:p>
            <a:r>
              <a:rPr lang="en-US" sz="4000" dirty="0"/>
              <a:t>Introduction to Docker</a:t>
            </a:r>
          </a:p>
        </p:txBody>
      </p:sp>
      <p:sp>
        <p:nvSpPr>
          <p:cNvPr id="5" name="Text Placeholder 4">
            <a:extLst>
              <a:ext uri="{FF2B5EF4-FFF2-40B4-BE49-F238E27FC236}">
                <a16:creationId xmlns:a16="http://schemas.microsoft.com/office/drawing/2014/main" id="{7BADBC20-767F-C347-AD7C-D865AE465C49}"/>
              </a:ext>
            </a:extLst>
          </p:cNvPr>
          <p:cNvSpPr>
            <a:spLocks noGrp="1"/>
          </p:cNvSpPr>
          <p:nvPr>
            <p:ph type="body" sz="quarter" idx="18"/>
          </p:nvPr>
        </p:nvSpPr>
        <p:spPr/>
        <p:txBody>
          <a:bodyPr/>
          <a:lstStyle/>
          <a:p>
            <a:r>
              <a:rPr lang="en-US" dirty="0"/>
              <a:t>Basics of building Docker images, sharing them using image registries, orchestrating systems with Docker, and much more.</a:t>
            </a:r>
          </a:p>
        </p:txBody>
      </p:sp>
    </p:spTree>
    <p:extLst>
      <p:ext uri="{BB962C8B-B14F-4D97-AF65-F5344CB8AC3E}">
        <p14:creationId xmlns:p14="http://schemas.microsoft.com/office/powerpoint/2010/main" val="3163388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a:xfrm>
            <a:off x="498418" y="1352362"/>
            <a:ext cx="5597582" cy="4767330"/>
          </a:xfrm>
        </p:spPr>
        <p:txBody>
          <a:bodyPr/>
          <a:lstStyle/>
          <a:p>
            <a:pPr marL="342900" indent="-342900">
              <a:spcBef>
                <a:spcPts val="1200"/>
              </a:spcBef>
              <a:buFont typeface="Arial" panose="020B0604020202020204" pitchFamily="34" charset="0"/>
              <a:buChar char="•"/>
            </a:pPr>
            <a:r>
              <a:rPr lang="en-US" sz="2000" b="0" dirty="0"/>
              <a:t>The Docker team has put together packages for Mac and Windows that make use of virtualization technology on the host so that your Docker server runs inside a Linux VM on your OS/X or Windows machine (you run the client locally and talk to the server through the REST API exposed on the VM).</a:t>
            </a:r>
          </a:p>
          <a:p>
            <a:pPr marL="342900" indent="-342900">
              <a:spcBef>
                <a:spcPts val="1200"/>
              </a:spcBef>
              <a:buFont typeface="Arial" panose="020B0604020202020204" pitchFamily="34" charset="0"/>
              <a:buChar char="•"/>
            </a:pPr>
            <a:r>
              <a:rPr lang="en-US" sz="2000" dirty="0"/>
              <a:t>On Windows, you’ll need to have Hardware Virtualization (VT-x) enabled in the BIOS to run the Docker Linux VM, and after installing you’ll need to reboot.</a:t>
            </a:r>
          </a:p>
          <a:p>
            <a:pPr marL="342900" indent="-342900">
              <a:spcBef>
                <a:spcPts val="1200"/>
              </a:spcBef>
              <a:buFont typeface="Arial" panose="020B0604020202020204" pitchFamily="34" charset="0"/>
              <a:buChar char="•"/>
            </a:pPr>
            <a:r>
              <a:rPr lang="en-US" sz="2000" dirty="0"/>
              <a:t>You can switch between Windows containers and Linux containers.</a:t>
            </a:r>
            <a:endParaRPr lang="en-US" sz="2000" b="0" dirty="0"/>
          </a:p>
          <a:p>
            <a:pPr marL="342900" indent="-342900">
              <a:buFont typeface="Arial" panose="020B0604020202020204" pitchFamily="34" charset="0"/>
              <a:buChar char="•"/>
            </a:pPr>
            <a:endParaRPr lang="en-US" sz="2000" b="0" dirty="0"/>
          </a:p>
          <a:p>
            <a:pPr marL="342900" indent="-342900"/>
            <a:endParaRPr lang="en-US" sz="2000"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Installing Docker</a:t>
            </a:r>
          </a:p>
        </p:txBody>
      </p:sp>
      <p:pic>
        <p:nvPicPr>
          <p:cNvPr id="4" name="Picture 3">
            <a:extLst>
              <a:ext uri="{FF2B5EF4-FFF2-40B4-BE49-F238E27FC236}">
                <a16:creationId xmlns:a16="http://schemas.microsoft.com/office/drawing/2014/main" id="{9B8C1755-AEE9-479A-99E9-B300D41AFD47}"/>
              </a:ext>
            </a:extLst>
          </p:cNvPr>
          <p:cNvPicPr>
            <a:picLocks noChangeAspect="1"/>
          </p:cNvPicPr>
          <p:nvPr/>
        </p:nvPicPr>
        <p:blipFill>
          <a:blip r:embed="rId3"/>
          <a:stretch>
            <a:fillRect/>
          </a:stretch>
        </p:blipFill>
        <p:spPr>
          <a:xfrm>
            <a:off x="6281624" y="1076940"/>
            <a:ext cx="5439001" cy="5161320"/>
          </a:xfrm>
          <a:prstGeom prst="rect">
            <a:avLst/>
          </a:prstGeom>
        </p:spPr>
      </p:pic>
    </p:spTree>
    <p:extLst>
      <p:ext uri="{BB962C8B-B14F-4D97-AF65-F5344CB8AC3E}">
        <p14:creationId xmlns:p14="http://schemas.microsoft.com/office/powerpoint/2010/main" val="224369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Installing Docker</a:t>
            </a:r>
          </a:p>
        </p:txBody>
      </p:sp>
      <p:pic>
        <p:nvPicPr>
          <p:cNvPr id="7" name="Content Placeholder 6">
            <a:hlinkClick r:id="rId3"/>
            <a:extLst>
              <a:ext uri="{FF2B5EF4-FFF2-40B4-BE49-F238E27FC236}">
                <a16:creationId xmlns:a16="http://schemas.microsoft.com/office/drawing/2014/main" id="{8B60A2AD-9532-41D3-B5F6-B732AA0BC1A8}"/>
              </a:ext>
            </a:extLst>
          </p:cNvPr>
          <p:cNvPicPr>
            <a:picLocks noGrp="1" noChangeAspect="1"/>
          </p:cNvPicPr>
          <p:nvPr>
            <p:ph idx="1"/>
          </p:nvPr>
        </p:nvPicPr>
        <p:blipFill>
          <a:blip r:embed="rId4"/>
          <a:stretch>
            <a:fillRect/>
          </a:stretch>
        </p:blipFill>
        <p:spPr>
          <a:xfrm>
            <a:off x="2041840" y="1352550"/>
            <a:ext cx="8081332" cy="4767263"/>
          </a:xfrm>
          <a:prstGeom prst="rect">
            <a:avLst/>
          </a:prstGeom>
        </p:spPr>
      </p:pic>
    </p:spTree>
    <p:extLst>
      <p:ext uri="{BB962C8B-B14F-4D97-AF65-F5344CB8AC3E}">
        <p14:creationId xmlns:p14="http://schemas.microsoft.com/office/powerpoint/2010/main" val="262173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b="0" dirty="0"/>
              <a:t>After Docker Desktop is installed, try running </a:t>
            </a:r>
            <a:r>
              <a:rPr lang="en-US" b="0" dirty="0">
                <a:latin typeface="Consolas" panose="020B0609020204030204" pitchFamily="49" charset="0"/>
              </a:rPr>
              <a:t>docker version</a:t>
            </a:r>
            <a:r>
              <a:rPr lang="en-US" b="0" dirty="0"/>
              <a:t> command</a:t>
            </a:r>
          </a:p>
          <a:p>
            <a:pPr marL="342900" indent="-342900">
              <a:buFont typeface="Arial" panose="020B0604020202020204" pitchFamily="34" charset="0"/>
              <a:buChar char="•"/>
            </a:pPr>
            <a:endParaRPr lang="en-US" b="0" dirty="0"/>
          </a:p>
          <a:p>
            <a:pPr marL="342900" indent="-342900"/>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Installing Docker</a:t>
            </a:r>
          </a:p>
        </p:txBody>
      </p:sp>
      <p:pic>
        <p:nvPicPr>
          <p:cNvPr id="4" name="Picture 3">
            <a:extLst>
              <a:ext uri="{FF2B5EF4-FFF2-40B4-BE49-F238E27FC236}">
                <a16:creationId xmlns:a16="http://schemas.microsoft.com/office/drawing/2014/main" id="{CC1210CA-DE1C-4798-839F-2F4B9DC03138}"/>
              </a:ext>
            </a:extLst>
          </p:cNvPr>
          <p:cNvPicPr>
            <a:picLocks noChangeAspect="1"/>
          </p:cNvPicPr>
          <p:nvPr/>
        </p:nvPicPr>
        <p:blipFill>
          <a:blip r:embed="rId3"/>
          <a:stretch>
            <a:fillRect/>
          </a:stretch>
        </p:blipFill>
        <p:spPr>
          <a:xfrm>
            <a:off x="2322934" y="1885950"/>
            <a:ext cx="7546131" cy="4448838"/>
          </a:xfrm>
          <a:prstGeom prst="rect">
            <a:avLst/>
          </a:prstGeom>
        </p:spPr>
      </p:pic>
    </p:spTree>
    <p:extLst>
      <p:ext uri="{BB962C8B-B14F-4D97-AF65-F5344CB8AC3E}">
        <p14:creationId xmlns:p14="http://schemas.microsoft.com/office/powerpoint/2010/main" val="3162771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spcBef>
                <a:spcPts val="1200"/>
              </a:spcBef>
              <a:buFont typeface="Arial" panose="020B0604020202020204" pitchFamily="34" charset="0"/>
              <a:buChar char="•"/>
            </a:pPr>
            <a:r>
              <a:rPr lang="en-US" b="0" dirty="0"/>
              <a:t>Docker images are packaged applications. You can push them to a central store (called a registry) and pull them on any machine that has access to the registry. The image is a single logical unit that contains the application package. In order to start the app, you run a container from the image. </a:t>
            </a:r>
          </a:p>
          <a:p>
            <a:pPr marL="342900" indent="-342900">
              <a:spcBef>
                <a:spcPts val="1200"/>
              </a:spcBef>
              <a:buFont typeface="Arial" panose="020B0604020202020204" pitchFamily="34" charset="0"/>
              <a:buChar char="•"/>
            </a:pPr>
            <a:r>
              <a:rPr lang="en-US" b="0" dirty="0"/>
              <a:t>Images are typically built to run a single process. If your app needs to work with other services, you run those services in their own containers and orchestrate them so that all the containers can work together.</a:t>
            </a:r>
          </a:p>
          <a:p>
            <a:pPr marL="342900" indent="-342900">
              <a:spcBef>
                <a:spcPts val="1200"/>
              </a:spcBef>
              <a:buFont typeface="Arial" panose="020B0604020202020204" pitchFamily="34" charset="0"/>
              <a:buChar char="•"/>
            </a:pPr>
            <a:r>
              <a:rPr lang="en-US" b="0" dirty="0"/>
              <a:t>When you run a container from an image, it may be a short-lived app that runs some functionality and then ends; it may be a long-running app that runs like a background service; or it may be an interactive container that you can connect with as though it was a remote machine. </a:t>
            </a:r>
          </a:p>
          <a:p>
            <a:pPr marL="342900" indent="-342900">
              <a:buFont typeface="Arial" panose="020B0604020202020204" pitchFamily="34" charset="0"/>
              <a:buChar char="•"/>
            </a:pPr>
            <a:endParaRPr lang="en-US" b="0" dirty="0"/>
          </a:p>
          <a:p>
            <a:pPr marL="342900" indent="-342900"/>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Running containers</a:t>
            </a:r>
          </a:p>
        </p:txBody>
      </p:sp>
    </p:spTree>
    <p:extLst>
      <p:ext uri="{BB962C8B-B14F-4D97-AF65-F5344CB8AC3E}">
        <p14:creationId xmlns:p14="http://schemas.microsoft.com/office/powerpoint/2010/main" val="3940577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spcBef>
                <a:spcPts val="1200"/>
              </a:spcBef>
              <a:buFont typeface="Arial" panose="020B0604020202020204" pitchFamily="34" charset="0"/>
              <a:buChar char="•"/>
            </a:pPr>
            <a:r>
              <a:rPr lang="en-US" b="0" dirty="0"/>
              <a:t>Run a command in a new container:</a:t>
            </a:r>
          </a:p>
          <a:p>
            <a:pPr marL="1028700" lvl="1" indent="-342900">
              <a:spcBef>
                <a:spcPts val="1200"/>
              </a:spcBef>
            </a:pPr>
            <a:r>
              <a:rPr lang="en-US" dirty="0">
                <a:latin typeface="Consolas" panose="020B0609020204030204" pitchFamily="49" charset="0"/>
              </a:rPr>
              <a:t>docker container run [OPTIONS] IMAGE [COMMAND] [ARG...]</a:t>
            </a:r>
            <a:endParaRPr lang="en-US" b="0" dirty="0">
              <a:latin typeface="Consolas" panose="020B0609020204030204" pitchFamily="49" charset="0"/>
            </a:endParaRPr>
          </a:p>
          <a:p>
            <a:pPr marL="342900" indent="-342900">
              <a:spcBef>
                <a:spcPts val="1200"/>
              </a:spcBef>
              <a:buFont typeface="Arial" panose="020B0604020202020204" pitchFamily="34" charset="0"/>
              <a:buChar char="•"/>
            </a:pPr>
            <a:r>
              <a:rPr lang="en-US" b="0" dirty="0"/>
              <a:t>Frequently used options:</a:t>
            </a:r>
          </a:p>
          <a:p>
            <a:r>
              <a:rPr lang="en-US" b="0" dirty="0"/>
              <a:t> </a:t>
            </a:r>
          </a:p>
          <a:p>
            <a:pPr marL="342900" indent="-342900">
              <a:buFont typeface="Arial" panose="020B0604020202020204" pitchFamily="34" charset="0"/>
              <a:buChar char="•"/>
            </a:pPr>
            <a:endParaRPr lang="en-US" b="0" dirty="0"/>
          </a:p>
          <a:p>
            <a:pPr marL="342900" indent="-342900"/>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Running containers</a:t>
            </a:r>
          </a:p>
          <a:p>
            <a:endParaRPr lang="en-US" dirty="0"/>
          </a:p>
        </p:txBody>
      </p:sp>
      <p:graphicFrame>
        <p:nvGraphicFramePr>
          <p:cNvPr id="6" name="Table 6">
            <a:extLst>
              <a:ext uri="{FF2B5EF4-FFF2-40B4-BE49-F238E27FC236}">
                <a16:creationId xmlns:a16="http://schemas.microsoft.com/office/drawing/2014/main" id="{90297064-2960-433E-8E80-A5A8315BB290}"/>
              </a:ext>
            </a:extLst>
          </p:cNvPr>
          <p:cNvGraphicFramePr>
            <a:graphicFrameLocks noGrp="1"/>
          </p:cNvGraphicFramePr>
          <p:nvPr>
            <p:extLst>
              <p:ext uri="{D42A27DB-BD31-4B8C-83A1-F6EECF244321}">
                <p14:modId xmlns:p14="http://schemas.microsoft.com/office/powerpoint/2010/main" val="1816765642"/>
              </p:ext>
            </p:extLst>
          </p:nvPr>
        </p:nvGraphicFramePr>
        <p:xfrm>
          <a:off x="525312" y="3284856"/>
          <a:ext cx="11168270" cy="2225040"/>
        </p:xfrm>
        <a:graphic>
          <a:graphicData uri="http://schemas.openxmlformats.org/drawingml/2006/table">
            <a:tbl>
              <a:tblPr firstRow="1" bandRow="1">
                <a:tableStyleId>{073A0DAA-6AF3-43AB-8588-CEC1D06C72B9}</a:tableStyleId>
              </a:tblPr>
              <a:tblGrid>
                <a:gridCol w="3960191">
                  <a:extLst>
                    <a:ext uri="{9D8B030D-6E8A-4147-A177-3AD203B41FA5}">
                      <a16:colId xmlns:a16="http://schemas.microsoft.com/office/drawing/2014/main" val="1976949975"/>
                    </a:ext>
                  </a:extLst>
                </a:gridCol>
                <a:gridCol w="7208079">
                  <a:extLst>
                    <a:ext uri="{9D8B030D-6E8A-4147-A177-3AD203B41FA5}">
                      <a16:colId xmlns:a16="http://schemas.microsoft.com/office/drawing/2014/main" val="486710015"/>
                    </a:ext>
                  </a:extLst>
                </a:gridCol>
              </a:tblGrid>
              <a:tr h="370840">
                <a:tc>
                  <a:txBody>
                    <a:bodyPr/>
                    <a:lstStyle/>
                    <a:p>
                      <a:r>
                        <a:rPr lang="en-US" dirty="0"/>
                        <a:t>Option</a:t>
                      </a:r>
                    </a:p>
                  </a:txBody>
                  <a:tcPr/>
                </a:tc>
                <a:tc>
                  <a:txBody>
                    <a:bodyPr/>
                    <a:lstStyle/>
                    <a:p>
                      <a:r>
                        <a:rPr lang="en-US" dirty="0"/>
                        <a:t>Description</a:t>
                      </a:r>
                    </a:p>
                  </a:txBody>
                  <a:tcPr/>
                </a:tc>
                <a:extLst>
                  <a:ext uri="{0D108BD9-81ED-4DB2-BD59-A6C34878D82A}">
                    <a16:rowId xmlns:a16="http://schemas.microsoft.com/office/drawing/2014/main" val="1510308222"/>
                  </a:ext>
                </a:extLst>
              </a:tr>
              <a:tr h="370840">
                <a:tc>
                  <a:txBody>
                    <a:bodyPr/>
                    <a:lstStyle/>
                    <a:p>
                      <a:r>
                        <a:rPr lang="en-US" dirty="0">
                          <a:latin typeface="Consolas" panose="020B0609020204030204" pitchFamily="49" charset="0"/>
                        </a:rPr>
                        <a:t>-d, --detach</a:t>
                      </a:r>
                    </a:p>
                  </a:txBody>
                  <a:tcPr/>
                </a:tc>
                <a:tc>
                  <a:txBody>
                    <a:bodyPr/>
                    <a:lstStyle/>
                    <a:p>
                      <a:r>
                        <a:rPr lang="en-US" dirty="0"/>
                        <a:t>Run container in background and print container ID</a:t>
                      </a:r>
                    </a:p>
                  </a:txBody>
                  <a:tcPr/>
                </a:tc>
                <a:extLst>
                  <a:ext uri="{0D108BD9-81ED-4DB2-BD59-A6C34878D82A}">
                    <a16:rowId xmlns:a16="http://schemas.microsoft.com/office/drawing/2014/main" val="2468265737"/>
                  </a:ext>
                </a:extLst>
              </a:tr>
              <a:tr h="370840">
                <a:tc>
                  <a:txBody>
                    <a:bodyPr/>
                    <a:lstStyle/>
                    <a:p>
                      <a:r>
                        <a:rPr lang="fr-FR" dirty="0">
                          <a:latin typeface="Consolas" panose="020B0609020204030204" pitchFamily="49" charset="0"/>
                        </a:rPr>
                        <a:t>-e, --</a:t>
                      </a:r>
                      <a:r>
                        <a:rPr lang="fr-FR" dirty="0" err="1">
                          <a:latin typeface="Consolas" panose="020B0609020204030204" pitchFamily="49" charset="0"/>
                        </a:rPr>
                        <a:t>env</a:t>
                      </a:r>
                      <a:r>
                        <a:rPr lang="fr-FR" dirty="0">
                          <a:latin typeface="Consolas" panose="020B0609020204030204" pitchFamily="49" charset="0"/>
                        </a:rPr>
                        <a:t> </a:t>
                      </a:r>
                      <a:r>
                        <a:rPr lang="fr-FR" dirty="0" err="1">
                          <a:latin typeface="Consolas" panose="020B0609020204030204" pitchFamily="49" charset="0"/>
                        </a:rPr>
                        <a:t>list</a:t>
                      </a:r>
                      <a:endParaRPr lang="en-US" dirty="0">
                        <a:latin typeface="Consolas" panose="020B0609020204030204" pitchFamily="49" charset="0"/>
                      </a:endParaRPr>
                    </a:p>
                  </a:txBody>
                  <a:tcPr/>
                </a:tc>
                <a:tc>
                  <a:txBody>
                    <a:bodyPr/>
                    <a:lstStyle/>
                    <a:p>
                      <a:r>
                        <a:rPr lang="fr-FR" dirty="0"/>
                        <a:t>Set </a:t>
                      </a:r>
                      <a:r>
                        <a:rPr lang="fr-FR" dirty="0" err="1"/>
                        <a:t>environment</a:t>
                      </a:r>
                      <a:r>
                        <a:rPr lang="fr-FR" dirty="0"/>
                        <a:t> variables</a:t>
                      </a:r>
                      <a:endParaRPr lang="en-US" dirty="0"/>
                    </a:p>
                  </a:txBody>
                  <a:tcPr/>
                </a:tc>
                <a:extLst>
                  <a:ext uri="{0D108BD9-81ED-4DB2-BD59-A6C34878D82A}">
                    <a16:rowId xmlns:a16="http://schemas.microsoft.com/office/drawing/2014/main" val="2618166127"/>
                  </a:ext>
                </a:extLst>
              </a:tr>
              <a:tr h="370840">
                <a:tc>
                  <a:txBody>
                    <a:bodyPr/>
                    <a:lstStyle/>
                    <a:p>
                      <a:r>
                        <a:rPr lang="en-US" dirty="0">
                          <a:latin typeface="Consolas" panose="020B0609020204030204" pitchFamily="49" charset="0"/>
                        </a:rPr>
                        <a:t>-</a:t>
                      </a:r>
                      <a:r>
                        <a:rPr lang="en-US" dirty="0" err="1">
                          <a:latin typeface="Consolas" panose="020B0609020204030204" pitchFamily="49" charset="0"/>
                        </a:rPr>
                        <a:t>i</a:t>
                      </a:r>
                      <a:r>
                        <a:rPr lang="en-US" dirty="0">
                          <a:latin typeface="Consolas" panose="020B0609020204030204" pitchFamily="49" charset="0"/>
                        </a:rPr>
                        <a:t>, --interactive</a:t>
                      </a:r>
                    </a:p>
                  </a:txBody>
                  <a:tcPr/>
                </a:tc>
                <a:tc>
                  <a:txBody>
                    <a:bodyPr/>
                    <a:lstStyle/>
                    <a:p>
                      <a:r>
                        <a:rPr lang="en-US" dirty="0"/>
                        <a:t>Keep STDIN open even if not attached</a:t>
                      </a:r>
                    </a:p>
                  </a:txBody>
                  <a:tcPr/>
                </a:tc>
                <a:extLst>
                  <a:ext uri="{0D108BD9-81ED-4DB2-BD59-A6C34878D82A}">
                    <a16:rowId xmlns:a16="http://schemas.microsoft.com/office/drawing/2014/main" val="115566168"/>
                  </a:ext>
                </a:extLst>
              </a:tr>
              <a:tr h="370840">
                <a:tc>
                  <a:txBody>
                    <a:bodyPr/>
                    <a:lstStyle/>
                    <a:p>
                      <a:r>
                        <a:rPr lang="en-US" dirty="0">
                          <a:latin typeface="Consolas" panose="020B0609020204030204" pitchFamily="49" charset="0"/>
                        </a:rPr>
                        <a:t>--name string</a:t>
                      </a:r>
                    </a:p>
                  </a:txBody>
                  <a:tcPr/>
                </a:tc>
                <a:tc>
                  <a:txBody>
                    <a:bodyPr/>
                    <a:lstStyle/>
                    <a:p>
                      <a:r>
                        <a:rPr lang="en-US" dirty="0"/>
                        <a:t>Assign a name to the container</a:t>
                      </a:r>
                    </a:p>
                  </a:txBody>
                  <a:tcPr/>
                </a:tc>
                <a:extLst>
                  <a:ext uri="{0D108BD9-81ED-4DB2-BD59-A6C34878D82A}">
                    <a16:rowId xmlns:a16="http://schemas.microsoft.com/office/drawing/2014/main" val="2090687720"/>
                  </a:ext>
                </a:extLst>
              </a:tr>
              <a:tr h="370840">
                <a:tc>
                  <a:txBody>
                    <a:bodyPr/>
                    <a:lstStyle/>
                    <a:p>
                      <a:r>
                        <a:rPr lang="en-US" dirty="0">
                          <a:latin typeface="Consolas" panose="020B0609020204030204" pitchFamily="49" charset="0"/>
                        </a:rPr>
                        <a:t>-p, --publish list</a:t>
                      </a:r>
                    </a:p>
                  </a:txBody>
                  <a:tcPr/>
                </a:tc>
                <a:tc>
                  <a:txBody>
                    <a:bodyPr/>
                    <a:lstStyle/>
                    <a:p>
                      <a:r>
                        <a:rPr lang="en-US" dirty="0"/>
                        <a:t>Publish a container's port(s) to the host</a:t>
                      </a:r>
                    </a:p>
                  </a:txBody>
                  <a:tcPr/>
                </a:tc>
                <a:extLst>
                  <a:ext uri="{0D108BD9-81ED-4DB2-BD59-A6C34878D82A}">
                    <a16:rowId xmlns:a16="http://schemas.microsoft.com/office/drawing/2014/main" val="1196957959"/>
                  </a:ext>
                </a:extLst>
              </a:tr>
            </a:tbl>
          </a:graphicData>
        </a:graphic>
      </p:graphicFrame>
    </p:spTree>
    <p:extLst>
      <p:ext uri="{BB962C8B-B14F-4D97-AF65-F5344CB8AC3E}">
        <p14:creationId xmlns:p14="http://schemas.microsoft.com/office/powerpoint/2010/main" val="3305636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spcBef>
                <a:spcPts val="1200"/>
              </a:spcBef>
              <a:buFont typeface="Arial" panose="020B0604020202020204" pitchFamily="34" charset="0"/>
              <a:buChar char="•"/>
            </a:pPr>
            <a:r>
              <a:rPr lang="en-US" b="0" dirty="0"/>
              <a:t>Manage containers:</a:t>
            </a:r>
          </a:p>
          <a:p>
            <a:pPr marL="1028700" lvl="1" indent="-342900">
              <a:spcBef>
                <a:spcPts val="1200"/>
              </a:spcBef>
            </a:pPr>
            <a:r>
              <a:rPr lang="en-US" dirty="0">
                <a:latin typeface="Consolas" panose="020B0609020204030204" pitchFamily="49" charset="0"/>
              </a:rPr>
              <a:t>docker container COMMAND</a:t>
            </a:r>
            <a:endParaRPr lang="en-US" b="0" dirty="0">
              <a:latin typeface="Consolas" panose="020B0609020204030204" pitchFamily="49" charset="0"/>
            </a:endParaRPr>
          </a:p>
          <a:p>
            <a:pPr marL="342900" indent="-342900">
              <a:spcBef>
                <a:spcPts val="1200"/>
              </a:spcBef>
              <a:buFont typeface="Arial" panose="020B0604020202020204" pitchFamily="34" charset="0"/>
              <a:buChar char="•"/>
            </a:pPr>
            <a:r>
              <a:rPr lang="en-US" b="0" dirty="0"/>
              <a:t>Frequently used commands:</a:t>
            </a:r>
          </a:p>
          <a:p>
            <a:r>
              <a:rPr lang="en-US" b="0" dirty="0"/>
              <a:t> </a:t>
            </a:r>
          </a:p>
          <a:p>
            <a:pPr marL="342900" indent="-342900">
              <a:buFont typeface="Arial" panose="020B0604020202020204" pitchFamily="34" charset="0"/>
              <a:buChar char="•"/>
            </a:pPr>
            <a:endParaRPr lang="en-US" b="0" dirty="0"/>
          </a:p>
          <a:p>
            <a:pPr marL="342900" indent="-342900"/>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Managing containers</a:t>
            </a:r>
          </a:p>
          <a:p>
            <a:endParaRPr lang="en-US" dirty="0"/>
          </a:p>
        </p:txBody>
      </p:sp>
      <p:graphicFrame>
        <p:nvGraphicFramePr>
          <p:cNvPr id="6" name="Table 6">
            <a:extLst>
              <a:ext uri="{FF2B5EF4-FFF2-40B4-BE49-F238E27FC236}">
                <a16:creationId xmlns:a16="http://schemas.microsoft.com/office/drawing/2014/main" id="{90297064-2960-433E-8E80-A5A8315BB290}"/>
              </a:ext>
            </a:extLst>
          </p:cNvPr>
          <p:cNvGraphicFramePr>
            <a:graphicFrameLocks noGrp="1"/>
          </p:cNvGraphicFramePr>
          <p:nvPr>
            <p:extLst>
              <p:ext uri="{D42A27DB-BD31-4B8C-83A1-F6EECF244321}">
                <p14:modId xmlns:p14="http://schemas.microsoft.com/office/powerpoint/2010/main" val="2852252805"/>
              </p:ext>
            </p:extLst>
          </p:nvPr>
        </p:nvGraphicFramePr>
        <p:xfrm>
          <a:off x="525312" y="3094721"/>
          <a:ext cx="11168270" cy="2225040"/>
        </p:xfrm>
        <a:graphic>
          <a:graphicData uri="http://schemas.openxmlformats.org/drawingml/2006/table">
            <a:tbl>
              <a:tblPr firstRow="1" bandRow="1">
                <a:tableStyleId>{073A0DAA-6AF3-43AB-8588-CEC1D06C72B9}</a:tableStyleId>
              </a:tblPr>
              <a:tblGrid>
                <a:gridCol w="3960191">
                  <a:extLst>
                    <a:ext uri="{9D8B030D-6E8A-4147-A177-3AD203B41FA5}">
                      <a16:colId xmlns:a16="http://schemas.microsoft.com/office/drawing/2014/main" val="1976949975"/>
                    </a:ext>
                  </a:extLst>
                </a:gridCol>
                <a:gridCol w="7208079">
                  <a:extLst>
                    <a:ext uri="{9D8B030D-6E8A-4147-A177-3AD203B41FA5}">
                      <a16:colId xmlns:a16="http://schemas.microsoft.com/office/drawing/2014/main" val="486710015"/>
                    </a:ext>
                  </a:extLst>
                </a:gridCol>
              </a:tblGrid>
              <a:tr h="370840">
                <a:tc>
                  <a:txBody>
                    <a:bodyPr/>
                    <a:lstStyle/>
                    <a:p>
                      <a:r>
                        <a:rPr lang="en-US" dirty="0"/>
                        <a:t>Command</a:t>
                      </a:r>
                    </a:p>
                  </a:txBody>
                  <a:tcPr/>
                </a:tc>
                <a:tc>
                  <a:txBody>
                    <a:bodyPr/>
                    <a:lstStyle/>
                    <a:p>
                      <a:r>
                        <a:rPr lang="en-US" dirty="0"/>
                        <a:t>Description</a:t>
                      </a:r>
                    </a:p>
                  </a:txBody>
                  <a:tcPr/>
                </a:tc>
                <a:extLst>
                  <a:ext uri="{0D108BD9-81ED-4DB2-BD59-A6C34878D82A}">
                    <a16:rowId xmlns:a16="http://schemas.microsoft.com/office/drawing/2014/main" val="1510308222"/>
                  </a:ext>
                </a:extLst>
              </a:tr>
              <a:tr h="370840">
                <a:tc>
                  <a:txBody>
                    <a:bodyPr/>
                    <a:lstStyle/>
                    <a:p>
                      <a:r>
                        <a:rPr lang="en-US" dirty="0">
                          <a:latin typeface="Consolas" panose="020B0609020204030204" pitchFamily="49" charset="0"/>
                        </a:rPr>
                        <a:t>exec</a:t>
                      </a:r>
                    </a:p>
                  </a:txBody>
                  <a:tcPr/>
                </a:tc>
                <a:tc>
                  <a:txBody>
                    <a:bodyPr/>
                    <a:lstStyle/>
                    <a:p>
                      <a:pPr marL="0" algn="l" defTabSz="914400" rtl="0" eaLnBrk="1" latinLnBrk="0" hangingPunct="1"/>
                      <a:r>
                        <a:rPr lang="en-US" sz="1800" kern="1200" dirty="0">
                          <a:solidFill>
                            <a:schemeClr val="dk1"/>
                          </a:solidFill>
                          <a:latin typeface="+mn-lt"/>
                          <a:ea typeface="+mn-ea"/>
                          <a:cs typeface="+mn-cs"/>
                        </a:rPr>
                        <a:t>Run a command in a running container</a:t>
                      </a:r>
                    </a:p>
                  </a:txBody>
                  <a:tcPr/>
                </a:tc>
                <a:extLst>
                  <a:ext uri="{0D108BD9-81ED-4DB2-BD59-A6C34878D82A}">
                    <a16:rowId xmlns:a16="http://schemas.microsoft.com/office/drawing/2014/main" val="2468265737"/>
                  </a:ext>
                </a:extLst>
              </a:tr>
              <a:tr h="370840">
                <a:tc>
                  <a:txBody>
                    <a:bodyPr/>
                    <a:lstStyle/>
                    <a:p>
                      <a:r>
                        <a:rPr lang="en-US" dirty="0">
                          <a:latin typeface="Consolas" panose="020B0609020204030204" pitchFamily="49" charset="0"/>
                        </a:rPr>
                        <a:t>ls</a:t>
                      </a:r>
                    </a:p>
                  </a:txBody>
                  <a:tcPr/>
                </a:tc>
                <a:tc>
                  <a:txBody>
                    <a:bodyPr/>
                    <a:lstStyle/>
                    <a:p>
                      <a:pPr marL="0" algn="l" defTabSz="914400" rtl="0" eaLnBrk="1" latinLnBrk="0" hangingPunct="1"/>
                      <a:r>
                        <a:rPr lang="en-US" sz="1800" kern="1200" dirty="0">
                          <a:solidFill>
                            <a:schemeClr val="dk1"/>
                          </a:solidFill>
                          <a:latin typeface="+mn-lt"/>
                          <a:ea typeface="+mn-ea"/>
                          <a:cs typeface="+mn-cs"/>
                        </a:rPr>
                        <a:t>List containers</a:t>
                      </a:r>
                    </a:p>
                  </a:txBody>
                  <a:tcPr/>
                </a:tc>
                <a:extLst>
                  <a:ext uri="{0D108BD9-81ED-4DB2-BD59-A6C34878D82A}">
                    <a16:rowId xmlns:a16="http://schemas.microsoft.com/office/drawing/2014/main" val="2618166127"/>
                  </a:ext>
                </a:extLst>
              </a:tr>
              <a:tr h="370840">
                <a:tc>
                  <a:txBody>
                    <a:bodyPr/>
                    <a:lstStyle/>
                    <a:p>
                      <a:r>
                        <a:rPr lang="en-US" dirty="0">
                          <a:latin typeface="Consolas" panose="020B0609020204030204" pitchFamily="49" charset="0"/>
                        </a:rPr>
                        <a:t>rm</a:t>
                      </a:r>
                    </a:p>
                  </a:txBody>
                  <a:tcPr/>
                </a:tc>
                <a:tc>
                  <a:txBody>
                    <a:bodyPr/>
                    <a:lstStyle/>
                    <a:p>
                      <a:pPr marL="0" algn="l" defTabSz="914400" rtl="0" eaLnBrk="1" latinLnBrk="0" hangingPunct="1"/>
                      <a:r>
                        <a:rPr lang="en-US" sz="1800" kern="1200" dirty="0">
                          <a:solidFill>
                            <a:schemeClr val="dk1"/>
                          </a:solidFill>
                          <a:latin typeface="+mn-lt"/>
                          <a:ea typeface="+mn-ea"/>
                          <a:cs typeface="+mn-cs"/>
                        </a:rPr>
                        <a:t>Remove one or more containers</a:t>
                      </a:r>
                    </a:p>
                  </a:txBody>
                  <a:tcPr/>
                </a:tc>
                <a:extLst>
                  <a:ext uri="{0D108BD9-81ED-4DB2-BD59-A6C34878D82A}">
                    <a16:rowId xmlns:a16="http://schemas.microsoft.com/office/drawing/2014/main" val="115566168"/>
                  </a:ext>
                </a:extLst>
              </a:tr>
              <a:tr h="370840">
                <a:tc>
                  <a:txBody>
                    <a:bodyPr/>
                    <a:lstStyle/>
                    <a:p>
                      <a:r>
                        <a:rPr lang="en-US" dirty="0">
                          <a:latin typeface="Consolas" panose="020B0609020204030204" pitchFamily="49" charset="0"/>
                        </a:rPr>
                        <a:t>run</a:t>
                      </a:r>
                    </a:p>
                  </a:txBody>
                  <a:tcPr/>
                </a:tc>
                <a:tc>
                  <a:txBody>
                    <a:bodyPr/>
                    <a:lstStyle/>
                    <a:p>
                      <a:pPr marL="0" algn="l" defTabSz="914400" rtl="0" eaLnBrk="1" latinLnBrk="0" hangingPunct="1"/>
                      <a:r>
                        <a:rPr lang="en-US" sz="1800" kern="1200" dirty="0">
                          <a:solidFill>
                            <a:schemeClr val="dk1"/>
                          </a:solidFill>
                          <a:latin typeface="+mn-lt"/>
                          <a:ea typeface="+mn-ea"/>
                          <a:cs typeface="+mn-cs"/>
                        </a:rPr>
                        <a:t>Run a command in a new container</a:t>
                      </a:r>
                    </a:p>
                  </a:txBody>
                  <a:tcPr/>
                </a:tc>
                <a:extLst>
                  <a:ext uri="{0D108BD9-81ED-4DB2-BD59-A6C34878D82A}">
                    <a16:rowId xmlns:a16="http://schemas.microsoft.com/office/drawing/2014/main" val="2090687720"/>
                  </a:ext>
                </a:extLst>
              </a:tr>
              <a:tr h="370840">
                <a:tc>
                  <a:txBody>
                    <a:bodyPr/>
                    <a:lstStyle/>
                    <a:p>
                      <a:r>
                        <a:rPr lang="en-US" dirty="0">
                          <a:latin typeface="Consolas" panose="020B0609020204030204" pitchFamily="49" charset="0"/>
                        </a:rPr>
                        <a:t>stop</a:t>
                      </a:r>
                    </a:p>
                  </a:txBody>
                  <a:tcPr/>
                </a:tc>
                <a:tc>
                  <a:txBody>
                    <a:bodyPr/>
                    <a:lstStyle/>
                    <a:p>
                      <a:pPr marL="0" algn="l" defTabSz="914400" rtl="0" eaLnBrk="1" latinLnBrk="0" hangingPunct="1"/>
                      <a:r>
                        <a:rPr lang="en-US" sz="1800" kern="1200" dirty="0">
                          <a:solidFill>
                            <a:schemeClr val="dk1"/>
                          </a:solidFill>
                          <a:latin typeface="+mn-lt"/>
                          <a:ea typeface="+mn-ea"/>
                          <a:cs typeface="+mn-cs"/>
                        </a:rPr>
                        <a:t>Stop one or more running containers</a:t>
                      </a:r>
                    </a:p>
                  </a:txBody>
                  <a:tcPr/>
                </a:tc>
                <a:extLst>
                  <a:ext uri="{0D108BD9-81ED-4DB2-BD59-A6C34878D82A}">
                    <a16:rowId xmlns:a16="http://schemas.microsoft.com/office/drawing/2014/main" val="1196957959"/>
                  </a:ext>
                </a:extLst>
              </a:tr>
            </a:tbl>
          </a:graphicData>
        </a:graphic>
      </p:graphicFrame>
    </p:spTree>
    <p:extLst>
      <p:ext uri="{BB962C8B-B14F-4D97-AF65-F5344CB8AC3E}">
        <p14:creationId xmlns:p14="http://schemas.microsoft.com/office/powerpoint/2010/main" val="7877986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nchor="ctr"/>
          <a:lstStyle/>
          <a:p>
            <a:pPr algn="ctr"/>
            <a:r>
              <a:rPr lang="en-US" sz="9600" b="0" dirty="0"/>
              <a:t>DEMO</a:t>
            </a:r>
            <a:r>
              <a:rPr lang="en-US" b="0" dirty="0"/>
              <a:t> </a:t>
            </a:r>
          </a:p>
          <a:p>
            <a:pPr marL="342900" indent="-342900">
              <a:buFont typeface="Arial" panose="020B0604020202020204" pitchFamily="34" charset="0"/>
              <a:buChar char="•"/>
            </a:pPr>
            <a:endParaRPr lang="en-US" b="0" dirty="0"/>
          </a:p>
          <a:p>
            <a:pPr marL="342900" indent="-342900"/>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Running containers</a:t>
            </a:r>
          </a:p>
        </p:txBody>
      </p:sp>
    </p:spTree>
    <p:extLst>
      <p:ext uri="{BB962C8B-B14F-4D97-AF65-F5344CB8AC3E}">
        <p14:creationId xmlns:p14="http://schemas.microsoft.com/office/powerpoint/2010/main" val="34477340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49FE133-FF4E-4029-8D0B-291BF433476E}"/>
              </a:ext>
            </a:extLst>
          </p:cNvPr>
          <p:cNvSpPr>
            <a:spLocks noGrp="1"/>
          </p:cNvSpPr>
          <p:nvPr>
            <p:ph type="body" sz="quarter" idx="10"/>
          </p:nvPr>
        </p:nvSpPr>
        <p:spPr/>
        <p:txBody>
          <a:bodyPr/>
          <a:lstStyle/>
          <a:p>
            <a:r>
              <a:rPr lang="en-US" dirty="0"/>
              <a:t>Creating Docker images</a:t>
            </a:r>
          </a:p>
        </p:txBody>
      </p:sp>
    </p:spTree>
    <p:extLst>
      <p:ext uri="{BB962C8B-B14F-4D97-AF65-F5344CB8AC3E}">
        <p14:creationId xmlns:p14="http://schemas.microsoft.com/office/powerpoint/2010/main" val="38955730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a:xfrm>
            <a:off x="7048500" y="1352362"/>
            <a:ext cx="4618188" cy="4767330"/>
          </a:xfrm>
        </p:spPr>
        <p:txBody>
          <a:bodyPr/>
          <a:lstStyle/>
          <a:p>
            <a:r>
              <a:rPr lang="en-US" dirty="0"/>
              <a:t>Containers must work right after start, so images must contain all required software and settings and do not require any configuration afterwards.</a:t>
            </a:r>
          </a:p>
          <a:p>
            <a:pPr marL="342900" indent="-342900">
              <a:buFont typeface="Arial" panose="020B0604020202020204" pitchFamily="34" charset="0"/>
              <a:buChar char="•"/>
            </a:pPr>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The </a:t>
            </a:r>
            <a:r>
              <a:rPr lang="en-US" strike="sngStrike" dirty="0"/>
              <a:t>world</a:t>
            </a:r>
            <a:r>
              <a:rPr lang="en-US" dirty="0"/>
              <a:t> base is not enough</a:t>
            </a:r>
          </a:p>
        </p:txBody>
      </p:sp>
      <p:pic>
        <p:nvPicPr>
          <p:cNvPr id="1026" name="Picture 2">
            <a:extLst>
              <a:ext uri="{FF2B5EF4-FFF2-40B4-BE49-F238E27FC236}">
                <a16:creationId xmlns:a16="http://schemas.microsoft.com/office/drawing/2014/main" id="{2B25C3F0-BE3E-48FF-86AB-4B2C1E5E06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06425"/>
            <a:ext cx="12192000" cy="5643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31334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Welcome </a:t>
            </a:r>
            <a:r>
              <a:rPr lang="en-US" dirty="0" err="1"/>
              <a:t>dockerfile</a:t>
            </a:r>
            <a:endParaRPr lang="en-US" dirty="0"/>
          </a:p>
        </p:txBody>
      </p:sp>
      <p:sp>
        <p:nvSpPr>
          <p:cNvPr id="5" name="Rectangle 4">
            <a:extLst>
              <a:ext uri="{FF2B5EF4-FFF2-40B4-BE49-F238E27FC236}">
                <a16:creationId xmlns:a16="http://schemas.microsoft.com/office/drawing/2014/main" id="{A4F936C5-CCAE-4ED4-8BC0-29468CCDD592}"/>
              </a:ext>
            </a:extLst>
          </p:cNvPr>
          <p:cNvSpPr/>
          <p:nvPr/>
        </p:nvSpPr>
        <p:spPr>
          <a:xfrm>
            <a:off x="2333624" y="2918161"/>
            <a:ext cx="6734175" cy="1015663"/>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sz="2000" dirty="0">
                <a:latin typeface="Consolas" panose="020B0609020204030204" pitchFamily="49" charset="0"/>
              </a:rPr>
              <a:t>FROM ubuntu</a:t>
            </a:r>
          </a:p>
          <a:p>
            <a:endParaRPr lang="en-US" sz="2000" dirty="0">
              <a:latin typeface="Consolas" panose="020B0609020204030204" pitchFamily="49" charset="0"/>
            </a:endParaRPr>
          </a:p>
          <a:p>
            <a:r>
              <a:rPr lang="en-US" sz="2000" dirty="0">
                <a:latin typeface="Consolas" panose="020B0609020204030204" pitchFamily="49" charset="0"/>
              </a:rPr>
              <a:t>RUN apt-get update &amp;&amp; apt-get install nano</a:t>
            </a:r>
          </a:p>
        </p:txBody>
      </p:sp>
    </p:spTree>
    <p:extLst>
      <p:ext uri="{BB962C8B-B14F-4D97-AF65-F5344CB8AC3E}">
        <p14:creationId xmlns:p14="http://schemas.microsoft.com/office/powerpoint/2010/main" val="2493870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D3C9355-3BBD-46B4-8AEB-A31688749E34}"/>
              </a:ext>
            </a:extLst>
          </p:cNvPr>
          <p:cNvSpPr>
            <a:spLocks noGrp="1"/>
          </p:cNvSpPr>
          <p:nvPr>
            <p:ph type="body" sz="quarter" idx="18"/>
          </p:nvPr>
        </p:nvSpPr>
        <p:spPr>
          <a:xfrm>
            <a:off x="644225" y="2395131"/>
            <a:ext cx="4927600" cy="2067738"/>
          </a:xfrm>
        </p:spPr>
        <p:txBody>
          <a:bodyPr/>
          <a:lstStyle/>
          <a:p>
            <a:r>
              <a:rPr lang="en-US" dirty="0"/>
              <a:t>Content of this training is based on </a:t>
            </a:r>
            <a:r>
              <a:rPr lang="en-US" dirty="0">
                <a:hlinkClick r:id="rId2"/>
              </a:rPr>
              <a:t>Docker Succinctly</a:t>
            </a:r>
            <a:r>
              <a:rPr lang="en-US" dirty="0"/>
              <a:t> e-book.</a:t>
            </a:r>
          </a:p>
          <a:p>
            <a:r>
              <a:rPr lang="en-US" dirty="0">
                <a:hlinkClick r:id="rId3"/>
              </a:rPr>
              <a:t>Succinctly e-book series</a:t>
            </a:r>
            <a:r>
              <a:rPr lang="en-US" dirty="0"/>
              <a:t> is a great way to quickly get familiar with new technologies. These e-books are free and most of them are between 50 and 100 pages.</a:t>
            </a:r>
          </a:p>
          <a:p>
            <a:endParaRPr lang="en-US" dirty="0"/>
          </a:p>
        </p:txBody>
      </p:sp>
      <p:sp>
        <p:nvSpPr>
          <p:cNvPr id="5" name="Text Placeholder 4">
            <a:extLst>
              <a:ext uri="{FF2B5EF4-FFF2-40B4-BE49-F238E27FC236}">
                <a16:creationId xmlns:a16="http://schemas.microsoft.com/office/drawing/2014/main" id="{80A8350F-A7E3-4119-A2C7-791FC44859F5}"/>
              </a:ext>
            </a:extLst>
          </p:cNvPr>
          <p:cNvSpPr>
            <a:spLocks noGrp="1"/>
          </p:cNvSpPr>
          <p:nvPr>
            <p:ph type="body" sz="quarter" idx="12"/>
          </p:nvPr>
        </p:nvSpPr>
        <p:spPr/>
        <p:txBody>
          <a:bodyPr/>
          <a:lstStyle/>
          <a:p>
            <a:r>
              <a:rPr lang="en-US" dirty="0"/>
              <a:t>Disclaimer</a:t>
            </a:r>
          </a:p>
        </p:txBody>
      </p:sp>
      <p:pic>
        <p:nvPicPr>
          <p:cNvPr id="9" name="Picture 8">
            <a:extLst>
              <a:ext uri="{FF2B5EF4-FFF2-40B4-BE49-F238E27FC236}">
                <a16:creationId xmlns:a16="http://schemas.microsoft.com/office/drawing/2014/main" id="{8E17B35D-BFA3-4FC3-B89C-8F14DA4D94C4}"/>
              </a:ext>
            </a:extLst>
          </p:cNvPr>
          <p:cNvPicPr>
            <a:picLocks noChangeAspect="1"/>
          </p:cNvPicPr>
          <p:nvPr/>
        </p:nvPicPr>
        <p:blipFill>
          <a:blip r:embed="rId4"/>
          <a:stretch>
            <a:fillRect/>
          </a:stretch>
        </p:blipFill>
        <p:spPr>
          <a:xfrm>
            <a:off x="6130509" y="979714"/>
            <a:ext cx="3923753" cy="5066546"/>
          </a:xfrm>
          <a:prstGeom prst="rect">
            <a:avLst/>
          </a:prstGeom>
        </p:spPr>
      </p:pic>
    </p:spTree>
    <p:extLst>
      <p:ext uri="{BB962C8B-B14F-4D97-AF65-F5344CB8AC3E}">
        <p14:creationId xmlns:p14="http://schemas.microsoft.com/office/powerpoint/2010/main" val="13365319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A540BDC-D8FE-4697-8ECD-3348AE2C3177}"/>
              </a:ext>
            </a:extLst>
          </p:cNvPr>
          <p:cNvSpPr>
            <a:spLocks noGrp="1"/>
          </p:cNvSpPr>
          <p:nvPr>
            <p:ph idx="1"/>
          </p:nvPr>
        </p:nvSpPr>
        <p:spPr/>
        <p:txBody>
          <a:bodyPr/>
          <a:lstStyle/>
          <a:p>
            <a:pPr marL="342900" indent="-342900">
              <a:spcBef>
                <a:spcPts val="1200"/>
              </a:spcBef>
              <a:buFont typeface="Arial" panose="020B0604020202020204" pitchFamily="34" charset="0"/>
              <a:buChar char="•"/>
            </a:pPr>
            <a:r>
              <a:rPr lang="en-US" dirty="0"/>
              <a:t>Build process is executed by the docker service/daemon.</a:t>
            </a:r>
          </a:p>
          <a:p>
            <a:pPr marL="342900" indent="-342900">
              <a:spcBef>
                <a:spcPts val="1200"/>
              </a:spcBef>
              <a:buFont typeface="Arial" panose="020B0604020202020204" pitchFamily="34" charset="0"/>
              <a:buChar char="•"/>
            </a:pPr>
            <a:r>
              <a:rPr lang="en-US" dirty="0"/>
              <a:t>Build context and docker file are sent to service to create an image.</a:t>
            </a:r>
          </a:p>
          <a:p>
            <a:endParaRPr lang="en-US" dirty="0"/>
          </a:p>
        </p:txBody>
      </p:sp>
      <p:sp>
        <p:nvSpPr>
          <p:cNvPr id="3" name="Text Placeholder 2">
            <a:extLst>
              <a:ext uri="{FF2B5EF4-FFF2-40B4-BE49-F238E27FC236}">
                <a16:creationId xmlns:a16="http://schemas.microsoft.com/office/drawing/2014/main" id="{FDF7AE6D-EA20-43B3-9420-B4DA72AA5C39}"/>
              </a:ext>
            </a:extLst>
          </p:cNvPr>
          <p:cNvSpPr>
            <a:spLocks noGrp="1"/>
          </p:cNvSpPr>
          <p:nvPr>
            <p:ph type="body" sz="quarter" idx="12"/>
          </p:nvPr>
        </p:nvSpPr>
        <p:spPr/>
        <p:txBody>
          <a:bodyPr/>
          <a:lstStyle/>
          <a:p>
            <a:r>
              <a:rPr lang="en-US" dirty="0"/>
              <a:t>Build process</a:t>
            </a:r>
          </a:p>
        </p:txBody>
      </p:sp>
    </p:spTree>
    <p:extLst>
      <p:ext uri="{BB962C8B-B14F-4D97-AF65-F5344CB8AC3E}">
        <p14:creationId xmlns:p14="http://schemas.microsoft.com/office/powerpoint/2010/main" val="39971149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6295E39-AE00-4200-9050-217680E18502}"/>
              </a:ext>
            </a:extLst>
          </p:cNvPr>
          <p:cNvSpPr>
            <a:spLocks noGrp="1"/>
          </p:cNvSpPr>
          <p:nvPr>
            <p:ph type="body" sz="quarter" idx="12"/>
          </p:nvPr>
        </p:nvSpPr>
        <p:spPr/>
        <p:txBody>
          <a:bodyPr/>
          <a:lstStyle/>
          <a:p>
            <a:r>
              <a:rPr lang="en-US" dirty="0"/>
              <a:t>Build process. Layers</a:t>
            </a:r>
          </a:p>
        </p:txBody>
      </p:sp>
      <p:sp>
        <p:nvSpPr>
          <p:cNvPr id="4" name="Rectangle 3">
            <a:extLst>
              <a:ext uri="{FF2B5EF4-FFF2-40B4-BE49-F238E27FC236}">
                <a16:creationId xmlns:a16="http://schemas.microsoft.com/office/drawing/2014/main" id="{40AD2EFA-D314-4878-9889-065C6FC19E9B}"/>
              </a:ext>
            </a:extLst>
          </p:cNvPr>
          <p:cNvSpPr/>
          <p:nvPr/>
        </p:nvSpPr>
        <p:spPr>
          <a:xfrm>
            <a:off x="253700" y="1575195"/>
            <a:ext cx="11715750" cy="707886"/>
          </a:xfrm>
          <a:prstGeom prst="rect">
            <a:avLst/>
          </a:prstGeom>
        </p:spPr>
        <p:txBody>
          <a:bodyPr wrap="square">
            <a:spAutoFit/>
          </a:bodyPr>
          <a:lstStyle/>
          <a:p>
            <a:r>
              <a:rPr lang="en-US" sz="2000" dirty="0"/>
              <a:t>Each command in a docker file creates a new “temp” image. So resulting image is a set of layers.</a:t>
            </a:r>
          </a:p>
          <a:p>
            <a:r>
              <a:rPr lang="en-US" sz="2000" dirty="0"/>
              <a:t>All temp images are cached and used when possible.</a:t>
            </a:r>
          </a:p>
        </p:txBody>
      </p:sp>
      <p:sp>
        <p:nvSpPr>
          <p:cNvPr id="5" name="Rectangle 4">
            <a:extLst>
              <a:ext uri="{FF2B5EF4-FFF2-40B4-BE49-F238E27FC236}">
                <a16:creationId xmlns:a16="http://schemas.microsoft.com/office/drawing/2014/main" id="{75A3FF90-44E5-40A1-98EB-3AF1BE103361}"/>
              </a:ext>
            </a:extLst>
          </p:cNvPr>
          <p:cNvSpPr/>
          <p:nvPr/>
        </p:nvSpPr>
        <p:spPr>
          <a:xfrm>
            <a:off x="253700" y="3292768"/>
            <a:ext cx="6096000" cy="2339102"/>
          </a:xfrm>
          <a:prstGeom prst="rect">
            <a:avLst/>
          </a:prstGeom>
        </p:spPr>
        <p:txBody>
          <a:bodyPr>
            <a:spAutoFit/>
          </a:bodyPr>
          <a:lstStyle/>
          <a:p>
            <a:r>
              <a:rPr lang="en-US" sz="1600" dirty="0"/>
              <a:t>FROM mcr.microsoft.com/dotnet/core/aspnet:3.0</a:t>
            </a:r>
          </a:p>
          <a:p>
            <a:endParaRPr lang="en-US" sz="1600" dirty="0"/>
          </a:p>
          <a:p>
            <a:r>
              <a:rPr lang="en-US" sz="1600" dirty="0"/>
              <a:t>COPY bin/Debug/netcoreapp3.0/*.* ./</a:t>
            </a:r>
          </a:p>
          <a:p>
            <a:endParaRPr lang="en-US" sz="1600" dirty="0"/>
          </a:p>
          <a:p>
            <a:r>
              <a:rPr lang="en-US" sz="1600" dirty="0"/>
              <a:t>ENV ASPNETCORE_URLS=http://+:5000</a:t>
            </a:r>
          </a:p>
          <a:p>
            <a:endParaRPr lang="en-US" sz="1600" dirty="0"/>
          </a:p>
          <a:p>
            <a:r>
              <a:rPr lang="en-US" sz="1600" dirty="0"/>
              <a:t>EXPOSE 5000</a:t>
            </a:r>
          </a:p>
          <a:p>
            <a:endParaRPr lang="en-US" sz="1600" dirty="0"/>
          </a:p>
          <a:p>
            <a:r>
              <a:rPr lang="en-US" sz="1600" dirty="0"/>
              <a:t>ENTRYPOINT ["dotnet", "SampleWebApp.dll"]</a:t>
            </a:r>
          </a:p>
        </p:txBody>
      </p:sp>
      <p:sp>
        <p:nvSpPr>
          <p:cNvPr id="10" name="Rectangle: Rounded Corners 9">
            <a:extLst>
              <a:ext uri="{FF2B5EF4-FFF2-40B4-BE49-F238E27FC236}">
                <a16:creationId xmlns:a16="http://schemas.microsoft.com/office/drawing/2014/main" id="{16B2D13F-F6AB-494D-88C7-1BC21A70FCA0}"/>
              </a:ext>
            </a:extLst>
          </p:cNvPr>
          <p:cNvSpPr/>
          <p:nvPr/>
        </p:nvSpPr>
        <p:spPr>
          <a:xfrm>
            <a:off x="8114157" y="4951496"/>
            <a:ext cx="3171825" cy="646331"/>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COPY command</a:t>
            </a:r>
          </a:p>
        </p:txBody>
      </p:sp>
      <p:sp>
        <p:nvSpPr>
          <p:cNvPr id="11" name="Rectangle: Rounded Corners 10">
            <a:extLst>
              <a:ext uri="{FF2B5EF4-FFF2-40B4-BE49-F238E27FC236}">
                <a16:creationId xmlns:a16="http://schemas.microsoft.com/office/drawing/2014/main" id="{56B1B8A8-541F-410C-B866-D2BE1D288F46}"/>
              </a:ext>
            </a:extLst>
          </p:cNvPr>
          <p:cNvSpPr/>
          <p:nvPr/>
        </p:nvSpPr>
        <p:spPr>
          <a:xfrm>
            <a:off x="8114158" y="5623574"/>
            <a:ext cx="3171825" cy="646331"/>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Base image</a:t>
            </a:r>
          </a:p>
        </p:txBody>
      </p:sp>
      <p:sp>
        <p:nvSpPr>
          <p:cNvPr id="12" name="Rectangle: Rounded Corners 11">
            <a:extLst>
              <a:ext uri="{FF2B5EF4-FFF2-40B4-BE49-F238E27FC236}">
                <a16:creationId xmlns:a16="http://schemas.microsoft.com/office/drawing/2014/main" id="{40379BC9-BBC0-4151-AD7B-361BA86524B6}"/>
              </a:ext>
            </a:extLst>
          </p:cNvPr>
          <p:cNvSpPr/>
          <p:nvPr/>
        </p:nvSpPr>
        <p:spPr>
          <a:xfrm>
            <a:off x="8114157" y="4271856"/>
            <a:ext cx="3171825" cy="646331"/>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ENV command</a:t>
            </a:r>
          </a:p>
        </p:txBody>
      </p:sp>
      <p:sp>
        <p:nvSpPr>
          <p:cNvPr id="13" name="Rectangle: Rounded Corners 12">
            <a:extLst>
              <a:ext uri="{FF2B5EF4-FFF2-40B4-BE49-F238E27FC236}">
                <a16:creationId xmlns:a16="http://schemas.microsoft.com/office/drawing/2014/main" id="{27263D5E-973D-463E-BEB9-722ED23F3B9B}"/>
              </a:ext>
            </a:extLst>
          </p:cNvPr>
          <p:cNvSpPr/>
          <p:nvPr/>
        </p:nvSpPr>
        <p:spPr>
          <a:xfrm>
            <a:off x="8114158" y="3595011"/>
            <a:ext cx="3171825" cy="646331"/>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EXPOSE command</a:t>
            </a:r>
          </a:p>
        </p:txBody>
      </p:sp>
      <p:sp>
        <p:nvSpPr>
          <p:cNvPr id="14" name="Rectangle: Rounded Corners 13">
            <a:extLst>
              <a:ext uri="{FF2B5EF4-FFF2-40B4-BE49-F238E27FC236}">
                <a16:creationId xmlns:a16="http://schemas.microsoft.com/office/drawing/2014/main" id="{965AC47A-2BEE-409C-AD98-B3796A2C8D6A}"/>
              </a:ext>
            </a:extLst>
          </p:cNvPr>
          <p:cNvSpPr/>
          <p:nvPr/>
        </p:nvSpPr>
        <p:spPr>
          <a:xfrm>
            <a:off x="8114158" y="2924896"/>
            <a:ext cx="3171825" cy="646331"/>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ENTRYPOINT command</a:t>
            </a:r>
          </a:p>
        </p:txBody>
      </p:sp>
    </p:spTree>
    <p:extLst>
      <p:ext uri="{BB962C8B-B14F-4D97-AF65-F5344CB8AC3E}">
        <p14:creationId xmlns:p14="http://schemas.microsoft.com/office/powerpoint/2010/main" val="35980181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Commands you can use</a:t>
            </a:r>
          </a:p>
        </p:txBody>
      </p:sp>
      <p:sp>
        <p:nvSpPr>
          <p:cNvPr id="5" name="Content Placeholder 4">
            <a:extLst>
              <a:ext uri="{FF2B5EF4-FFF2-40B4-BE49-F238E27FC236}">
                <a16:creationId xmlns:a16="http://schemas.microsoft.com/office/drawing/2014/main" id="{BE3829B4-9C40-4DB7-9E86-F662B5FA12F3}"/>
              </a:ext>
            </a:extLst>
          </p:cNvPr>
          <p:cNvSpPr>
            <a:spLocks noGrp="1"/>
          </p:cNvSpPr>
          <p:nvPr>
            <p:ph idx="1"/>
          </p:nvPr>
        </p:nvSpPr>
        <p:spPr/>
        <p:txBody>
          <a:bodyPr/>
          <a:lstStyle/>
          <a:p>
            <a:r>
              <a:rPr lang="en-US" dirty="0"/>
              <a:t>There are just </a:t>
            </a:r>
            <a:r>
              <a:rPr lang="ru-RU" dirty="0"/>
              <a:t>12</a:t>
            </a:r>
            <a:r>
              <a:rPr lang="en-US" dirty="0"/>
              <a:t> commands you can use.</a:t>
            </a:r>
          </a:p>
          <a:p>
            <a:r>
              <a:rPr lang="en-US" dirty="0"/>
              <a:t>Not so many but … </a:t>
            </a:r>
          </a:p>
          <a:p>
            <a:r>
              <a:rPr lang="en-US" dirty="0"/>
              <a:t>                          there are only 7 notes</a:t>
            </a:r>
            <a:r>
              <a:rPr lang="ru-RU" dirty="0"/>
              <a:t> </a:t>
            </a:r>
            <a:r>
              <a:rPr lang="en-US" dirty="0"/>
              <a:t>used to create all music </a:t>
            </a:r>
            <a:r>
              <a:rPr lang="ru-RU" dirty="0">
                <a:sym typeface="Wingdings" panose="05000000000000000000" pitchFamily="2" charset="2"/>
              </a:rPr>
              <a:t></a:t>
            </a:r>
            <a:endParaRPr lang="en-US" dirty="0"/>
          </a:p>
        </p:txBody>
      </p:sp>
      <p:pic>
        <p:nvPicPr>
          <p:cNvPr id="2052" name="Picture 4" descr="Картинки по запросу 7 нот">
            <a:extLst>
              <a:ext uri="{FF2B5EF4-FFF2-40B4-BE49-F238E27FC236}">
                <a16:creationId xmlns:a16="http://schemas.microsoft.com/office/drawing/2014/main" id="{6DA4ED86-94BE-4912-86C5-5DCDFB60D64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1852" b="25185"/>
          <a:stretch/>
        </p:blipFill>
        <p:spPr bwMode="auto">
          <a:xfrm>
            <a:off x="2609850" y="3771051"/>
            <a:ext cx="6972300" cy="100097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83BECDBF-E875-4A0C-BD42-B9ECC54DC397}"/>
              </a:ext>
            </a:extLst>
          </p:cNvPr>
          <p:cNvSpPr/>
          <p:nvPr/>
        </p:nvSpPr>
        <p:spPr>
          <a:xfrm>
            <a:off x="498417" y="5601385"/>
            <a:ext cx="9893357" cy="369332"/>
          </a:xfrm>
          <a:prstGeom prst="rect">
            <a:avLst/>
          </a:prstGeom>
        </p:spPr>
        <p:txBody>
          <a:bodyPr wrap="square">
            <a:spAutoFit/>
          </a:bodyPr>
          <a:lstStyle/>
          <a:p>
            <a:r>
              <a:rPr lang="en-US" dirty="0">
                <a:hlinkClick r:id="rId3"/>
              </a:rPr>
              <a:t>https://docs.docker.com/develop/develop-images/dockerfile_best-practices</a:t>
            </a:r>
            <a:r>
              <a:rPr lang="en-US" dirty="0"/>
              <a:t> </a:t>
            </a:r>
          </a:p>
        </p:txBody>
      </p:sp>
    </p:spTree>
    <p:extLst>
      <p:ext uri="{BB962C8B-B14F-4D97-AF65-F5344CB8AC3E}">
        <p14:creationId xmlns:p14="http://schemas.microsoft.com/office/powerpoint/2010/main" val="4406474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a:xfrm>
            <a:off x="1304926" y="2009587"/>
            <a:ext cx="3657600" cy="2486213"/>
          </a:xfrm>
        </p:spPr>
        <p:txBody>
          <a:bodyPr/>
          <a:lstStyle/>
          <a:p>
            <a:r>
              <a:rPr lang="en-US" sz="6600" dirty="0">
                <a:ln w="0"/>
                <a:solidFill>
                  <a:schemeClr val="accent1"/>
                </a:solidFill>
                <a:effectLst>
                  <a:outerShdw blurRad="38100" dist="38100" dir="2700000" algn="tl">
                    <a:srgbClr val="000000">
                      <a:alpha val="43137"/>
                    </a:srgbClr>
                  </a:outerShdw>
                  <a:reflection blurRad="6350" stA="50000" endA="300" endPos="50000" dist="60007" dir="5400000" sy="-100000" algn="bl" rotWithShape="0"/>
                </a:effectLst>
              </a:rPr>
              <a:t>FROM </a:t>
            </a:r>
          </a:p>
          <a:p>
            <a:endParaRPr lang="en-US" sz="6600" dirty="0">
              <a:ln w="0"/>
              <a:solidFill>
                <a:schemeClr val="accent1"/>
              </a:solidFill>
              <a:effectLst>
                <a:outerShdw blurRad="38100" dist="38100" dir="2700000" algn="tl">
                  <a:srgbClr val="000000">
                    <a:alpha val="43137"/>
                  </a:srgbClr>
                </a:outerShdw>
                <a:reflection blurRad="6350" stA="50000" endA="300" endPos="50000" dist="60007" dir="5400000" sy="-100000" algn="bl" rotWithShape="0"/>
              </a:effectLst>
            </a:endParaRPr>
          </a:p>
          <a:p>
            <a:pPr marL="342900" indent="-342900">
              <a:buFont typeface="Arial" panose="020B0604020202020204" pitchFamily="34" charset="0"/>
              <a:buChar char="•"/>
            </a:pPr>
            <a:endParaRPr lang="en-US" sz="6600" dirty="0">
              <a:ln w="0"/>
              <a:solidFill>
                <a:schemeClr val="accent1"/>
              </a:solidFill>
              <a:effectLst>
                <a:outerShdw blurRad="38100" dist="38100" dir="2700000" algn="tl">
                  <a:srgbClr val="000000">
                    <a:alpha val="43137"/>
                  </a:srgbClr>
                </a:outerShdw>
                <a:reflection blurRad="6350" stA="50000" endA="300" endPos="50000" dist="60007" dir="5400000" sy="-100000" algn="bl" rotWithShape="0"/>
              </a:effectLst>
            </a:endParaRPr>
          </a:p>
          <a:p>
            <a:pPr marL="342900" indent="-342900">
              <a:buFont typeface="Arial" panose="020B0604020202020204" pitchFamily="34" charset="0"/>
              <a:buChar char="•"/>
            </a:pPr>
            <a:endParaRPr lang="en-US" sz="6600" dirty="0">
              <a:ln w="0"/>
              <a:solidFill>
                <a:schemeClr val="accent1"/>
              </a:solidFill>
              <a:effectLst>
                <a:outerShdw blurRad="38100" dist="38100" dir="2700000" algn="tl">
                  <a:srgbClr val="000000">
                    <a:alpha val="43137"/>
                  </a:srgbClr>
                </a:outerShdw>
                <a:reflection blurRad="6350" stA="50000" endA="300" endPos="50000" dist="60007" dir="5400000" sy="-100000" algn="bl" rotWithShape="0"/>
              </a:effectLst>
            </a:endParaRPr>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Commands you can use</a:t>
            </a:r>
          </a:p>
        </p:txBody>
      </p:sp>
      <p:sp>
        <p:nvSpPr>
          <p:cNvPr id="4" name="Rectangle 3">
            <a:extLst>
              <a:ext uri="{FF2B5EF4-FFF2-40B4-BE49-F238E27FC236}">
                <a16:creationId xmlns:a16="http://schemas.microsoft.com/office/drawing/2014/main" id="{E6775D8A-236A-4E98-92AD-FBEE2232E71C}"/>
              </a:ext>
            </a:extLst>
          </p:cNvPr>
          <p:cNvSpPr/>
          <p:nvPr/>
        </p:nvSpPr>
        <p:spPr>
          <a:xfrm>
            <a:off x="5895975" y="1382138"/>
            <a:ext cx="6096000" cy="2246769"/>
          </a:xfrm>
          <a:prstGeom prst="rect">
            <a:avLst/>
          </a:prstGeom>
        </p:spPr>
        <p:txBody>
          <a:bodyPr>
            <a:spAutoFit/>
          </a:bodyPr>
          <a:lstStyle/>
          <a:p>
            <a:r>
              <a:rPr lang="en-US" sz="2000" dirty="0"/>
              <a:t>Defines base image for the image.</a:t>
            </a:r>
          </a:p>
          <a:p>
            <a:endParaRPr lang="en-US" sz="2000" dirty="0"/>
          </a:p>
          <a:p>
            <a:r>
              <a:rPr lang="en-US" sz="2000" dirty="0"/>
              <a:t>The only mandatory command.</a:t>
            </a:r>
          </a:p>
          <a:p>
            <a:endParaRPr lang="en-US" sz="2000" dirty="0"/>
          </a:p>
          <a:p>
            <a:r>
              <a:rPr lang="en-US" sz="2000" dirty="0"/>
              <a:t>Notes:</a:t>
            </a:r>
          </a:p>
          <a:p>
            <a:pPr marL="342900" indent="-342900">
              <a:buFont typeface="Arial" panose="020B0604020202020204" pitchFamily="34" charset="0"/>
              <a:buChar char="•"/>
            </a:pPr>
            <a:r>
              <a:rPr lang="en-US" sz="2000" dirty="0"/>
              <a:t>Use official images where possible.</a:t>
            </a:r>
          </a:p>
          <a:p>
            <a:pPr marL="342900" indent="-342900">
              <a:buFont typeface="Arial" panose="020B0604020202020204" pitchFamily="34" charset="0"/>
              <a:buChar char="•"/>
            </a:pPr>
            <a:r>
              <a:rPr lang="en-US" sz="2000" dirty="0"/>
              <a:t>Use version tags to avoid </a:t>
            </a:r>
            <a:r>
              <a:rPr lang="en-US" sz="2000" dirty="0">
                <a:latin typeface="Consolas" panose="020B0609020204030204" pitchFamily="49" charset="0"/>
              </a:rPr>
              <a:t>latest</a:t>
            </a:r>
            <a:r>
              <a:rPr lang="en-US" sz="2000" dirty="0"/>
              <a:t> hell.</a:t>
            </a:r>
          </a:p>
        </p:txBody>
      </p:sp>
    </p:spTree>
    <p:extLst>
      <p:ext uri="{BB962C8B-B14F-4D97-AF65-F5344CB8AC3E}">
        <p14:creationId xmlns:p14="http://schemas.microsoft.com/office/powerpoint/2010/main" val="18981044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a:xfrm>
            <a:off x="1304926" y="2009587"/>
            <a:ext cx="3657600" cy="2486213"/>
          </a:xfrm>
        </p:spPr>
        <p:txBody>
          <a:bodyPr/>
          <a:lstStyle/>
          <a:p>
            <a:r>
              <a:rPr lang="en-US" sz="6600" dirty="0">
                <a:ln w="0"/>
                <a:solidFill>
                  <a:schemeClr val="accent1"/>
                </a:solidFill>
                <a:effectLst>
                  <a:outerShdw blurRad="38100" dist="38100" dir="2700000" algn="tl">
                    <a:srgbClr val="000000">
                      <a:alpha val="43137"/>
                    </a:srgbClr>
                  </a:outerShdw>
                  <a:reflection blurRad="6350" stA="50000" endA="300" endPos="50000" dist="60007" dir="5400000" sy="-100000" algn="bl" rotWithShape="0"/>
                </a:effectLst>
              </a:rPr>
              <a:t>RUN </a:t>
            </a:r>
          </a:p>
          <a:p>
            <a:endParaRPr lang="en-US" sz="6600" dirty="0">
              <a:ln w="0"/>
              <a:solidFill>
                <a:schemeClr val="accent1"/>
              </a:solidFill>
              <a:effectLst>
                <a:outerShdw blurRad="38100" dist="38100" dir="2700000" algn="tl">
                  <a:srgbClr val="000000">
                    <a:alpha val="43137"/>
                  </a:srgbClr>
                </a:outerShdw>
                <a:reflection blurRad="6350" stA="50000" endA="300" endPos="50000" dist="60007" dir="5400000" sy="-100000" algn="bl" rotWithShape="0"/>
              </a:effectLst>
            </a:endParaRPr>
          </a:p>
          <a:p>
            <a:pPr marL="342900" indent="-342900">
              <a:buFont typeface="Arial" panose="020B0604020202020204" pitchFamily="34" charset="0"/>
              <a:buChar char="•"/>
            </a:pPr>
            <a:endParaRPr lang="en-US" sz="6600" dirty="0">
              <a:ln w="0"/>
              <a:solidFill>
                <a:schemeClr val="accent1"/>
              </a:solidFill>
              <a:effectLst>
                <a:outerShdw blurRad="38100" dist="38100" dir="2700000" algn="tl">
                  <a:srgbClr val="000000">
                    <a:alpha val="43137"/>
                  </a:srgbClr>
                </a:outerShdw>
                <a:reflection blurRad="6350" stA="50000" endA="300" endPos="50000" dist="60007" dir="5400000" sy="-100000" algn="bl" rotWithShape="0"/>
              </a:effectLst>
            </a:endParaRPr>
          </a:p>
          <a:p>
            <a:pPr marL="342900" indent="-342900">
              <a:buFont typeface="Arial" panose="020B0604020202020204" pitchFamily="34" charset="0"/>
              <a:buChar char="•"/>
            </a:pPr>
            <a:endParaRPr lang="en-US" sz="6600" dirty="0">
              <a:ln w="0"/>
              <a:solidFill>
                <a:schemeClr val="accent1"/>
              </a:solidFill>
              <a:effectLst>
                <a:outerShdw blurRad="38100" dist="38100" dir="2700000" algn="tl">
                  <a:srgbClr val="000000">
                    <a:alpha val="43137"/>
                  </a:srgbClr>
                </a:outerShdw>
                <a:reflection blurRad="6350" stA="50000" endA="300" endPos="50000" dist="60007" dir="5400000" sy="-100000" algn="bl" rotWithShape="0"/>
              </a:effectLst>
            </a:endParaRPr>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Commands you can use</a:t>
            </a:r>
          </a:p>
        </p:txBody>
      </p:sp>
      <p:sp>
        <p:nvSpPr>
          <p:cNvPr id="4" name="Rectangle 3">
            <a:extLst>
              <a:ext uri="{FF2B5EF4-FFF2-40B4-BE49-F238E27FC236}">
                <a16:creationId xmlns:a16="http://schemas.microsoft.com/office/drawing/2014/main" id="{E6775D8A-236A-4E98-92AD-FBEE2232E71C}"/>
              </a:ext>
            </a:extLst>
          </p:cNvPr>
          <p:cNvSpPr/>
          <p:nvPr/>
        </p:nvSpPr>
        <p:spPr>
          <a:xfrm>
            <a:off x="5895975" y="1382138"/>
            <a:ext cx="6096000" cy="1846659"/>
          </a:xfrm>
          <a:prstGeom prst="rect">
            <a:avLst/>
          </a:prstGeom>
        </p:spPr>
        <p:txBody>
          <a:bodyPr>
            <a:spAutoFit/>
          </a:bodyPr>
          <a:lstStyle/>
          <a:p>
            <a:r>
              <a:rPr lang="en-US" sz="2000" dirty="0"/>
              <a:t>Runs a command in the build context.</a:t>
            </a:r>
          </a:p>
          <a:p>
            <a:endParaRPr lang="en-US" sz="2000" dirty="0"/>
          </a:p>
          <a:p>
            <a:r>
              <a:rPr lang="en-US" sz="2000" dirty="0"/>
              <a:t>Notes:</a:t>
            </a:r>
          </a:p>
          <a:p>
            <a:pPr marL="342900" indent="-342900">
              <a:buFont typeface="Arial" panose="020B0604020202020204" pitchFamily="34" charset="0"/>
              <a:buChar char="•"/>
            </a:pPr>
            <a:r>
              <a:rPr lang="en-US" dirty="0"/>
              <a:t>Each run command creates a new layer – better to compose several in 1 line.</a:t>
            </a:r>
          </a:p>
          <a:p>
            <a:pPr marL="342900" indent="-342900">
              <a:buFont typeface="Arial" panose="020B0604020202020204" pitchFamily="34" charset="0"/>
              <a:buChar char="•"/>
            </a:pPr>
            <a:r>
              <a:rPr lang="en-US" dirty="0"/>
              <a:t>Cache is used, so you may have weird behavior.</a:t>
            </a:r>
          </a:p>
        </p:txBody>
      </p:sp>
    </p:spTree>
    <p:extLst>
      <p:ext uri="{BB962C8B-B14F-4D97-AF65-F5344CB8AC3E}">
        <p14:creationId xmlns:p14="http://schemas.microsoft.com/office/powerpoint/2010/main" val="30548906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a:xfrm>
            <a:off x="1304926" y="2009587"/>
            <a:ext cx="3657600" cy="2486213"/>
          </a:xfrm>
        </p:spPr>
        <p:txBody>
          <a:bodyPr/>
          <a:lstStyle/>
          <a:p>
            <a:r>
              <a:rPr lang="en-US" sz="6600" dirty="0">
                <a:ln w="0"/>
                <a:solidFill>
                  <a:schemeClr val="accent1"/>
                </a:solidFill>
                <a:effectLst>
                  <a:outerShdw blurRad="38100" dist="38100" dir="2700000" algn="tl">
                    <a:srgbClr val="000000">
                      <a:alpha val="43137"/>
                    </a:srgbClr>
                  </a:outerShdw>
                  <a:reflection blurRad="6350" stA="50000" endA="300" endPos="50000" dist="60007" dir="5400000" sy="-100000" algn="bl" rotWithShape="0"/>
                </a:effectLst>
              </a:rPr>
              <a:t>COPY </a:t>
            </a:r>
          </a:p>
          <a:p>
            <a:endParaRPr lang="en-US" sz="6600" dirty="0">
              <a:ln w="0"/>
              <a:solidFill>
                <a:schemeClr val="accent1"/>
              </a:solidFill>
              <a:effectLst>
                <a:outerShdw blurRad="38100" dist="38100" dir="2700000" algn="tl">
                  <a:srgbClr val="000000">
                    <a:alpha val="43137"/>
                  </a:srgbClr>
                </a:outerShdw>
                <a:reflection blurRad="6350" stA="50000" endA="300" endPos="50000" dist="60007" dir="5400000" sy="-100000" algn="bl" rotWithShape="0"/>
              </a:effectLst>
            </a:endParaRPr>
          </a:p>
          <a:p>
            <a:pPr marL="342900" indent="-342900">
              <a:buFont typeface="Arial" panose="020B0604020202020204" pitchFamily="34" charset="0"/>
              <a:buChar char="•"/>
            </a:pPr>
            <a:endParaRPr lang="en-US" sz="6600" dirty="0">
              <a:ln w="0"/>
              <a:solidFill>
                <a:schemeClr val="accent1"/>
              </a:solidFill>
              <a:effectLst>
                <a:outerShdw blurRad="38100" dist="38100" dir="2700000" algn="tl">
                  <a:srgbClr val="000000">
                    <a:alpha val="43137"/>
                  </a:srgbClr>
                </a:outerShdw>
                <a:reflection blurRad="6350" stA="50000" endA="300" endPos="50000" dist="60007" dir="5400000" sy="-100000" algn="bl" rotWithShape="0"/>
              </a:effectLst>
            </a:endParaRPr>
          </a:p>
          <a:p>
            <a:pPr marL="342900" indent="-342900">
              <a:buFont typeface="Arial" panose="020B0604020202020204" pitchFamily="34" charset="0"/>
              <a:buChar char="•"/>
            </a:pPr>
            <a:endParaRPr lang="en-US" sz="6600" dirty="0">
              <a:ln w="0"/>
              <a:solidFill>
                <a:schemeClr val="accent1"/>
              </a:solidFill>
              <a:effectLst>
                <a:outerShdw blurRad="38100" dist="38100" dir="2700000" algn="tl">
                  <a:srgbClr val="000000">
                    <a:alpha val="43137"/>
                  </a:srgbClr>
                </a:outerShdw>
                <a:reflection blurRad="6350" stA="50000" endA="300" endPos="50000" dist="60007" dir="5400000" sy="-100000" algn="bl" rotWithShape="0"/>
              </a:effectLst>
            </a:endParaRPr>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Commands you can use</a:t>
            </a:r>
          </a:p>
        </p:txBody>
      </p:sp>
      <p:sp>
        <p:nvSpPr>
          <p:cNvPr id="4" name="Rectangle 3">
            <a:extLst>
              <a:ext uri="{FF2B5EF4-FFF2-40B4-BE49-F238E27FC236}">
                <a16:creationId xmlns:a16="http://schemas.microsoft.com/office/drawing/2014/main" id="{E6775D8A-236A-4E98-92AD-FBEE2232E71C}"/>
              </a:ext>
            </a:extLst>
          </p:cNvPr>
          <p:cNvSpPr/>
          <p:nvPr/>
        </p:nvSpPr>
        <p:spPr>
          <a:xfrm>
            <a:off x="5895975" y="1382138"/>
            <a:ext cx="6096000" cy="1846659"/>
          </a:xfrm>
          <a:prstGeom prst="rect">
            <a:avLst/>
          </a:prstGeom>
        </p:spPr>
        <p:txBody>
          <a:bodyPr>
            <a:spAutoFit/>
          </a:bodyPr>
          <a:lstStyle/>
          <a:p>
            <a:r>
              <a:rPr lang="en-US" sz="2000" dirty="0"/>
              <a:t>Copy files from build context to the image.</a:t>
            </a:r>
          </a:p>
          <a:p>
            <a:endParaRPr lang="en-US" sz="2000" dirty="0"/>
          </a:p>
          <a:p>
            <a:r>
              <a:rPr lang="en-US" sz="2000" dirty="0"/>
              <a:t>Notes:</a:t>
            </a:r>
          </a:p>
          <a:p>
            <a:pPr marL="342900" indent="-342900">
              <a:buFont typeface="Arial" panose="020B0604020202020204" pitchFamily="34" charset="0"/>
              <a:buChar char="•"/>
            </a:pPr>
            <a:r>
              <a:rPr lang="en-US" dirty="0"/>
              <a:t>Wildcards can be used.</a:t>
            </a:r>
          </a:p>
          <a:p>
            <a:pPr marL="342900" indent="-342900">
              <a:buFont typeface="Arial" panose="020B0604020202020204" pitchFamily="34" charset="0"/>
              <a:buChar char="•"/>
            </a:pPr>
            <a:r>
              <a:rPr lang="en-US" dirty="0"/>
              <a:t>Only files from build context are available, but not the whole FS. </a:t>
            </a:r>
          </a:p>
        </p:txBody>
      </p:sp>
    </p:spTree>
    <p:extLst>
      <p:ext uri="{BB962C8B-B14F-4D97-AF65-F5344CB8AC3E}">
        <p14:creationId xmlns:p14="http://schemas.microsoft.com/office/powerpoint/2010/main" val="16120499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a:xfrm>
            <a:off x="1304926" y="2009587"/>
            <a:ext cx="3657600" cy="2486213"/>
          </a:xfrm>
        </p:spPr>
        <p:txBody>
          <a:bodyPr/>
          <a:lstStyle/>
          <a:p>
            <a:r>
              <a:rPr lang="en-US" sz="6600" dirty="0">
                <a:ln w="0"/>
                <a:solidFill>
                  <a:schemeClr val="accent1"/>
                </a:solidFill>
                <a:effectLst>
                  <a:outerShdw blurRad="38100" dist="38100" dir="2700000" algn="tl">
                    <a:srgbClr val="000000">
                      <a:alpha val="43137"/>
                    </a:srgbClr>
                  </a:outerShdw>
                  <a:reflection blurRad="6350" stA="50000" endA="300" endPos="50000" dist="60007" dir="5400000" sy="-100000" algn="bl" rotWithShape="0"/>
                </a:effectLst>
              </a:rPr>
              <a:t>CMD </a:t>
            </a:r>
          </a:p>
          <a:p>
            <a:endParaRPr lang="en-US" sz="6600" dirty="0">
              <a:ln w="0"/>
              <a:solidFill>
                <a:schemeClr val="accent1"/>
              </a:solidFill>
              <a:effectLst>
                <a:outerShdw blurRad="38100" dist="38100" dir="2700000" algn="tl">
                  <a:srgbClr val="000000">
                    <a:alpha val="43137"/>
                  </a:srgbClr>
                </a:outerShdw>
                <a:reflection blurRad="6350" stA="50000" endA="300" endPos="50000" dist="60007" dir="5400000" sy="-100000" algn="bl" rotWithShape="0"/>
              </a:effectLst>
            </a:endParaRPr>
          </a:p>
          <a:p>
            <a:pPr marL="342900" indent="-342900">
              <a:buFont typeface="Arial" panose="020B0604020202020204" pitchFamily="34" charset="0"/>
              <a:buChar char="•"/>
            </a:pPr>
            <a:endParaRPr lang="en-US" sz="6600" dirty="0">
              <a:ln w="0"/>
              <a:solidFill>
                <a:schemeClr val="accent1"/>
              </a:solidFill>
              <a:effectLst>
                <a:outerShdw blurRad="38100" dist="38100" dir="2700000" algn="tl">
                  <a:srgbClr val="000000">
                    <a:alpha val="43137"/>
                  </a:srgbClr>
                </a:outerShdw>
                <a:reflection blurRad="6350" stA="50000" endA="300" endPos="50000" dist="60007" dir="5400000" sy="-100000" algn="bl" rotWithShape="0"/>
              </a:effectLst>
            </a:endParaRPr>
          </a:p>
          <a:p>
            <a:pPr marL="342900" indent="-342900">
              <a:buFont typeface="Arial" panose="020B0604020202020204" pitchFamily="34" charset="0"/>
              <a:buChar char="•"/>
            </a:pPr>
            <a:endParaRPr lang="en-US" sz="6600" dirty="0">
              <a:ln w="0"/>
              <a:solidFill>
                <a:schemeClr val="accent1"/>
              </a:solidFill>
              <a:effectLst>
                <a:outerShdw blurRad="38100" dist="38100" dir="2700000" algn="tl">
                  <a:srgbClr val="000000">
                    <a:alpha val="43137"/>
                  </a:srgbClr>
                </a:outerShdw>
                <a:reflection blurRad="6350" stA="50000" endA="300" endPos="50000" dist="60007" dir="5400000" sy="-100000" algn="bl" rotWithShape="0"/>
              </a:effectLst>
            </a:endParaRPr>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Commands you can use</a:t>
            </a:r>
          </a:p>
        </p:txBody>
      </p:sp>
      <p:sp>
        <p:nvSpPr>
          <p:cNvPr id="4" name="Rectangle 3">
            <a:extLst>
              <a:ext uri="{FF2B5EF4-FFF2-40B4-BE49-F238E27FC236}">
                <a16:creationId xmlns:a16="http://schemas.microsoft.com/office/drawing/2014/main" id="{E6775D8A-236A-4E98-92AD-FBEE2232E71C}"/>
              </a:ext>
            </a:extLst>
          </p:cNvPr>
          <p:cNvSpPr/>
          <p:nvPr/>
        </p:nvSpPr>
        <p:spPr>
          <a:xfrm>
            <a:off x="5895975" y="1382138"/>
            <a:ext cx="6096000" cy="1877437"/>
          </a:xfrm>
          <a:prstGeom prst="rect">
            <a:avLst/>
          </a:prstGeom>
        </p:spPr>
        <p:txBody>
          <a:bodyPr>
            <a:spAutoFit/>
          </a:bodyPr>
          <a:lstStyle/>
          <a:p>
            <a:r>
              <a:rPr lang="en-US" sz="2000" dirty="0"/>
              <a:t>Sets default execution command for the container.</a:t>
            </a:r>
          </a:p>
          <a:p>
            <a:endParaRPr lang="en-US" sz="2000" dirty="0"/>
          </a:p>
          <a:p>
            <a:r>
              <a:rPr lang="en-US" sz="2000" dirty="0"/>
              <a:t>Notes:</a:t>
            </a:r>
          </a:p>
          <a:p>
            <a:pPr marL="342900" indent="-342900">
              <a:buFont typeface="Arial" panose="020B0604020202020204" pitchFamily="34" charset="0"/>
              <a:buChar char="•"/>
            </a:pPr>
            <a:r>
              <a:rPr lang="en-US" dirty="0"/>
              <a:t>Should be only 1 in a </a:t>
            </a:r>
            <a:r>
              <a:rPr lang="en-US" dirty="0" err="1"/>
              <a:t>dockerfile</a:t>
            </a:r>
            <a:r>
              <a:rPr lang="en-US" dirty="0"/>
              <a:t>.</a:t>
            </a:r>
          </a:p>
          <a:p>
            <a:pPr marL="342900" indent="-342900">
              <a:buFont typeface="Arial" panose="020B0604020202020204" pitchFamily="34" charset="0"/>
              <a:buChar char="•"/>
            </a:pPr>
            <a:r>
              <a:rPr lang="en-US" dirty="0"/>
              <a:t>Might be omitted in certain cases.</a:t>
            </a:r>
          </a:p>
        </p:txBody>
      </p:sp>
    </p:spTree>
    <p:extLst>
      <p:ext uri="{BB962C8B-B14F-4D97-AF65-F5344CB8AC3E}">
        <p14:creationId xmlns:p14="http://schemas.microsoft.com/office/powerpoint/2010/main" val="23865625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nchor="ctr"/>
          <a:lstStyle/>
          <a:p>
            <a:pPr algn="ctr"/>
            <a:r>
              <a:rPr lang="en-US" sz="9600" b="0" dirty="0"/>
              <a:t>DEMO</a:t>
            </a:r>
            <a:r>
              <a:rPr lang="en-US" b="0" dirty="0"/>
              <a:t> </a:t>
            </a:r>
          </a:p>
          <a:p>
            <a:pPr marL="342900" indent="-342900">
              <a:buFont typeface="Arial" panose="020B0604020202020204" pitchFamily="34" charset="0"/>
              <a:buChar char="•"/>
            </a:pPr>
            <a:endParaRPr lang="en-US" b="0" dirty="0"/>
          </a:p>
          <a:p>
            <a:pPr marL="342900" indent="-342900"/>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Creating docker images</a:t>
            </a:r>
          </a:p>
        </p:txBody>
      </p:sp>
    </p:spTree>
    <p:extLst>
      <p:ext uri="{BB962C8B-B14F-4D97-AF65-F5344CB8AC3E}">
        <p14:creationId xmlns:p14="http://schemas.microsoft.com/office/powerpoint/2010/main" val="20439610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49FE133-FF4E-4029-8D0B-291BF433476E}"/>
              </a:ext>
            </a:extLst>
          </p:cNvPr>
          <p:cNvSpPr>
            <a:spLocks noGrp="1"/>
          </p:cNvSpPr>
          <p:nvPr>
            <p:ph type="body" sz="quarter" idx="10"/>
          </p:nvPr>
        </p:nvSpPr>
        <p:spPr/>
        <p:txBody>
          <a:bodyPr/>
          <a:lstStyle/>
          <a:p>
            <a:r>
              <a:rPr lang="en-US" dirty="0"/>
              <a:t>Image registries and Docker Hub</a:t>
            </a:r>
          </a:p>
        </p:txBody>
      </p:sp>
    </p:spTree>
    <p:extLst>
      <p:ext uri="{BB962C8B-B14F-4D97-AF65-F5344CB8AC3E}">
        <p14:creationId xmlns:p14="http://schemas.microsoft.com/office/powerpoint/2010/main" val="42611293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spcBef>
                <a:spcPts val="1200"/>
              </a:spcBef>
              <a:buFont typeface="Arial" panose="020B0604020202020204" pitchFamily="34" charset="0"/>
              <a:buChar char="•"/>
            </a:pPr>
            <a:r>
              <a:rPr lang="en-US" b="0" dirty="0"/>
              <a:t>Packaging an application into a container image is easy with the </a:t>
            </a:r>
            <a:r>
              <a:rPr lang="en-US" dirty="0">
                <a:latin typeface="Consolas" panose="020B0609020204030204" pitchFamily="49" charset="0"/>
              </a:rPr>
              <a:t>docker image build</a:t>
            </a:r>
            <a:r>
              <a:rPr lang="en-US" dirty="0"/>
              <a:t> </a:t>
            </a:r>
            <a:r>
              <a:rPr lang="en-US" b="0" dirty="0"/>
              <a:t>command, but the image only gets created in the local image cache on your own machine.</a:t>
            </a:r>
          </a:p>
          <a:p>
            <a:pPr marL="342900" indent="-342900">
              <a:spcBef>
                <a:spcPts val="1200"/>
              </a:spcBef>
              <a:buFont typeface="Arial" panose="020B0604020202020204" pitchFamily="34" charset="0"/>
              <a:buChar char="•"/>
            </a:pPr>
            <a:r>
              <a:rPr lang="en-US" b="0" dirty="0"/>
              <a:t>In order to make that image useful, you need to be able to ship it to different hosts, and that’s where image registries come in.</a:t>
            </a:r>
          </a:p>
          <a:p>
            <a:pPr marL="342900" indent="-342900">
              <a:spcBef>
                <a:spcPts val="1200"/>
              </a:spcBef>
              <a:buFont typeface="Arial" panose="020B0604020202020204" pitchFamily="34" charset="0"/>
              <a:buChar char="•"/>
            </a:pPr>
            <a:r>
              <a:rPr lang="en-US" b="0" dirty="0"/>
              <a:t>A registry is simply a shared location for images—you can push images you’ve created and pull images that you or other people have created.</a:t>
            </a:r>
          </a:p>
          <a:p>
            <a:pPr marL="342900" indent="-342900">
              <a:spcBef>
                <a:spcPts val="1200"/>
              </a:spcBef>
              <a:buFont typeface="Arial" panose="020B0604020202020204" pitchFamily="34" charset="0"/>
              <a:buChar char="•"/>
            </a:pPr>
            <a:r>
              <a:rPr lang="en-US" b="0" dirty="0"/>
              <a:t>The registry is a core concept in Docker, and you use the normal Docker command-line tool to work with registries. </a:t>
            </a:r>
            <a:endParaRPr lang="en-US" dirty="0"/>
          </a:p>
          <a:p>
            <a:pPr marL="342900" indent="-342900">
              <a:buFont typeface="Arial" panose="020B0604020202020204" pitchFamily="34" charset="0"/>
              <a:buChar char="•"/>
            </a:pPr>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a:xfrm>
            <a:off x="415625" y="174000"/>
            <a:ext cx="7546131" cy="399144"/>
          </a:xfrm>
        </p:spPr>
        <p:txBody>
          <a:bodyPr/>
          <a:lstStyle/>
          <a:p>
            <a:r>
              <a:rPr lang="en-US" dirty="0"/>
              <a:t>About image registries </a:t>
            </a:r>
          </a:p>
        </p:txBody>
      </p:sp>
    </p:spTree>
    <p:extLst>
      <p:ext uri="{BB962C8B-B14F-4D97-AF65-F5344CB8AC3E}">
        <p14:creationId xmlns:p14="http://schemas.microsoft.com/office/powerpoint/2010/main" val="2047067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D3C9355-3BBD-46B4-8AEB-A31688749E34}"/>
              </a:ext>
            </a:extLst>
          </p:cNvPr>
          <p:cNvSpPr>
            <a:spLocks noGrp="1"/>
          </p:cNvSpPr>
          <p:nvPr>
            <p:ph type="body" sz="quarter" idx="18"/>
          </p:nvPr>
        </p:nvSpPr>
        <p:spPr>
          <a:xfrm>
            <a:off x="546255" y="2411730"/>
            <a:ext cx="5549745" cy="3566160"/>
          </a:xfrm>
        </p:spPr>
        <p:txBody>
          <a:bodyPr/>
          <a:lstStyle/>
          <a:p>
            <a:pPr marL="0" indent="0">
              <a:buNone/>
            </a:pPr>
            <a:r>
              <a:rPr lang="en-US" sz="1800" dirty="0"/>
              <a:t>This presentation and all examples can be found on GitHub:</a:t>
            </a:r>
          </a:p>
          <a:p>
            <a:pPr marL="0" indent="0">
              <a:buNone/>
            </a:pPr>
            <a:r>
              <a:rPr lang="en-US" sz="1800" dirty="0">
                <a:hlinkClick r:id="rId2"/>
              </a:rPr>
              <a:t>https://github.com/tantsyurasergey/DockerTraining</a:t>
            </a:r>
            <a:endParaRPr lang="en-US" sz="1800" dirty="0"/>
          </a:p>
          <a:p>
            <a:pPr marL="0" indent="0">
              <a:buNone/>
            </a:pPr>
            <a:endParaRPr lang="en-US" sz="1800" dirty="0"/>
          </a:p>
          <a:p>
            <a:pPr marL="0" indent="0">
              <a:buNone/>
            </a:pPr>
            <a:endParaRPr lang="en-US" sz="1800" dirty="0"/>
          </a:p>
        </p:txBody>
      </p:sp>
      <p:sp>
        <p:nvSpPr>
          <p:cNvPr id="5" name="Text Placeholder 4">
            <a:extLst>
              <a:ext uri="{FF2B5EF4-FFF2-40B4-BE49-F238E27FC236}">
                <a16:creationId xmlns:a16="http://schemas.microsoft.com/office/drawing/2014/main" id="{80A8350F-A7E3-4119-A2C7-791FC44859F5}"/>
              </a:ext>
            </a:extLst>
          </p:cNvPr>
          <p:cNvSpPr>
            <a:spLocks noGrp="1"/>
          </p:cNvSpPr>
          <p:nvPr>
            <p:ph type="body" sz="quarter" idx="12"/>
          </p:nvPr>
        </p:nvSpPr>
        <p:spPr/>
        <p:txBody>
          <a:bodyPr/>
          <a:lstStyle/>
          <a:p>
            <a:r>
              <a:rPr lang="en-US" dirty="0"/>
              <a:t>Presentation and examples on GitHub</a:t>
            </a:r>
          </a:p>
        </p:txBody>
      </p:sp>
    </p:spTree>
    <p:extLst>
      <p:ext uri="{BB962C8B-B14F-4D97-AF65-F5344CB8AC3E}">
        <p14:creationId xmlns:p14="http://schemas.microsoft.com/office/powerpoint/2010/main" val="27215421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spcBef>
                <a:spcPts val="1200"/>
              </a:spcBef>
              <a:buFont typeface="Arial" panose="020B0604020202020204" pitchFamily="34" charset="0"/>
              <a:buChar char="•"/>
            </a:pPr>
            <a:r>
              <a:rPr lang="en-US" b="0" dirty="0"/>
              <a:t>The </a:t>
            </a:r>
            <a:r>
              <a:rPr lang="en-US" b="0" dirty="0">
                <a:hlinkClick r:id="rId2"/>
              </a:rPr>
              <a:t>Docker Hub</a:t>
            </a:r>
            <a:r>
              <a:rPr lang="en-US" b="0" dirty="0"/>
              <a:t> is a free, public registry for images maintained by Docker, Inc.</a:t>
            </a:r>
          </a:p>
          <a:p>
            <a:pPr marL="342900" indent="-342900">
              <a:spcBef>
                <a:spcPts val="1200"/>
              </a:spcBef>
              <a:buFont typeface="Arial" panose="020B0604020202020204" pitchFamily="34" charset="0"/>
              <a:buChar char="•"/>
            </a:pPr>
            <a:r>
              <a:rPr lang="en-US" b="0" dirty="0"/>
              <a:t>It is a hugely popular service—</a:t>
            </a:r>
            <a:r>
              <a:rPr lang="ru-UA" b="0" dirty="0"/>
              <a:t> </a:t>
            </a:r>
            <a:r>
              <a:rPr lang="en-US" b="0" dirty="0"/>
              <a:t>there is more than a million of images on the Hub.</a:t>
            </a:r>
          </a:p>
          <a:p>
            <a:pPr marL="342900" indent="-342900">
              <a:spcBef>
                <a:spcPts val="1200"/>
              </a:spcBef>
              <a:buFont typeface="Arial" panose="020B0604020202020204" pitchFamily="34" charset="0"/>
              <a:buChar char="•"/>
            </a:pPr>
            <a:r>
              <a:rPr lang="en-US" b="0" dirty="0"/>
              <a:t>Anyone can push images to the Hub, and in addition to the community images, there are also official images curated by Docker and supported by their owners. </a:t>
            </a:r>
          </a:p>
          <a:p>
            <a:pPr marL="342900" indent="-342900">
              <a:spcBef>
                <a:spcPts val="1200"/>
              </a:spcBef>
              <a:buFont typeface="Arial" panose="020B0604020202020204" pitchFamily="34" charset="0"/>
              <a:buChar char="•"/>
            </a:pPr>
            <a:r>
              <a:rPr lang="en-US" b="0" dirty="0"/>
              <a:t>Docker Hub is the default source and has a very useful feature set that makes it much more than just an image store. However, if you’re not comfortable storing your own application images in a third-party cloud service, there are many other options.</a:t>
            </a:r>
            <a:endParaRPr lang="en-US" dirty="0"/>
          </a:p>
          <a:p>
            <a:pPr marL="342900" indent="-342900">
              <a:buFont typeface="Arial" panose="020B0604020202020204" pitchFamily="34" charset="0"/>
              <a:buChar char="•"/>
            </a:pPr>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a:xfrm>
            <a:off x="415625" y="174000"/>
            <a:ext cx="7546131" cy="399144"/>
          </a:xfrm>
        </p:spPr>
        <p:txBody>
          <a:bodyPr/>
          <a:lstStyle/>
          <a:p>
            <a:r>
              <a:rPr lang="en-US" dirty="0"/>
              <a:t>About Docker Hub</a:t>
            </a:r>
          </a:p>
        </p:txBody>
      </p:sp>
    </p:spTree>
    <p:extLst>
      <p:ext uri="{BB962C8B-B14F-4D97-AF65-F5344CB8AC3E}">
        <p14:creationId xmlns:p14="http://schemas.microsoft.com/office/powerpoint/2010/main" val="35829951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spcBef>
                <a:spcPts val="1200"/>
              </a:spcBef>
              <a:buFont typeface="Arial" panose="020B0604020202020204" pitchFamily="34" charset="0"/>
              <a:buChar char="•"/>
            </a:pPr>
            <a:r>
              <a:rPr lang="en-US" b="0" dirty="0"/>
              <a:t>You will need your own account on Docker Hub if you want to push images and share them.</a:t>
            </a:r>
          </a:p>
          <a:p>
            <a:pPr marL="342900" indent="-342900">
              <a:spcBef>
                <a:spcPts val="1200"/>
              </a:spcBef>
              <a:buFont typeface="Arial" panose="020B0604020202020204" pitchFamily="34" charset="0"/>
              <a:buChar char="•"/>
            </a:pPr>
            <a:r>
              <a:rPr lang="en-US" b="0" dirty="0"/>
              <a:t>You can register with Docker Hub at </a:t>
            </a:r>
            <a:r>
              <a:rPr lang="en-US" b="0" dirty="0">
                <a:hlinkClick r:id="rId2"/>
              </a:rPr>
              <a:t>https://hub.docker.com</a:t>
            </a:r>
            <a:r>
              <a:rPr lang="en-US" b="0" dirty="0"/>
              <a:t> and create a free account.</a:t>
            </a:r>
          </a:p>
          <a:p>
            <a:pPr marL="342900" indent="-342900">
              <a:spcBef>
                <a:spcPts val="1200"/>
              </a:spcBef>
              <a:buFont typeface="Arial" panose="020B0604020202020204" pitchFamily="34" charset="0"/>
              <a:buChar char="•"/>
            </a:pPr>
            <a:r>
              <a:rPr lang="en-US" b="0" dirty="0"/>
              <a:t>The username you choose will be the user part of the repository name when you build your own images (my username on Docker Hub is </a:t>
            </a:r>
            <a:r>
              <a:rPr lang="en-US" b="0" i="1" dirty="0" err="1"/>
              <a:t>tantsyurasergey</a:t>
            </a:r>
            <a:r>
              <a:rPr lang="en-US" b="0" dirty="0"/>
              <a:t>, and I can only push images which are prefixed </a:t>
            </a:r>
            <a:r>
              <a:rPr lang="en-US" i="1" dirty="0" err="1"/>
              <a:t>tantsyurasergey</a:t>
            </a:r>
            <a:r>
              <a:rPr lang="en-US" b="0" dirty="0"/>
              <a:t>).</a:t>
            </a:r>
          </a:p>
          <a:p>
            <a:pPr marL="342900" indent="-342900">
              <a:spcBef>
                <a:spcPts val="1200"/>
              </a:spcBef>
              <a:buFont typeface="Arial" panose="020B0604020202020204" pitchFamily="34" charset="0"/>
              <a:buChar char="•"/>
            </a:pPr>
            <a:r>
              <a:rPr lang="en-US" b="0" dirty="0"/>
              <a:t>Docker Hub can be used for storing private repositories, too, and the free plan lets you store one private repository and unlimited public ones.</a:t>
            </a:r>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a:xfrm>
            <a:off x="415625" y="174000"/>
            <a:ext cx="7546131" cy="399144"/>
          </a:xfrm>
        </p:spPr>
        <p:txBody>
          <a:bodyPr/>
          <a:lstStyle/>
          <a:p>
            <a:r>
              <a:rPr lang="en-US" dirty="0"/>
              <a:t>Using Docker Hub</a:t>
            </a:r>
          </a:p>
        </p:txBody>
      </p:sp>
    </p:spTree>
    <p:extLst>
      <p:ext uri="{BB962C8B-B14F-4D97-AF65-F5344CB8AC3E}">
        <p14:creationId xmlns:p14="http://schemas.microsoft.com/office/powerpoint/2010/main" val="2523315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spcBef>
                <a:spcPts val="1200"/>
              </a:spcBef>
              <a:buFont typeface="Arial" panose="020B0604020202020204" pitchFamily="34" charset="0"/>
              <a:buChar char="•"/>
            </a:pPr>
            <a:r>
              <a:rPr lang="en-US" b="0" dirty="0"/>
              <a:t>When you have an account registered with the Docker Hub, you will need to add your credentials to the Docker CLI using the following command:</a:t>
            </a:r>
          </a:p>
          <a:p>
            <a:pPr marL="1028700" lvl="1" indent="-342900">
              <a:spcBef>
                <a:spcPts val="1200"/>
              </a:spcBef>
            </a:pPr>
            <a:r>
              <a:rPr lang="en-US" dirty="0">
                <a:latin typeface="Consolas" panose="020B0609020204030204" pitchFamily="49" charset="0"/>
              </a:rPr>
              <a:t>docker login</a:t>
            </a:r>
          </a:p>
          <a:p>
            <a:pPr marL="342900" indent="-342900">
              <a:spcBef>
                <a:spcPts val="1200"/>
              </a:spcBef>
              <a:buFont typeface="Arial" panose="020B0604020202020204" pitchFamily="34" charset="0"/>
              <a:buChar char="•"/>
            </a:pPr>
            <a:r>
              <a:rPr lang="en-US" b="0" dirty="0"/>
              <a:t>After logging in, you will be able to push images as well as pull them. The </a:t>
            </a:r>
            <a:r>
              <a:rPr lang="en-US" dirty="0">
                <a:latin typeface="Consolas" panose="020B0609020204030204" pitchFamily="49" charset="0"/>
              </a:rPr>
              <a:t>image push</a:t>
            </a:r>
            <a:r>
              <a:rPr lang="en-US" dirty="0"/>
              <a:t> </a:t>
            </a:r>
            <a:r>
              <a:rPr lang="en-US" b="0" dirty="0"/>
              <a:t>command is very simple:</a:t>
            </a:r>
          </a:p>
          <a:p>
            <a:pPr marL="1028700" lvl="1" indent="-342900">
              <a:spcBef>
                <a:spcPts val="1200"/>
              </a:spcBef>
            </a:pPr>
            <a:r>
              <a:rPr lang="en-US" b="0" dirty="0"/>
              <a:t>docker image push [OPTIONS] NAME[:TAG] </a:t>
            </a:r>
          </a:p>
          <a:p>
            <a:pPr marL="342900" indent="-342900">
              <a:spcBef>
                <a:spcPts val="1200"/>
              </a:spcBef>
              <a:buFont typeface="Arial" panose="020B0604020202020204" pitchFamily="34" charset="0"/>
              <a:buChar char="•"/>
            </a:pPr>
            <a:r>
              <a:rPr lang="en-US" b="0" dirty="0"/>
              <a:t>The push works intelligently, pushing only layers that aren’t already available in the registry. Only the new layers created by building my </a:t>
            </a:r>
            <a:r>
              <a:rPr lang="en-US" b="0" dirty="0" err="1">
                <a:latin typeface="Consolas" panose="020B0609020204030204" pitchFamily="49" charset="0"/>
              </a:rPr>
              <a:t>Dockerfile</a:t>
            </a:r>
            <a:r>
              <a:rPr lang="en-US" b="0" dirty="0"/>
              <a:t> get pushed.</a:t>
            </a:r>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a:xfrm>
            <a:off x="415625" y="174000"/>
            <a:ext cx="7546131" cy="399144"/>
          </a:xfrm>
        </p:spPr>
        <p:txBody>
          <a:bodyPr/>
          <a:lstStyle/>
          <a:p>
            <a:r>
              <a:rPr lang="en-US" dirty="0"/>
              <a:t>Pushing images</a:t>
            </a:r>
          </a:p>
        </p:txBody>
      </p:sp>
    </p:spTree>
    <p:extLst>
      <p:ext uri="{BB962C8B-B14F-4D97-AF65-F5344CB8AC3E}">
        <p14:creationId xmlns:p14="http://schemas.microsoft.com/office/powerpoint/2010/main" val="21568361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spcBef>
                <a:spcPts val="1200"/>
              </a:spcBef>
              <a:buFont typeface="Arial" panose="020B0604020202020204" pitchFamily="34" charset="0"/>
              <a:buChar char="•"/>
            </a:pPr>
            <a:r>
              <a:rPr lang="en-US" b="0" dirty="0"/>
              <a:t>Image size can be a few megabytes or many gigabytes, so pulling large images might take a while, which means startup time for a new container can jump from seconds to minutes.</a:t>
            </a:r>
          </a:p>
          <a:p>
            <a:pPr marL="342900" indent="-342900">
              <a:spcBef>
                <a:spcPts val="1200"/>
              </a:spcBef>
              <a:buFont typeface="Arial" panose="020B0604020202020204" pitchFamily="34" charset="0"/>
              <a:buChar char="•"/>
            </a:pPr>
            <a:r>
              <a:rPr lang="en-US" b="0" dirty="0"/>
              <a:t>In order to prevent that, you can explicitly pull images from the Hub and download them before they are needed, so that when you do run a container it uses the local image:</a:t>
            </a:r>
          </a:p>
          <a:p>
            <a:pPr marL="1028700" lvl="1" indent="-342900">
              <a:spcBef>
                <a:spcPts val="1200"/>
              </a:spcBef>
            </a:pPr>
            <a:r>
              <a:rPr lang="en-US" dirty="0">
                <a:latin typeface="Consolas" panose="020B0609020204030204" pitchFamily="49" charset="0"/>
              </a:rPr>
              <a:t>docker image pull [OPTIONS] NAME[:TAG|@DIGEST]</a:t>
            </a:r>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a:xfrm>
            <a:off x="415625" y="174000"/>
            <a:ext cx="7546131" cy="399144"/>
          </a:xfrm>
        </p:spPr>
        <p:txBody>
          <a:bodyPr/>
          <a:lstStyle/>
          <a:p>
            <a:r>
              <a:rPr lang="en-US" dirty="0"/>
              <a:t>Pulling images</a:t>
            </a:r>
          </a:p>
        </p:txBody>
      </p:sp>
    </p:spTree>
    <p:extLst>
      <p:ext uri="{BB962C8B-B14F-4D97-AF65-F5344CB8AC3E}">
        <p14:creationId xmlns:p14="http://schemas.microsoft.com/office/powerpoint/2010/main" val="20129569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a:xfrm>
            <a:off x="498418" y="1093509"/>
            <a:ext cx="11168270" cy="5026183"/>
          </a:xfrm>
        </p:spPr>
        <p:txBody>
          <a:bodyPr/>
          <a:lstStyle/>
          <a:p>
            <a:pPr marL="342900" indent="-342900">
              <a:spcBef>
                <a:spcPts val="1200"/>
              </a:spcBef>
              <a:buFont typeface="Arial" panose="020B0604020202020204" pitchFamily="34" charset="0"/>
              <a:buChar char="•"/>
            </a:pPr>
            <a:r>
              <a:rPr lang="en-US" b="0" dirty="0"/>
              <a:t>Docker image repositories use the basic format </a:t>
            </a:r>
            <a:r>
              <a:rPr lang="en-US" dirty="0">
                <a:latin typeface="Consolas" panose="020B0609020204030204" pitchFamily="49" charset="0"/>
              </a:rPr>
              <a:t>{user}/{app}</a:t>
            </a:r>
            <a:r>
              <a:rPr lang="en-US" b="0" dirty="0"/>
              <a:t>, but often the tag is used to specify a release version, or a variant of the image, in the format </a:t>
            </a:r>
            <a:r>
              <a:rPr lang="en-US" dirty="0">
                <a:latin typeface="Consolas" panose="020B0609020204030204" pitchFamily="49" charset="0"/>
              </a:rPr>
              <a:t>{user}/{app}:{tag}</a:t>
            </a:r>
            <a:r>
              <a:rPr lang="en-US" b="0" dirty="0"/>
              <a:t>.</a:t>
            </a:r>
          </a:p>
          <a:p>
            <a:pPr marL="342900" indent="-342900">
              <a:spcBef>
                <a:spcPts val="1200"/>
              </a:spcBef>
              <a:buFont typeface="Arial" panose="020B0604020202020204" pitchFamily="34" charset="0"/>
              <a:buChar char="•"/>
            </a:pPr>
            <a:r>
              <a:rPr lang="en-US" b="0" dirty="0"/>
              <a:t>If you don’t specify a tag when you refer to an image, the default </a:t>
            </a:r>
            <a:r>
              <a:rPr lang="en-US" dirty="0">
                <a:latin typeface="Consolas" panose="020B0609020204030204" pitchFamily="49" charset="0"/>
              </a:rPr>
              <a:t>latest</a:t>
            </a:r>
            <a:r>
              <a:rPr lang="en-US" dirty="0"/>
              <a:t> </a:t>
            </a:r>
            <a:r>
              <a:rPr lang="en-US" b="0" dirty="0"/>
              <a:t>tag is used.</a:t>
            </a:r>
          </a:p>
          <a:p>
            <a:pPr marL="342900" indent="-342900">
              <a:spcBef>
                <a:spcPts val="1200"/>
              </a:spcBef>
              <a:buFont typeface="Arial" panose="020B0604020202020204" pitchFamily="34" charset="0"/>
              <a:buChar char="•"/>
            </a:pPr>
            <a:r>
              <a:rPr lang="en-US" b="0" dirty="0"/>
              <a:t>One image can have multiple tags. Tags can be version numbers, commit labels, codenames—any useful way to classify images.</a:t>
            </a:r>
          </a:p>
          <a:p>
            <a:pPr marL="342900" indent="-342900">
              <a:spcBef>
                <a:spcPts val="1200"/>
              </a:spcBef>
              <a:buFont typeface="Arial" panose="020B0604020202020204" pitchFamily="34" charset="0"/>
              <a:buChar char="•"/>
            </a:pPr>
            <a:r>
              <a:rPr lang="en-US" b="0" dirty="0"/>
              <a:t>It’s important to specify a tag for base images in your </a:t>
            </a:r>
            <a:r>
              <a:rPr lang="en-US" b="0" dirty="0">
                <a:latin typeface="Consolas" panose="020B0609020204030204" pitchFamily="49" charset="0"/>
              </a:rPr>
              <a:t>FROM</a:t>
            </a:r>
            <a:r>
              <a:rPr lang="en-US" b="0" dirty="0"/>
              <a:t> instruction. If you don’t, the image tagged as </a:t>
            </a:r>
            <a:r>
              <a:rPr lang="en-US" b="0" dirty="0">
                <a:latin typeface="Consolas" panose="020B0609020204030204" pitchFamily="49" charset="0"/>
              </a:rPr>
              <a:t>latest</a:t>
            </a:r>
            <a:r>
              <a:rPr lang="en-US" b="0" dirty="0"/>
              <a:t> will be used. That tag can change to a different image without warning, and there can be breaking changes between image versions, which means your own images might fail to build.</a:t>
            </a:r>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a:xfrm>
            <a:off x="415625" y="174000"/>
            <a:ext cx="7546131" cy="399144"/>
          </a:xfrm>
        </p:spPr>
        <p:txBody>
          <a:bodyPr/>
          <a:lstStyle/>
          <a:p>
            <a:r>
              <a:rPr lang="en-US" dirty="0"/>
              <a:t>Tags and image versions</a:t>
            </a:r>
          </a:p>
        </p:txBody>
      </p:sp>
    </p:spTree>
    <p:extLst>
      <p:ext uri="{BB962C8B-B14F-4D97-AF65-F5344CB8AC3E}">
        <p14:creationId xmlns:p14="http://schemas.microsoft.com/office/powerpoint/2010/main" val="42836757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spcBef>
                <a:spcPts val="1200"/>
              </a:spcBef>
              <a:buFont typeface="Arial" panose="020B0604020202020204" pitchFamily="34" charset="0"/>
              <a:buChar char="•"/>
            </a:pPr>
            <a:r>
              <a:rPr lang="en-US" b="0" dirty="0"/>
              <a:t>Docker Hub is the default registry, and there are thousands of high-quality images available there, but only the official repositories are curated. There are no quality gates on any other images in the Hub, which means anyone can build anything into an image.</a:t>
            </a:r>
            <a:endParaRPr lang="ru-UA" b="0" dirty="0"/>
          </a:p>
          <a:p>
            <a:pPr marL="342900" indent="-342900">
              <a:spcBef>
                <a:spcPts val="1200"/>
              </a:spcBef>
              <a:buFont typeface="Arial" panose="020B0604020202020204" pitchFamily="34" charset="0"/>
              <a:buChar char="•"/>
            </a:pPr>
            <a:r>
              <a:rPr lang="en-US" b="0" dirty="0"/>
              <a:t>The official repositories are the best place to start. Not only are they actively supported, but the Docker Hub scans the images against a security vulnerability database and will flag any issues it finds.</a:t>
            </a:r>
          </a:p>
          <a:p>
            <a:pPr marL="342900" indent="-342900">
              <a:spcBef>
                <a:spcPts val="1200"/>
              </a:spcBef>
              <a:buFont typeface="Arial" panose="020B0604020202020204" pitchFamily="34" charset="0"/>
              <a:buChar char="•"/>
            </a:pPr>
            <a:r>
              <a:rPr lang="en-US" dirty="0"/>
              <a:t>If your base image is not from an official repository, the publisher is not required to keep that image up-to-date or even available. If you build from another user’s base image on the Hub, that repository can be deleted, leaving you unable to build your own image. If that’s a concern, you should consider cloning the source and building your own image.</a:t>
            </a:r>
            <a:r>
              <a:rPr lang="en-US" b="0" dirty="0"/>
              <a:t> </a:t>
            </a:r>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a:xfrm>
            <a:off x="415625" y="174000"/>
            <a:ext cx="7546131" cy="399144"/>
          </a:xfrm>
        </p:spPr>
        <p:txBody>
          <a:bodyPr/>
          <a:lstStyle/>
          <a:p>
            <a:r>
              <a:rPr lang="en-US" dirty="0"/>
              <a:t>Choose your base image carefully</a:t>
            </a:r>
          </a:p>
        </p:txBody>
      </p:sp>
    </p:spTree>
    <p:extLst>
      <p:ext uri="{BB962C8B-B14F-4D97-AF65-F5344CB8AC3E}">
        <p14:creationId xmlns:p14="http://schemas.microsoft.com/office/powerpoint/2010/main" val="24268140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a:xfrm>
            <a:off x="498418" y="914400"/>
            <a:ext cx="11168270" cy="5205292"/>
          </a:xfrm>
        </p:spPr>
        <p:txBody>
          <a:bodyPr/>
          <a:lstStyle/>
          <a:p>
            <a:pPr marL="342900" indent="-342900">
              <a:spcBef>
                <a:spcPts val="1200"/>
              </a:spcBef>
              <a:buFont typeface="Arial" panose="020B0604020202020204" pitchFamily="34" charset="0"/>
              <a:buChar char="•"/>
            </a:pPr>
            <a:r>
              <a:rPr lang="en-US" b="0" dirty="0"/>
              <a:t>For commercial or sensitive applications, you might not want your images built and hosted on a public service, even in a private repository. In that case, you can run your own registry on your own hardware with Docker’s </a:t>
            </a:r>
            <a:r>
              <a:rPr lang="en-US" dirty="0">
                <a:latin typeface="Consolas" panose="020B0609020204030204" pitchFamily="49" charset="0"/>
              </a:rPr>
              <a:t>registry</a:t>
            </a:r>
            <a:r>
              <a:rPr lang="en-US" dirty="0"/>
              <a:t> </a:t>
            </a:r>
            <a:r>
              <a:rPr lang="en-US" b="0" dirty="0"/>
              <a:t>image:</a:t>
            </a:r>
          </a:p>
          <a:p>
            <a:pPr marL="1028700" lvl="1" indent="-342900">
              <a:spcBef>
                <a:spcPts val="1200"/>
              </a:spcBef>
            </a:pPr>
            <a:r>
              <a:rPr lang="en-US" b="0" dirty="0">
                <a:latin typeface="Consolas" panose="020B0609020204030204" pitchFamily="49" charset="0"/>
              </a:rPr>
              <a:t>docker container run -d -p </a:t>
            </a:r>
            <a:r>
              <a:rPr lang="ru-UA" b="0" dirty="0">
                <a:latin typeface="Consolas" panose="020B0609020204030204" pitchFamily="49" charset="0"/>
              </a:rPr>
              <a:t>8080</a:t>
            </a:r>
            <a:r>
              <a:rPr lang="en-US" b="0" dirty="0">
                <a:latin typeface="Consolas" panose="020B0609020204030204" pitchFamily="49" charset="0"/>
              </a:rPr>
              <a:t>:5000 registry:2</a:t>
            </a:r>
            <a:r>
              <a:rPr lang="en-US" b="0" dirty="0"/>
              <a:t> 	</a:t>
            </a:r>
          </a:p>
          <a:p>
            <a:pPr marL="342900" indent="-342900">
              <a:spcBef>
                <a:spcPts val="1200"/>
              </a:spcBef>
              <a:buFont typeface="Arial" panose="020B0604020202020204" pitchFamily="34" charset="0"/>
              <a:buChar char="•"/>
            </a:pPr>
            <a:r>
              <a:rPr lang="en-US" b="0" dirty="0"/>
              <a:t>The registry address is a part of the full image tag, so in order to push an existing image from your cache to your registry, you will need to tag it with the address:</a:t>
            </a:r>
          </a:p>
          <a:p>
            <a:pPr marL="1028700" lvl="1" indent="-342900">
              <a:spcBef>
                <a:spcPts val="1200"/>
              </a:spcBef>
            </a:pPr>
            <a:r>
              <a:rPr lang="en-US" b="0" dirty="0">
                <a:latin typeface="Consolas" panose="020B0609020204030204" pitchFamily="49" charset="0"/>
              </a:rPr>
              <a:t>docker image tag </a:t>
            </a:r>
            <a:r>
              <a:rPr lang="en-US" b="0" dirty="0" err="1">
                <a:latin typeface="Consolas" panose="020B0609020204030204" pitchFamily="49" charset="0"/>
              </a:rPr>
              <a:t>tantsyurasergey</a:t>
            </a:r>
            <a:r>
              <a:rPr lang="en-US" b="0" dirty="0">
                <a:latin typeface="Consolas" panose="020B0609020204030204" pitchFamily="49" charset="0"/>
              </a:rPr>
              <a:t>/samplewebapp:1.0.0 localhost:8080/</a:t>
            </a:r>
            <a:r>
              <a:rPr lang="en-US" b="0" dirty="0" err="1">
                <a:latin typeface="Consolas" panose="020B0609020204030204" pitchFamily="49" charset="0"/>
              </a:rPr>
              <a:t>tantsyurasergey</a:t>
            </a:r>
            <a:r>
              <a:rPr lang="en-US" b="0" dirty="0">
                <a:latin typeface="Consolas" panose="020B0609020204030204" pitchFamily="49" charset="0"/>
              </a:rPr>
              <a:t>/samplewebapp:1.0.0</a:t>
            </a:r>
          </a:p>
          <a:p>
            <a:pPr marL="342900" indent="-342900">
              <a:spcBef>
                <a:spcPts val="1200"/>
              </a:spcBef>
              <a:buFont typeface="Arial" panose="020B0604020202020204" pitchFamily="34" charset="0"/>
              <a:buChar char="•"/>
            </a:pPr>
            <a:r>
              <a:rPr lang="en-US" b="0" dirty="0"/>
              <a:t> Once image is tagged properly, it can be pushed to local registry:</a:t>
            </a:r>
          </a:p>
          <a:p>
            <a:pPr marL="1028700" lvl="1" indent="-342900">
              <a:spcBef>
                <a:spcPts val="1200"/>
              </a:spcBef>
            </a:pPr>
            <a:r>
              <a:rPr lang="en-US" b="0" dirty="0">
                <a:latin typeface="Consolas" panose="020B0609020204030204" pitchFamily="49" charset="0"/>
              </a:rPr>
              <a:t>docker image push localhost:8080/</a:t>
            </a:r>
            <a:r>
              <a:rPr lang="en-US" b="0" dirty="0" err="1">
                <a:latin typeface="Consolas" panose="020B0609020204030204" pitchFamily="49" charset="0"/>
              </a:rPr>
              <a:t>tantsyurasergey</a:t>
            </a:r>
            <a:r>
              <a:rPr lang="en-US" b="0" dirty="0">
                <a:latin typeface="Consolas" panose="020B0609020204030204" pitchFamily="49" charset="0"/>
              </a:rPr>
              <a:t>/samplewebapp:1.0.0</a:t>
            </a:r>
          </a:p>
          <a:p>
            <a:pPr marL="342900" indent="-342900">
              <a:buFont typeface="Arial" panose="020B0604020202020204" pitchFamily="34" charset="0"/>
              <a:buChar char="•"/>
            </a:pPr>
            <a:endParaRPr lang="en-US" b="0"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a:xfrm>
            <a:off x="415625" y="174000"/>
            <a:ext cx="7546131" cy="399144"/>
          </a:xfrm>
        </p:spPr>
        <p:txBody>
          <a:bodyPr/>
          <a:lstStyle/>
          <a:p>
            <a:r>
              <a:rPr lang="en-US" dirty="0"/>
              <a:t>Running your own registry</a:t>
            </a:r>
          </a:p>
        </p:txBody>
      </p:sp>
    </p:spTree>
    <p:extLst>
      <p:ext uri="{BB962C8B-B14F-4D97-AF65-F5344CB8AC3E}">
        <p14:creationId xmlns:p14="http://schemas.microsoft.com/office/powerpoint/2010/main" val="34420330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nchor="ctr"/>
          <a:lstStyle/>
          <a:p>
            <a:pPr algn="ctr"/>
            <a:r>
              <a:rPr lang="en-US" sz="9600" b="0" dirty="0"/>
              <a:t>DEMO</a:t>
            </a:r>
            <a:r>
              <a:rPr lang="en-US" b="0" dirty="0"/>
              <a:t> </a:t>
            </a:r>
          </a:p>
          <a:p>
            <a:pPr marL="342900" indent="-342900">
              <a:buFont typeface="Arial" panose="020B0604020202020204" pitchFamily="34" charset="0"/>
              <a:buChar char="•"/>
            </a:pPr>
            <a:endParaRPr lang="en-US" b="0" dirty="0"/>
          </a:p>
          <a:p>
            <a:pPr marL="342900" indent="-342900"/>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Working with image registries</a:t>
            </a:r>
          </a:p>
        </p:txBody>
      </p:sp>
    </p:spTree>
    <p:extLst>
      <p:ext uri="{BB962C8B-B14F-4D97-AF65-F5344CB8AC3E}">
        <p14:creationId xmlns:p14="http://schemas.microsoft.com/office/powerpoint/2010/main" val="9495659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49FE133-FF4E-4029-8D0B-291BF433476E}"/>
              </a:ext>
            </a:extLst>
          </p:cNvPr>
          <p:cNvSpPr>
            <a:spLocks noGrp="1"/>
          </p:cNvSpPr>
          <p:nvPr>
            <p:ph type="body" sz="quarter" idx="10"/>
          </p:nvPr>
        </p:nvSpPr>
        <p:spPr/>
        <p:txBody>
          <a:bodyPr/>
          <a:lstStyle/>
          <a:p>
            <a:r>
              <a:rPr lang="en-US" dirty="0"/>
              <a:t>Data Storage in Docker</a:t>
            </a:r>
          </a:p>
        </p:txBody>
      </p:sp>
    </p:spTree>
    <p:extLst>
      <p:ext uri="{BB962C8B-B14F-4D97-AF65-F5344CB8AC3E}">
        <p14:creationId xmlns:p14="http://schemas.microsoft.com/office/powerpoint/2010/main" val="4593663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r>
              <a:rPr lang="ru-RU" b="0" i="1" dirty="0"/>
              <a:t>«</a:t>
            </a:r>
            <a:r>
              <a:rPr lang="en-US" b="0" i="1" dirty="0"/>
              <a:t>The twelve-factor app never assumes that anything cached in memory or on disk will be available on a future request or job</a:t>
            </a:r>
            <a:r>
              <a:rPr lang="ru-RU" b="0" i="1" dirty="0"/>
              <a:t>»</a:t>
            </a:r>
            <a:endParaRPr lang="en-US" i="1" dirty="0"/>
          </a:p>
          <a:p>
            <a:pPr marL="342900" indent="-342900">
              <a:buFont typeface="Arial" panose="020B0604020202020204" pitchFamily="34" charset="0"/>
              <a:buChar char="•"/>
            </a:pPr>
            <a:endParaRPr lang="ru-RU" dirty="0"/>
          </a:p>
          <a:p>
            <a:pPr algn="r"/>
            <a:r>
              <a:rPr lang="en-US" dirty="0">
                <a:hlinkClick r:id="rId2"/>
              </a:rPr>
              <a:t>https://12factor.net/processes</a:t>
            </a:r>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Docker follows 12 factor app principles</a:t>
            </a:r>
          </a:p>
        </p:txBody>
      </p:sp>
    </p:spTree>
    <p:extLst>
      <p:ext uri="{BB962C8B-B14F-4D97-AF65-F5344CB8AC3E}">
        <p14:creationId xmlns:p14="http://schemas.microsoft.com/office/powerpoint/2010/main" val="2132152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CEA2D70-29B1-4B6C-A133-17D883673BEC}"/>
              </a:ext>
            </a:extLst>
          </p:cNvPr>
          <p:cNvSpPr>
            <a:spLocks noGrp="1"/>
          </p:cNvSpPr>
          <p:nvPr>
            <p:ph type="body" sz="quarter" idx="13"/>
          </p:nvPr>
        </p:nvSpPr>
        <p:spPr/>
        <p:txBody>
          <a:bodyPr/>
          <a:lstStyle/>
          <a:p>
            <a:r>
              <a:rPr lang="en-US" dirty="0"/>
              <a:t>01</a:t>
            </a:r>
          </a:p>
          <a:p>
            <a:r>
              <a:rPr lang="en-US" dirty="0"/>
              <a:t>02</a:t>
            </a:r>
          </a:p>
          <a:p>
            <a:r>
              <a:rPr lang="en-US" dirty="0"/>
              <a:t>03</a:t>
            </a:r>
          </a:p>
          <a:p>
            <a:r>
              <a:rPr lang="en-US" dirty="0"/>
              <a:t>04</a:t>
            </a:r>
          </a:p>
          <a:p>
            <a:r>
              <a:rPr lang="en-US" dirty="0"/>
              <a:t>05</a:t>
            </a:r>
          </a:p>
          <a:p>
            <a:r>
              <a:rPr lang="en-US" dirty="0"/>
              <a:t>06</a:t>
            </a:r>
          </a:p>
        </p:txBody>
      </p:sp>
      <p:sp>
        <p:nvSpPr>
          <p:cNvPr id="3" name="Text Placeholder 2">
            <a:extLst>
              <a:ext uri="{FF2B5EF4-FFF2-40B4-BE49-F238E27FC236}">
                <a16:creationId xmlns:a16="http://schemas.microsoft.com/office/drawing/2014/main" id="{E52D250F-67EC-450B-9311-4EA8C2665E0F}"/>
              </a:ext>
            </a:extLst>
          </p:cNvPr>
          <p:cNvSpPr>
            <a:spLocks noGrp="1"/>
          </p:cNvSpPr>
          <p:nvPr>
            <p:ph type="body" sz="quarter" idx="14"/>
          </p:nvPr>
        </p:nvSpPr>
        <p:spPr/>
        <p:txBody>
          <a:bodyPr/>
          <a:lstStyle/>
          <a:p>
            <a:r>
              <a:rPr lang="en-US" dirty="0"/>
              <a:t>Introducing Docker</a:t>
            </a:r>
            <a:endParaRPr lang="ru-UA" dirty="0"/>
          </a:p>
          <a:p>
            <a:r>
              <a:rPr lang="en-US" dirty="0"/>
              <a:t>Creating Docker images</a:t>
            </a:r>
          </a:p>
          <a:p>
            <a:r>
              <a:rPr lang="en-US" dirty="0"/>
              <a:t>Image registries and Docker Hub</a:t>
            </a:r>
          </a:p>
          <a:p>
            <a:r>
              <a:rPr lang="en-US" dirty="0"/>
              <a:t>Data Storage in Docker</a:t>
            </a:r>
          </a:p>
          <a:p>
            <a:r>
              <a:rPr lang="en-US" dirty="0"/>
              <a:t>Orchestrating Systems with Docker </a:t>
            </a:r>
          </a:p>
          <a:p>
            <a:r>
              <a:rPr lang="en-US" dirty="0"/>
              <a:t>Clustering Hosts with Docker Swarm</a:t>
            </a:r>
          </a:p>
        </p:txBody>
      </p:sp>
      <p:sp>
        <p:nvSpPr>
          <p:cNvPr id="4" name="Text Placeholder 3">
            <a:extLst>
              <a:ext uri="{FF2B5EF4-FFF2-40B4-BE49-F238E27FC236}">
                <a16:creationId xmlns:a16="http://schemas.microsoft.com/office/drawing/2014/main" id="{A932FFF3-3542-4691-985A-355EF4B7CD04}"/>
              </a:ext>
            </a:extLst>
          </p:cNvPr>
          <p:cNvSpPr>
            <a:spLocks noGrp="1"/>
          </p:cNvSpPr>
          <p:nvPr>
            <p:ph type="body" sz="quarter" idx="11"/>
          </p:nvPr>
        </p:nvSpPr>
        <p:spPr/>
        <p:txBody>
          <a:bodyPr/>
          <a:lstStyle/>
          <a:p>
            <a:r>
              <a:rPr lang="en-US" dirty="0"/>
              <a:t>Agenda</a:t>
            </a:r>
          </a:p>
        </p:txBody>
      </p:sp>
    </p:spTree>
    <p:extLst>
      <p:ext uri="{BB962C8B-B14F-4D97-AF65-F5344CB8AC3E}">
        <p14:creationId xmlns:p14="http://schemas.microsoft.com/office/powerpoint/2010/main" val="32952627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5956F67-C4D1-4A1C-934F-5DE2BF14A72D}"/>
              </a:ext>
            </a:extLst>
          </p:cNvPr>
          <p:cNvSpPr>
            <a:spLocks noGrp="1"/>
          </p:cNvSpPr>
          <p:nvPr>
            <p:ph type="body" sz="quarter" idx="12"/>
          </p:nvPr>
        </p:nvSpPr>
        <p:spPr/>
        <p:txBody>
          <a:bodyPr/>
          <a:lstStyle/>
          <a:p>
            <a:r>
              <a:rPr lang="en-US" dirty="0"/>
              <a:t>Layered File System</a:t>
            </a:r>
          </a:p>
        </p:txBody>
      </p:sp>
      <p:pic>
        <p:nvPicPr>
          <p:cNvPr id="3074" name="Picture 2" descr="Картинки по запросу docker container build process layers">
            <a:extLst>
              <a:ext uri="{FF2B5EF4-FFF2-40B4-BE49-F238E27FC236}">
                <a16:creationId xmlns:a16="http://schemas.microsoft.com/office/drawing/2014/main" id="{55F54E99-8450-4D45-9070-B2977061C00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5625" y="1209675"/>
            <a:ext cx="6356350" cy="476726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0997B5D-1361-4671-8509-82A2E00B4658}"/>
              </a:ext>
            </a:extLst>
          </p:cNvPr>
          <p:cNvSpPr txBox="1"/>
          <p:nvPr/>
        </p:nvSpPr>
        <p:spPr>
          <a:xfrm>
            <a:off x="7181850" y="1209675"/>
            <a:ext cx="4594525" cy="1754326"/>
          </a:xfrm>
          <a:prstGeom prst="rect">
            <a:avLst/>
          </a:prstGeom>
          <a:noFill/>
        </p:spPr>
        <p:txBody>
          <a:bodyPr wrap="square" rtlCol="0">
            <a:spAutoFit/>
          </a:bodyPr>
          <a:lstStyle/>
          <a:p>
            <a:r>
              <a:rPr lang="en-US" dirty="0"/>
              <a:t>Each container has its own RW layer in file system, but base images FSs are RO.</a:t>
            </a:r>
          </a:p>
          <a:p>
            <a:endParaRPr lang="en-US" dirty="0"/>
          </a:p>
          <a:p>
            <a:r>
              <a:rPr lang="en-US" dirty="0"/>
              <a:t>As a result, each container starts exactly in the same state as other containers started from the same image.</a:t>
            </a:r>
          </a:p>
        </p:txBody>
      </p:sp>
    </p:spTree>
    <p:extLst>
      <p:ext uri="{BB962C8B-B14F-4D97-AF65-F5344CB8AC3E}">
        <p14:creationId xmlns:p14="http://schemas.microsoft.com/office/powerpoint/2010/main" val="14048690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nchor="ctr"/>
          <a:lstStyle/>
          <a:p>
            <a:pPr algn="ctr"/>
            <a:r>
              <a:rPr lang="en-US" sz="9600" b="0" dirty="0"/>
              <a:t>DEMO</a:t>
            </a:r>
            <a:r>
              <a:rPr lang="en-US" b="0" dirty="0"/>
              <a:t> </a:t>
            </a:r>
          </a:p>
          <a:p>
            <a:pPr marL="342900" indent="-342900">
              <a:buFont typeface="Arial" panose="020B0604020202020204" pitchFamily="34" charset="0"/>
              <a:buChar char="•"/>
            </a:pPr>
            <a:endParaRPr lang="en-US" b="0" dirty="0"/>
          </a:p>
          <a:p>
            <a:pPr marL="342900" indent="-342900"/>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Stateless containers</a:t>
            </a:r>
          </a:p>
        </p:txBody>
      </p:sp>
    </p:spTree>
    <p:extLst>
      <p:ext uri="{BB962C8B-B14F-4D97-AF65-F5344CB8AC3E}">
        <p14:creationId xmlns:p14="http://schemas.microsoft.com/office/powerpoint/2010/main" val="405513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898FFE4-8E4E-4111-9EE1-16FDBD27EC07}"/>
              </a:ext>
            </a:extLst>
          </p:cNvPr>
          <p:cNvSpPr>
            <a:spLocks noGrp="1"/>
          </p:cNvSpPr>
          <p:nvPr>
            <p:ph idx="1"/>
          </p:nvPr>
        </p:nvSpPr>
        <p:spPr>
          <a:xfrm>
            <a:off x="415625" y="1040745"/>
            <a:ext cx="11423950" cy="4767330"/>
          </a:xfrm>
        </p:spPr>
        <p:txBody>
          <a:bodyPr/>
          <a:lstStyle/>
          <a:p>
            <a:r>
              <a:rPr lang="en-US" dirty="0"/>
              <a:t>If you want to persist data or share data between containers use </a:t>
            </a:r>
            <a:r>
              <a:rPr lang="en-US" b="0" dirty="0"/>
              <a:t>VOLUME</a:t>
            </a:r>
            <a:r>
              <a:rPr lang="en-US" dirty="0"/>
              <a:t>s</a:t>
            </a:r>
          </a:p>
          <a:p>
            <a:endParaRPr lang="en-US" dirty="0"/>
          </a:p>
          <a:p>
            <a:endParaRPr lang="en-US" dirty="0"/>
          </a:p>
        </p:txBody>
      </p:sp>
      <p:sp>
        <p:nvSpPr>
          <p:cNvPr id="3" name="Text Placeholder 2">
            <a:extLst>
              <a:ext uri="{FF2B5EF4-FFF2-40B4-BE49-F238E27FC236}">
                <a16:creationId xmlns:a16="http://schemas.microsoft.com/office/drawing/2014/main" id="{C8E7A298-DC3B-4434-9AAE-419E06C0EA8F}"/>
              </a:ext>
            </a:extLst>
          </p:cNvPr>
          <p:cNvSpPr>
            <a:spLocks noGrp="1"/>
          </p:cNvSpPr>
          <p:nvPr>
            <p:ph type="body" sz="quarter" idx="12"/>
          </p:nvPr>
        </p:nvSpPr>
        <p:spPr/>
        <p:txBody>
          <a:bodyPr/>
          <a:lstStyle/>
          <a:p>
            <a:r>
              <a:rPr lang="en-US" dirty="0"/>
              <a:t>Rules are there to break them</a:t>
            </a:r>
          </a:p>
        </p:txBody>
      </p:sp>
      <p:pic>
        <p:nvPicPr>
          <p:cNvPr id="4098" name="Picture 2" descr="Картинки по запросу docker shared volume">
            <a:extLst>
              <a:ext uri="{FF2B5EF4-FFF2-40B4-BE49-F238E27FC236}">
                <a16:creationId xmlns:a16="http://schemas.microsoft.com/office/drawing/2014/main" id="{ED699373-F85C-4315-B99C-C86DFB93EA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7476" y="1524188"/>
            <a:ext cx="6360247" cy="408332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BA5486C9-29C5-4E0A-AC34-DEE8C6956BBB}"/>
              </a:ext>
            </a:extLst>
          </p:cNvPr>
          <p:cNvSpPr/>
          <p:nvPr/>
        </p:nvSpPr>
        <p:spPr>
          <a:xfrm>
            <a:off x="384025" y="5869274"/>
            <a:ext cx="11423949" cy="369332"/>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sz="1400" dirty="0"/>
              <a:t>docker run … </a:t>
            </a:r>
            <a:r>
              <a:rPr lang="en-US" b="1" dirty="0"/>
              <a:t>-v </a:t>
            </a:r>
            <a:r>
              <a:rPr lang="en-US" b="1" dirty="0" err="1"/>
              <a:t>mssql</a:t>
            </a:r>
            <a:r>
              <a:rPr lang="en-US" b="1" dirty="0"/>
              <a:t>:/var/opt/</a:t>
            </a:r>
            <a:r>
              <a:rPr lang="en-US" b="1" dirty="0" err="1"/>
              <a:t>mssql</a:t>
            </a:r>
            <a:r>
              <a:rPr lang="en-US" dirty="0"/>
              <a:t> </a:t>
            </a:r>
            <a:r>
              <a:rPr lang="en-US" sz="1400" dirty="0"/>
              <a:t>mcr.microsoft.com/</a:t>
            </a:r>
            <a:r>
              <a:rPr lang="en-US" sz="1400" dirty="0" err="1"/>
              <a:t>mssql</a:t>
            </a:r>
            <a:r>
              <a:rPr lang="en-US" sz="1400" dirty="0"/>
              <a:t>/server:2019-CTP3.2-ubuntu</a:t>
            </a:r>
            <a:endParaRPr lang="en-US" dirty="0"/>
          </a:p>
        </p:txBody>
      </p:sp>
    </p:spTree>
    <p:extLst>
      <p:ext uri="{BB962C8B-B14F-4D97-AF65-F5344CB8AC3E}">
        <p14:creationId xmlns:p14="http://schemas.microsoft.com/office/powerpoint/2010/main" val="11950085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nchor="ctr"/>
          <a:lstStyle/>
          <a:p>
            <a:pPr algn="ctr"/>
            <a:r>
              <a:rPr lang="en-US" sz="9600" b="0" dirty="0"/>
              <a:t>DEMO</a:t>
            </a:r>
            <a:r>
              <a:rPr lang="en-US" b="0" dirty="0"/>
              <a:t> </a:t>
            </a:r>
          </a:p>
          <a:p>
            <a:pPr marL="342900" indent="-342900">
              <a:buFont typeface="Arial" panose="020B0604020202020204" pitchFamily="34" charset="0"/>
              <a:buChar char="•"/>
            </a:pPr>
            <a:endParaRPr lang="en-US" b="0" dirty="0"/>
          </a:p>
          <a:p>
            <a:pPr marL="342900" indent="-342900"/>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Logs sharing</a:t>
            </a:r>
          </a:p>
        </p:txBody>
      </p:sp>
    </p:spTree>
    <p:extLst>
      <p:ext uri="{BB962C8B-B14F-4D97-AF65-F5344CB8AC3E}">
        <p14:creationId xmlns:p14="http://schemas.microsoft.com/office/powerpoint/2010/main" val="30229635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DD547E7-C883-4EEE-BA30-A13FC97E7E8A}"/>
              </a:ext>
            </a:extLst>
          </p:cNvPr>
          <p:cNvSpPr>
            <a:spLocks noGrp="1"/>
          </p:cNvSpPr>
          <p:nvPr>
            <p:ph idx="1"/>
          </p:nvPr>
        </p:nvSpPr>
        <p:spPr/>
        <p:txBody>
          <a:bodyPr/>
          <a:lstStyle/>
          <a:p>
            <a:pPr marL="342900" indent="-342900">
              <a:spcBef>
                <a:spcPts val="1200"/>
              </a:spcBef>
              <a:buFont typeface="Arial" panose="020B0604020202020204" pitchFamily="34" charset="0"/>
              <a:buChar char="•"/>
            </a:pPr>
            <a:r>
              <a:rPr lang="en-US" dirty="0"/>
              <a:t>Volumes might be used</a:t>
            </a:r>
          </a:p>
          <a:p>
            <a:pPr marL="342900" indent="-342900">
              <a:spcBef>
                <a:spcPts val="1200"/>
              </a:spcBef>
              <a:buFont typeface="Arial" panose="020B0604020202020204" pitchFamily="34" charset="0"/>
              <a:buChar char="•"/>
            </a:pPr>
            <a:endParaRPr lang="en-US" dirty="0"/>
          </a:p>
          <a:p>
            <a:pPr marL="342900" indent="-342900">
              <a:spcBef>
                <a:spcPts val="1200"/>
              </a:spcBef>
              <a:buFont typeface="Arial" panose="020B0604020202020204" pitchFamily="34" charset="0"/>
              <a:buChar char="•"/>
            </a:pPr>
            <a:r>
              <a:rPr lang="en-US" dirty="0"/>
              <a:t>You may share:</a:t>
            </a:r>
          </a:p>
          <a:p>
            <a:pPr marL="1028700" lvl="1" indent="-342900">
              <a:spcBef>
                <a:spcPts val="1200"/>
              </a:spcBef>
            </a:pPr>
            <a:r>
              <a:rPr lang="en-US" dirty="0"/>
              <a:t>Data volumes (DBs, indexes)</a:t>
            </a:r>
          </a:p>
          <a:p>
            <a:pPr marL="1028700" lvl="1" indent="-342900">
              <a:spcBef>
                <a:spcPts val="1200"/>
              </a:spcBef>
            </a:pPr>
            <a:r>
              <a:rPr lang="en-US" dirty="0"/>
              <a:t>Folders (folder to write logs to)</a:t>
            </a:r>
          </a:p>
          <a:p>
            <a:pPr marL="1028700" lvl="1" indent="-342900">
              <a:spcBef>
                <a:spcPts val="1200"/>
              </a:spcBef>
            </a:pPr>
            <a:r>
              <a:rPr lang="en-US" dirty="0"/>
              <a:t>Files (e.g. license)</a:t>
            </a:r>
          </a:p>
        </p:txBody>
      </p:sp>
      <p:sp>
        <p:nvSpPr>
          <p:cNvPr id="3" name="Text Placeholder 2">
            <a:extLst>
              <a:ext uri="{FF2B5EF4-FFF2-40B4-BE49-F238E27FC236}">
                <a16:creationId xmlns:a16="http://schemas.microsoft.com/office/drawing/2014/main" id="{0D269320-6461-4343-BE7F-D6DDF4A7131D}"/>
              </a:ext>
            </a:extLst>
          </p:cNvPr>
          <p:cNvSpPr>
            <a:spLocks noGrp="1"/>
          </p:cNvSpPr>
          <p:nvPr>
            <p:ph type="body" sz="quarter" idx="12"/>
          </p:nvPr>
        </p:nvSpPr>
        <p:spPr/>
        <p:txBody>
          <a:bodyPr/>
          <a:lstStyle/>
          <a:p>
            <a:r>
              <a:rPr lang="en-US" dirty="0"/>
              <a:t>Summarize data sharing</a:t>
            </a:r>
          </a:p>
        </p:txBody>
      </p:sp>
    </p:spTree>
    <p:extLst>
      <p:ext uri="{BB962C8B-B14F-4D97-AF65-F5344CB8AC3E}">
        <p14:creationId xmlns:p14="http://schemas.microsoft.com/office/powerpoint/2010/main" val="40596273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49FE133-FF4E-4029-8D0B-291BF433476E}"/>
              </a:ext>
            </a:extLst>
          </p:cNvPr>
          <p:cNvSpPr>
            <a:spLocks noGrp="1"/>
          </p:cNvSpPr>
          <p:nvPr>
            <p:ph type="body" sz="quarter" idx="10"/>
          </p:nvPr>
        </p:nvSpPr>
        <p:spPr/>
        <p:txBody>
          <a:bodyPr/>
          <a:lstStyle/>
          <a:p>
            <a:r>
              <a:rPr lang="en-US" dirty="0"/>
              <a:t>Orchestrating Systems with Docker</a:t>
            </a:r>
          </a:p>
        </p:txBody>
      </p:sp>
    </p:spTree>
    <p:extLst>
      <p:ext uri="{BB962C8B-B14F-4D97-AF65-F5344CB8AC3E}">
        <p14:creationId xmlns:p14="http://schemas.microsoft.com/office/powerpoint/2010/main" val="20363401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spcBef>
                <a:spcPts val="1200"/>
              </a:spcBef>
              <a:buFont typeface="Arial" panose="020B0604020202020204" pitchFamily="34" charset="0"/>
              <a:buChar char="•"/>
            </a:pPr>
            <a:r>
              <a:rPr lang="en-US" b="0" dirty="0"/>
              <a:t>When you break down a large application into smaller parts with each part running in a separate container, you’ll need a way for containers to work together. That’s called orchestration.</a:t>
            </a:r>
          </a:p>
          <a:p>
            <a:pPr marL="342900" indent="-342900">
              <a:spcBef>
                <a:spcPts val="1200"/>
              </a:spcBef>
              <a:buFont typeface="Arial" panose="020B0604020202020204" pitchFamily="34" charset="0"/>
              <a:buChar char="•"/>
            </a:pPr>
            <a:r>
              <a:rPr lang="en-US" b="0" dirty="0"/>
              <a:t>Orchestration requires a framework that allows communication between containers, configuration of how containers need to be connected, scheduling for container creation, monitoring of health, and scaling.</a:t>
            </a:r>
          </a:p>
          <a:p>
            <a:pPr marL="342900" indent="-342900">
              <a:spcBef>
                <a:spcPts val="1200"/>
              </a:spcBef>
              <a:buFont typeface="Arial" panose="020B0604020202020204" pitchFamily="34" charset="0"/>
              <a:buChar char="•"/>
            </a:pPr>
            <a:r>
              <a:rPr lang="en-US" b="0" dirty="0"/>
              <a:t>There are external platforms for container orchestration—</a:t>
            </a:r>
            <a:r>
              <a:rPr lang="en-US" b="0" dirty="0">
                <a:hlinkClick r:id="rId2"/>
              </a:rPr>
              <a:t>Mesos</a:t>
            </a:r>
            <a:r>
              <a:rPr lang="en-US" b="0" dirty="0"/>
              <a:t> and </a:t>
            </a:r>
            <a:r>
              <a:rPr lang="en-US" b="0" dirty="0">
                <a:hlinkClick r:id="rId3"/>
              </a:rPr>
              <a:t>Kubernetes</a:t>
            </a:r>
            <a:r>
              <a:rPr lang="en-US" b="0" dirty="0"/>
              <a:t> are popular—but Docker has orchestration built into the platform.</a:t>
            </a:r>
            <a:endParaRPr lang="en-US" dirty="0"/>
          </a:p>
          <a:p>
            <a:pPr marL="342900" indent="-342900">
              <a:buFont typeface="Arial" panose="020B0604020202020204" pitchFamily="34" charset="0"/>
              <a:buChar char="•"/>
            </a:pPr>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Orchestrating </a:t>
            </a:r>
            <a:r>
              <a:rPr lang="en-US" dirty="0" err="1"/>
              <a:t>multicontainer</a:t>
            </a:r>
            <a:r>
              <a:rPr lang="en-US" dirty="0"/>
              <a:t> solutions </a:t>
            </a:r>
          </a:p>
        </p:txBody>
      </p:sp>
    </p:spTree>
    <p:extLst>
      <p:ext uri="{BB962C8B-B14F-4D97-AF65-F5344CB8AC3E}">
        <p14:creationId xmlns:p14="http://schemas.microsoft.com/office/powerpoint/2010/main" val="11803090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spcBef>
                <a:spcPts val="1200"/>
              </a:spcBef>
              <a:buFont typeface="Arial" panose="020B0604020202020204" pitchFamily="34" charset="0"/>
              <a:buChar char="•"/>
            </a:pPr>
            <a:r>
              <a:rPr lang="en-US" b="0" dirty="0"/>
              <a:t>Docker is the platform for your application runtime, and it controls how your container interacts with resources from the host. You can set memory and CPU restrictions on containers, and when your app runs it only sees the resources allocated to it. At the network level, Docker creates a bridge network on your host.</a:t>
            </a:r>
          </a:p>
          <a:p>
            <a:pPr marL="342900" indent="-342900">
              <a:spcBef>
                <a:spcPts val="1200"/>
              </a:spcBef>
              <a:buFont typeface="Arial" panose="020B0604020202020204" pitchFamily="34" charset="0"/>
              <a:buChar char="•"/>
            </a:pPr>
            <a:r>
              <a:rPr lang="en-US" b="0" dirty="0"/>
              <a:t>A bridge network gives every container its own IP address, and it allows communication between containers and also between containers and the host.</a:t>
            </a:r>
          </a:p>
          <a:p>
            <a:pPr marL="342900" indent="-342900">
              <a:spcBef>
                <a:spcPts val="1200"/>
              </a:spcBef>
              <a:buFont typeface="Arial" panose="020B0604020202020204" pitchFamily="34" charset="0"/>
              <a:buChar char="•"/>
            </a:pPr>
            <a:r>
              <a:rPr lang="en-US" dirty="0"/>
              <a:t>There are other types of networks supported by Docker. The </a:t>
            </a:r>
            <a:r>
              <a:rPr lang="en-US" b="0" i="1" dirty="0"/>
              <a:t>bridge</a:t>
            </a:r>
            <a:r>
              <a:rPr lang="en-US" b="0" dirty="0"/>
              <a:t> </a:t>
            </a:r>
            <a:r>
              <a:rPr lang="en-US" dirty="0"/>
              <a:t>network is for working with containers on a single host. The </a:t>
            </a:r>
            <a:r>
              <a:rPr lang="en-US" b="0" i="1" dirty="0"/>
              <a:t>overlay</a:t>
            </a:r>
            <a:r>
              <a:rPr lang="en-US" b="0" dirty="0"/>
              <a:t> </a:t>
            </a:r>
            <a:r>
              <a:rPr lang="en-US" dirty="0"/>
              <a:t>network is for working with containers that run across multiple hosts.</a:t>
            </a:r>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About Docker networks </a:t>
            </a:r>
          </a:p>
        </p:txBody>
      </p:sp>
    </p:spTree>
    <p:extLst>
      <p:ext uri="{BB962C8B-B14F-4D97-AF65-F5344CB8AC3E}">
        <p14:creationId xmlns:p14="http://schemas.microsoft.com/office/powerpoint/2010/main" val="32316165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spcBef>
                <a:spcPts val="1200"/>
              </a:spcBef>
              <a:buFont typeface="Arial" panose="020B0604020202020204" pitchFamily="34" charset="0"/>
              <a:buChar char="•"/>
            </a:pPr>
            <a:r>
              <a:rPr lang="en-US" b="0" dirty="0"/>
              <a:t>Creating a network in Docker is easy. Bridge networks are the default, which means you simply need to give the network a name:</a:t>
            </a:r>
          </a:p>
          <a:p>
            <a:pPr marL="1028700" lvl="1" indent="-342900">
              <a:spcBef>
                <a:spcPts val="1200"/>
              </a:spcBef>
            </a:pPr>
            <a:r>
              <a:rPr lang="en-US" b="0" dirty="0">
                <a:latin typeface="Consolas" panose="020B0609020204030204" pitchFamily="49" charset="0"/>
              </a:rPr>
              <a:t>docker network create </a:t>
            </a:r>
            <a:r>
              <a:rPr lang="en-US" dirty="0" err="1">
                <a:latin typeface="Consolas" panose="020B0609020204030204" pitchFamily="49" charset="0"/>
              </a:rPr>
              <a:t>docker_training_network</a:t>
            </a:r>
            <a:endParaRPr lang="en-US" dirty="0">
              <a:latin typeface="Consolas" panose="020B0609020204030204" pitchFamily="49" charset="0"/>
            </a:endParaRPr>
          </a:p>
          <a:p>
            <a:pPr marL="342900" indent="-342900">
              <a:spcBef>
                <a:spcPts val="1200"/>
              </a:spcBef>
              <a:buFont typeface="Arial" panose="020B0604020202020204" pitchFamily="34" charset="0"/>
              <a:buChar char="•"/>
            </a:pPr>
            <a:r>
              <a:rPr lang="en-US" dirty="0"/>
              <a:t>Once network is created, we can start container that joins the new network:</a:t>
            </a:r>
          </a:p>
          <a:p>
            <a:pPr marL="1028700" lvl="1" indent="-342900">
              <a:spcBef>
                <a:spcPts val="1200"/>
              </a:spcBef>
            </a:pPr>
            <a:r>
              <a:rPr lang="en-US" dirty="0">
                <a:latin typeface="Consolas" panose="020B0609020204030204" pitchFamily="49" charset="0"/>
              </a:rPr>
              <a:t>docker container run -d --name </a:t>
            </a:r>
            <a:r>
              <a:rPr lang="en-US" dirty="0" err="1">
                <a:latin typeface="Consolas" panose="020B0609020204030204" pitchFamily="49" charset="0"/>
              </a:rPr>
              <a:t>docker_training_nginx</a:t>
            </a:r>
            <a:r>
              <a:rPr lang="en-US" dirty="0">
                <a:latin typeface="Consolas" panose="020B0609020204030204" pitchFamily="49" charset="0"/>
              </a:rPr>
              <a:t> --network </a:t>
            </a:r>
            <a:r>
              <a:rPr lang="en-US" dirty="0" err="1">
                <a:latin typeface="Consolas" panose="020B0609020204030204" pitchFamily="49" charset="0"/>
              </a:rPr>
              <a:t>docker_training_network</a:t>
            </a:r>
            <a:r>
              <a:rPr lang="en-US" dirty="0">
                <a:latin typeface="Consolas" panose="020B0609020204030204" pitchFamily="49" charset="0"/>
              </a:rPr>
              <a:t> </a:t>
            </a:r>
            <a:r>
              <a:rPr lang="en-US" dirty="0" err="1">
                <a:latin typeface="Consolas" panose="020B0609020204030204" pitchFamily="49" charset="0"/>
              </a:rPr>
              <a:t>nginx:alpine</a:t>
            </a:r>
            <a:endParaRPr lang="en-US" dirty="0">
              <a:latin typeface="Consolas" panose="020B0609020204030204" pitchFamily="49" charset="0"/>
            </a:endParaRPr>
          </a:p>
          <a:p>
            <a:pPr marL="342900" indent="-342900">
              <a:spcBef>
                <a:spcPts val="1200"/>
              </a:spcBef>
              <a:buFont typeface="Arial" panose="020B0604020202020204" pitchFamily="34" charset="0"/>
              <a:buChar char="•"/>
            </a:pPr>
            <a:r>
              <a:rPr lang="en-US" b="0" dirty="0"/>
              <a:t>The </a:t>
            </a:r>
            <a:r>
              <a:rPr lang="en-US" b="0" dirty="0">
                <a:latin typeface="Consolas" panose="020B0609020204030204" pitchFamily="49" charset="0"/>
              </a:rPr>
              <a:t>--network</a:t>
            </a:r>
            <a:r>
              <a:rPr lang="en-US" dirty="0"/>
              <a:t> </a:t>
            </a:r>
            <a:r>
              <a:rPr lang="en-US" b="0" dirty="0"/>
              <a:t>option tells Docker to join container into the network, which means container will get an IP address from the network’s range. </a:t>
            </a:r>
            <a:r>
              <a:rPr lang="en-US" dirty="0"/>
              <a:t>	</a:t>
            </a:r>
          </a:p>
          <a:p>
            <a:pPr marL="1028700" lvl="1" indent="-342900"/>
            <a:endParaRPr lang="en-US" b="0" dirty="0"/>
          </a:p>
          <a:p>
            <a:pPr marL="342900" indent="-342900">
              <a:buFont typeface="Arial" panose="020B0604020202020204" pitchFamily="34" charset="0"/>
              <a:buChar char="•"/>
            </a:pPr>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Creating and using Docker networks </a:t>
            </a:r>
          </a:p>
        </p:txBody>
      </p:sp>
    </p:spTree>
    <p:extLst>
      <p:ext uri="{BB962C8B-B14F-4D97-AF65-F5344CB8AC3E}">
        <p14:creationId xmlns:p14="http://schemas.microsoft.com/office/powerpoint/2010/main" val="21633526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spcBef>
                <a:spcPts val="1200"/>
              </a:spcBef>
              <a:buFont typeface="Arial" panose="020B0604020202020204" pitchFamily="34" charset="0"/>
              <a:buChar char="•"/>
            </a:pPr>
            <a:r>
              <a:rPr lang="en-US" b="0" dirty="0"/>
              <a:t>We can get the IP address either by inspecting the container or the network:</a:t>
            </a:r>
            <a:r>
              <a:rPr lang="en-US" b="1" dirty="0"/>
              <a:t> </a:t>
            </a:r>
            <a:r>
              <a:rPr lang="en-US" dirty="0"/>
              <a:t>	</a:t>
            </a:r>
            <a:endParaRPr lang="ru-UA" dirty="0"/>
          </a:p>
          <a:p>
            <a:pPr marL="1028700" lvl="1" indent="-342900">
              <a:spcBef>
                <a:spcPts val="1200"/>
              </a:spcBef>
            </a:pPr>
            <a:r>
              <a:rPr lang="en-US" b="0" dirty="0">
                <a:latin typeface="Consolas" panose="020B0609020204030204" pitchFamily="49" charset="0"/>
              </a:rPr>
              <a:t>docker network inspect </a:t>
            </a:r>
            <a:r>
              <a:rPr lang="en-US" b="0" dirty="0" err="1">
                <a:latin typeface="Consolas" panose="020B0609020204030204" pitchFamily="49" charset="0"/>
              </a:rPr>
              <a:t>docker_training_network</a:t>
            </a:r>
            <a:endParaRPr lang="en-US" b="0" dirty="0">
              <a:latin typeface="Consolas" panose="020B0609020204030204" pitchFamily="49" charset="0"/>
            </a:endParaRPr>
          </a:p>
          <a:p>
            <a:pPr marL="342900" indent="-342900">
              <a:spcBef>
                <a:spcPts val="1200"/>
              </a:spcBef>
              <a:buFont typeface="Arial" panose="020B0604020202020204" pitchFamily="34" charset="0"/>
              <a:buChar char="•"/>
            </a:pPr>
            <a:r>
              <a:rPr lang="en-US" dirty="0"/>
              <a:t>Because network is a bridge network, it should be possible to access container by its IP address from the host.</a:t>
            </a:r>
          </a:p>
          <a:p>
            <a:pPr marL="342900" indent="-342900">
              <a:spcBef>
                <a:spcPts val="1200"/>
              </a:spcBef>
              <a:buFont typeface="Arial" panose="020B0604020202020204" pitchFamily="34" charset="0"/>
              <a:buChar char="•"/>
            </a:pPr>
            <a:r>
              <a:rPr lang="en-US" b="0" u="sng" dirty="0"/>
              <a:t>Note:</a:t>
            </a:r>
            <a:r>
              <a:rPr lang="en-US" dirty="0"/>
              <a:t> The bridge is between the container and the host. If you’re running on Linux you can access containers by their IP address. On Docker for Mac and Docker for Windows, remember the host is a Linux VM, so you can’t connect directly to the container IP address from your host machine.</a:t>
            </a:r>
            <a:endParaRPr lang="en-US" b="0" dirty="0">
              <a:latin typeface="Consolas" panose="020B0609020204030204" pitchFamily="49" charset="0"/>
            </a:endParaRPr>
          </a:p>
          <a:p>
            <a:pPr marL="342900" indent="-342900">
              <a:buFont typeface="Arial" panose="020B0604020202020204" pitchFamily="34" charset="0"/>
              <a:buChar char="•"/>
            </a:pPr>
            <a:endParaRPr lang="en-US" dirty="0"/>
          </a:p>
          <a:p>
            <a:pPr marL="1028700" lvl="1" indent="-342900"/>
            <a:endParaRPr lang="en-US" b="0" dirty="0"/>
          </a:p>
          <a:p>
            <a:pPr marL="342900" indent="-342900">
              <a:buFont typeface="Arial" panose="020B0604020202020204" pitchFamily="34" charset="0"/>
              <a:buChar char="•"/>
            </a:pPr>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Inspecting Docker networks </a:t>
            </a:r>
          </a:p>
        </p:txBody>
      </p:sp>
    </p:spTree>
    <p:extLst>
      <p:ext uri="{BB962C8B-B14F-4D97-AF65-F5344CB8AC3E}">
        <p14:creationId xmlns:p14="http://schemas.microsoft.com/office/powerpoint/2010/main" val="2327305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49FE133-FF4E-4029-8D0B-291BF433476E}"/>
              </a:ext>
            </a:extLst>
          </p:cNvPr>
          <p:cNvSpPr>
            <a:spLocks noGrp="1"/>
          </p:cNvSpPr>
          <p:nvPr>
            <p:ph type="body" sz="quarter" idx="10"/>
          </p:nvPr>
        </p:nvSpPr>
        <p:spPr/>
        <p:txBody>
          <a:bodyPr/>
          <a:lstStyle/>
          <a:p>
            <a:r>
              <a:rPr lang="en-US" dirty="0"/>
              <a:t>Introducing Docker</a:t>
            </a:r>
          </a:p>
        </p:txBody>
      </p:sp>
    </p:spTree>
    <p:extLst>
      <p:ext uri="{BB962C8B-B14F-4D97-AF65-F5344CB8AC3E}">
        <p14:creationId xmlns:p14="http://schemas.microsoft.com/office/powerpoint/2010/main" val="34048575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spcBef>
                <a:spcPts val="1200"/>
              </a:spcBef>
              <a:buFont typeface="Arial" panose="020B0604020202020204" pitchFamily="34" charset="0"/>
              <a:buChar char="•"/>
            </a:pPr>
            <a:r>
              <a:rPr lang="en-US" b="0" dirty="0"/>
              <a:t>Docker has a built-in DNS server, so containers on the same network can access each other by name as well as by IP address.</a:t>
            </a:r>
          </a:p>
          <a:p>
            <a:pPr marL="342900" indent="-342900">
              <a:spcBef>
                <a:spcPts val="1200"/>
              </a:spcBef>
              <a:buFont typeface="Arial" panose="020B0604020202020204" pitchFamily="34" charset="0"/>
              <a:buChar char="•"/>
            </a:pPr>
            <a:r>
              <a:rPr lang="en-US" b="0" dirty="0"/>
              <a:t>The DNS server in Docker makes application configuration easy in a </a:t>
            </a:r>
            <a:r>
              <a:rPr lang="en-US" b="0" dirty="0" err="1"/>
              <a:t>multicontainer</a:t>
            </a:r>
            <a:r>
              <a:rPr lang="en-US" b="0" dirty="0"/>
              <a:t> system because, in your applications, you simply refer to dependencies by their container name. If you have a database container called </a:t>
            </a:r>
            <a:r>
              <a:rPr lang="en-US" b="0" dirty="0" err="1">
                <a:latin typeface="Consolas" panose="020B0609020204030204" pitchFamily="49" charset="0"/>
              </a:rPr>
              <a:t>mysql</a:t>
            </a:r>
            <a:r>
              <a:rPr lang="en-US" b="0" dirty="0"/>
              <a:t>, the connection string in your web app can always use </a:t>
            </a:r>
            <a:r>
              <a:rPr lang="en-US" b="0" dirty="0" err="1">
                <a:latin typeface="Consolas" panose="020B0609020204030204" pitchFamily="49" charset="0"/>
              </a:rPr>
              <a:t>mysql</a:t>
            </a:r>
            <a:r>
              <a:rPr lang="en-US" dirty="0"/>
              <a:t> </a:t>
            </a:r>
            <a:r>
              <a:rPr lang="en-US" b="0" dirty="0"/>
              <a:t>as the server name. You don’t need to switch connection strings for different environments—provided you orchestrate the same way in every environment.</a:t>
            </a:r>
          </a:p>
          <a:p>
            <a:pPr marL="342900" indent="-342900">
              <a:spcBef>
                <a:spcPts val="1200"/>
              </a:spcBef>
              <a:buFont typeface="Arial" panose="020B0604020202020204" pitchFamily="34" charset="0"/>
              <a:buChar char="•"/>
            </a:pPr>
            <a:r>
              <a:rPr lang="en-US" b="0" dirty="0"/>
              <a:t>When you make assumptions about server names in your system, orchestration becomes a key part of your delivery. You can use Docker Compose to ensure containers get orchestrated correctly.</a:t>
            </a:r>
            <a:endParaRPr lang="en-US" dirty="0"/>
          </a:p>
          <a:p>
            <a:pPr marL="1028700" lvl="1" indent="-342900"/>
            <a:endParaRPr lang="en-US" b="0" dirty="0"/>
          </a:p>
          <a:p>
            <a:pPr marL="342900" indent="-342900">
              <a:buFont typeface="Arial" panose="020B0604020202020204" pitchFamily="34" charset="0"/>
              <a:buChar char="•"/>
            </a:pPr>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Docker DNS Server </a:t>
            </a:r>
          </a:p>
        </p:txBody>
      </p:sp>
    </p:spTree>
    <p:extLst>
      <p:ext uri="{BB962C8B-B14F-4D97-AF65-F5344CB8AC3E}">
        <p14:creationId xmlns:p14="http://schemas.microsoft.com/office/powerpoint/2010/main" val="386125848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nchor="ctr"/>
          <a:lstStyle/>
          <a:p>
            <a:pPr algn="ctr"/>
            <a:r>
              <a:rPr lang="en-US" sz="9600" b="0" dirty="0"/>
              <a:t>DEMO</a:t>
            </a:r>
            <a:r>
              <a:rPr lang="en-US" b="0" dirty="0"/>
              <a:t> </a:t>
            </a:r>
          </a:p>
          <a:p>
            <a:pPr marL="342900" indent="-342900">
              <a:buFont typeface="Arial" panose="020B0604020202020204" pitchFamily="34" charset="0"/>
              <a:buChar char="•"/>
            </a:pPr>
            <a:endParaRPr lang="en-US" b="0" dirty="0"/>
          </a:p>
          <a:p>
            <a:pPr marL="342900" indent="-342900"/>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Using Docker networks</a:t>
            </a:r>
          </a:p>
        </p:txBody>
      </p:sp>
    </p:spTree>
    <p:extLst>
      <p:ext uri="{BB962C8B-B14F-4D97-AF65-F5344CB8AC3E}">
        <p14:creationId xmlns:p14="http://schemas.microsoft.com/office/powerpoint/2010/main" val="28766090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spcBef>
                <a:spcPts val="1200"/>
              </a:spcBef>
              <a:buFont typeface="Arial" panose="020B0604020202020204" pitchFamily="34" charset="0"/>
              <a:buChar char="•"/>
            </a:pPr>
            <a:r>
              <a:rPr lang="en-US" b="0" dirty="0">
                <a:hlinkClick r:id="rId2"/>
              </a:rPr>
              <a:t>Docker Compose</a:t>
            </a:r>
            <a:r>
              <a:rPr lang="en-US" b="0" dirty="0"/>
              <a:t> is a separate client tool that lets you define your solution architecture in a YAML file, and then manage a whole set of containers with a single command.</a:t>
            </a:r>
          </a:p>
          <a:p>
            <a:pPr marL="342900" indent="-342900">
              <a:spcBef>
                <a:spcPts val="1200"/>
              </a:spcBef>
              <a:buFont typeface="Arial" panose="020B0604020202020204" pitchFamily="34" charset="0"/>
              <a:buChar char="•"/>
            </a:pPr>
            <a:r>
              <a:rPr lang="en-US" dirty="0"/>
              <a:t>Docker Compose comes bundled with Docker for Mac, Docker for Windows, and the Docker Toolbox. On Linux, it’s a separate install.</a:t>
            </a:r>
          </a:p>
          <a:p>
            <a:pPr marL="342900" indent="-342900">
              <a:spcBef>
                <a:spcPts val="1200"/>
              </a:spcBef>
              <a:buFont typeface="Arial" panose="020B0604020202020204" pitchFamily="34" charset="0"/>
              <a:buChar char="•"/>
            </a:pPr>
            <a:r>
              <a:rPr lang="en-US" b="0" dirty="0"/>
              <a:t>The Docker Compose syntax takes the arguments available in the </a:t>
            </a:r>
            <a:r>
              <a:rPr lang="en-US" b="0" dirty="0">
                <a:latin typeface="Consolas" panose="020B0609020204030204" pitchFamily="49" charset="0"/>
              </a:rPr>
              <a:t>docker container run</a:t>
            </a:r>
            <a:r>
              <a:rPr lang="en-US" dirty="0"/>
              <a:t> </a:t>
            </a:r>
            <a:r>
              <a:rPr lang="en-US" b="0" dirty="0"/>
              <a:t>command and structures them as </a:t>
            </a:r>
            <a:r>
              <a:rPr lang="en-US" b="0" dirty="0">
                <a:hlinkClick r:id="rId3"/>
              </a:rPr>
              <a:t>YAML</a:t>
            </a:r>
            <a:r>
              <a:rPr lang="en-US" b="0" dirty="0"/>
              <a:t>. You specify an image to run from, container names, ports to expose, volumes to map, and networks—all the major command-line options are supported by Compose. </a:t>
            </a:r>
            <a:endParaRPr lang="en-US" dirty="0"/>
          </a:p>
          <a:p>
            <a:pPr marL="342900" indent="-342900">
              <a:buFont typeface="Arial" panose="020B0604020202020204" pitchFamily="34" charset="0"/>
              <a:buChar char="•"/>
            </a:pPr>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About Docker Compose</a:t>
            </a:r>
          </a:p>
        </p:txBody>
      </p:sp>
    </p:spTree>
    <p:extLst>
      <p:ext uri="{BB962C8B-B14F-4D97-AF65-F5344CB8AC3E}">
        <p14:creationId xmlns:p14="http://schemas.microsoft.com/office/powerpoint/2010/main" val="28205590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b="0" dirty="0"/>
              <a:t>In Compose, you define containers to run as services, then you specify the image name and any other optional properties, such as the container name, ports and networks in this example: </a:t>
            </a:r>
          </a:p>
          <a:p>
            <a:pPr marL="342900" indent="-342900">
              <a:buFont typeface="Arial" panose="020B0604020202020204" pitchFamily="34" charset="0"/>
              <a:buChar char="•"/>
            </a:pPr>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Docker Compose file</a:t>
            </a:r>
          </a:p>
        </p:txBody>
      </p:sp>
      <p:pic>
        <p:nvPicPr>
          <p:cNvPr id="6" name="Picture 5">
            <a:extLst>
              <a:ext uri="{FF2B5EF4-FFF2-40B4-BE49-F238E27FC236}">
                <a16:creationId xmlns:a16="http://schemas.microsoft.com/office/drawing/2014/main" id="{A44CB66A-FCD1-4947-AE07-53EAAA3A5B24}"/>
              </a:ext>
            </a:extLst>
          </p:cNvPr>
          <p:cNvPicPr>
            <a:picLocks noChangeAspect="1"/>
          </p:cNvPicPr>
          <p:nvPr/>
        </p:nvPicPr>
        <p:blipFill>
          <a:blip r:embed="rId2"/>
          <a:stretch>
            <a:fillRect/>
          </a:stretch>
        </p:blipFill>
        <p:spPr>
          <a:xfrm>
            <a:off x="2790418" y="2904949"/>
            <a:ext cx="6611163" cy="2915747"/>
          </a:xfrm>
          <a:prstGeom prst="rect">
            <a:avLst/>
          </a:prstGeom>
        </p:spPr>
      </p:pic>
    </p:spTree>
    <p:extLst>
      <p:ext uri="{BB962C8B-B14F-4D97-AF65-F5344CB8AC3E}">
        <p14:creationId xmlns:p14="http://schemas.microsoft.com/office/powerpoint/2010/main" val="120508990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spcBef>
                <a:spcPts val="1200"/>
              </a:spcBef>
              <a:buFont typeface="Arial" panose="020B0604020202020204" pitchFamily="34" charset="0"/>
              <a:buChar char="•"/>
            </a:pPr>
            <a:r>
              <a:rPr lang="en-US" b="0" dirty="0"/>
              <a:t>By convention, Compose files are named </a:t>
            </a:r>
            <a:r>
              <a:rPr lang="en-US" b="0" dirty="0">
                <a:latin typeface="Consolas" panose="020B0609020204030204" pitchFamily="49" charset="0"/>
              </a:rPr>
              <a:t>docker-</a:t>
            </a:r>
            <a:r>
              <a:rPr lang="en-US" b="0" dirty="0" err="1">
                <a:latin typeface="Consolas" panose="020B0609020204030204" pitchFamily="49" charset="0"/>
              </a:rPr>
              <a:t>compose.yml</a:t>
            </a:r>
            <a:r>
              <a:rPr lang="en-US" b="0" dirty="0"/>
              <a:t>. From the directory where the YAML file is saved, you can start all the services in the Compose file as containers by running the </a:t>
            </a:r>
            <a:r>
              <a:rPr lang="en-US" b="0" dirty="0">
                <a:latin typeface="Consolas" panose="020B0609020204030204" pitchFamily="49" charset="0"/>
              </a:rPr>
              <a:t>up</a:t>
            </a:r>
            <a:r>
              <a:rPr lang="en-US" dirty="0"/>
              <a:t> </a:t>
            </a:r>
            <a:r>
              <a:rPr lang="en-US" b="0" dirty="0"/>
              <a:t>command:</a:t>
            </a:r>
          </a:p>
          <a:p>
            <a:pPr marL="1028700" lvl="1" indent="-342900">
              <a:spcBef>
                <a:spcPts val="1200"/>
              </a:spcBef>
            </a:pPr>
            <a:r>
              <a:rPr lang="en-US" dirty="0">
                <a:latin typeface="Consolas" panose="020B0609020204030204" pitchFamily="49" charset="0"/>
              </a:rPr>
              <a:t>docker-compose up -d</a:t>
            </a:r>
          </a:p>
          <a:p>
            <a:pPr marL="342900" indent="-342900">
              <a:spcBef>
                <a:spcPts val="1200"/>
              </a:spcBef>
              <a:buFont typeface="Arial" panose="020B0604020202020204" pitchFamily="34" charset="0"/>
              <a:buChar char="•"/>
            </a:pPr>
            <a:r>
              <a:rPr lang="en-US" b="0" dirty="0"/>
              <a:t>As with the Docker CLI, we can specify </a:t>
            </a:r>
            <a:r>
              <a:rPr lang="en-US" b="0" dirty="0">
                <a:latin typeface="Consolas" panose="020B0609020204030204" pitchFamily="49" charset="0"/>
              </a:rPr>
              <a:t>-d</a:t>
            </a:r>
            <a:r>
              <a:rPr lang="en-US" dirty="0"/>
              <a:t> </a:t>
            </a:r>
            <a:r>
              <a:rPr lang="en-US" b="0" dirty="0"/>
              <a:t>to </a:t>
            </a:r>
            <a:r>
              <a:rPr lang="en-US" b="0" dirty="0" err="1"/>
              <a:t>daemonize</a:t>
            </a:r>
            <a:r>
              <a:rPr lang="en-US" b="0" dirty="0"/>
              <a:t> all the containers and keep them running in the background.</a:t>
            </a:r>
          </a:p>
          <a:p>
            <a:pPr marL="342900" indent="-342900">
              <a:spcBef>
                <a:spcPts val="1200"/>
              </a:spcBef>
              <a:buFont typeface="Arial" panose="020B0604020202020204" pitchFamily="34" charset="0"/>
              <a:buChar char="•"/>
            </a:pPr>
            <a:r>
              <a:rPr lang="en-US" b="0" dirty="0"/>
              <a:t>Containers started using Docker Compose are just normal Docker containers and we can work with them using Docker CLI in the normal way.</a:t>
            </a:r>
          </a:p>
          <a:p>
            <a:pPr marL="342900" indent="-342900">
              <a:buFont typeface="Arial" panose="020B0604020202020204" pitchFamily="34" charset="0"/>
              <a:buChar char="•"/>
            </a:pPr>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Starting containers using Docker Compose</a:t>
            </a:r>
          </a:p>
        </p:txBody>
      </p:sp>
    </p:spTree>
    <p:extLst>
      <p:ext uri="{BB962C8B-B14F-4D97-AF65-F5344CB8AC3E}">
        <p14:creationId xmlns:p14="http://schemas.microsoft.com/office/powerpoint/2010/main" val="34129670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spcBef>
                <a:spcPts val="1200"/>
              </a:spcBef>
              <a:buFont typeface="Arial" panose="020B0604020202020204" pitchFamily="34" charset="0"/>
              <a:buChar char="•"/>
            </a:pPr>
            <a:r>
              <a:rPr lang="en-US" b="0" dirty="0"/>
              <a:t>Docker Compose lets you scale up by adding more containers. More containers can be added with the </a:t>
            </a:r>
            <a:r>
              <a:rPr lang="en-US" b="0" dirty="0">
                <a:latin typeface="Consolas" panose="020B0609020204030204" pitchFamily="49" charset="0"/>
              </a:rPr>
              <a:t>scale</a:t>
            </a:r>
            <a:r>
              <a:rPr lang="en-US" dirty="0"/>
              <a:t> </a:t>
            </a:r>
            <a:r>
              <a:rPr lang="en-US" b="0" dirty="0"/>
              <a:t>option to the </a:t>
            </a:r>
            <a:r>
              <a:rPr lang="en-US" b="0" dirty="0">
                <a:latin typeface="Consolas" panose="020B0609020204030204" pitchFamily="49" charset="0"/>
              </a:rPr>
              <a:t>up</a:t>
            </a:r>
            <a:r>
              <a:rPr lang="en-US" dirty="0"/>
              <a:t> </a:t>
            </a:r>
            <a:r>
              <a:rPr lang="en-US" b="0" dirty="0"/>
              <a:t>command as in the following example, which specifies the desired number of containers:</a:t>
            </a:r>
          </a:p>
          <a:p>
            <a:pPr marL="1028700" lvl="1" indent="-342900">
              <a:spcBef>
                <a:spcPts val="1200"/>
              </a:spcBef>
            </a:pPr>
            <a:r>
              <a:rPr lang="en-US" dirty="0">
                <a:latin typeface="Consolas" panose="020B0609020204030204" pitchFamily="49" charset="0"/>
              </a:rPr>
              <a:t>docker-compose up –d --scale [SERVICE_NAME]=5</a:t>
            </a:r>
          </a:p>
          <a:p>
            <a:pPr marL="342900" indent="-342900">
              <a:spcBef>
                <a:spcPts val="1200"/>
              </a:spcBef>
              <a:buFont typeface="Arial" panose="020B0604020202020204" pitchFamily="34" charset="0"/>
              <a:buChar char="•"/>
            </a:pPr>
            <a:r>
              <a:rPr lang="en-US" dirty="0"/>
              <a:t>The DNS server in Docker supports load balancing, which means that if you repeat web requests to the scaled service, each request may be routed to a different container instance.</a:t>
            </a:r>
          </a:p>
          <a:p>
            <a:pPr marL="1028700" lvl="1" indent="-342900"/>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Scaling using Docker Compose</a:t>
            </a:r>
          </a:p>
        </p:txBody>
      </p:sp>
    </p:spTree>
    <p:extLst>
      <p:ext uri="{BB962C8B-B14F-4D97-AF65-F5344CB8AC3E}">
        <p14:creationId xmlns:p14="http://schemas.microsoft.com/office/powerpoint/2010/main" val="36596982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b="0" dirty="0"/>
              <a:t>It is possible to administer all the containers in Compose project with single commands. These are typically the Docker CLI commands transplanted to Docker Compose. </a:t>
            </a:r>
          </a:p>
          <a:p>
            <a:pPr marL="1028700" lvl="1" indent="-342900"/>
            <a:r>
              <a:rPr lang="en-US" b="0" dirty="0"/>
              <a:t>To stop all the containers:</a:t>
            </a:r>
          </a:p>
          <a:p>
            <a:pPr marL="1485900" lvl="2" indent="-342900"/>
            <a:r>
              <a:rPr lang="en-US" dirty="0">
                <a:latin typeface="Consolas" panose="020B0609020204030204" pitchFamily="49" charset="0"/>
              </a:rPr>
              <a:t>docker-compose stop</a:t>
            </a:r>
          </a:p>
          <a:p>
            <a:pPr marL="1028700" lvl="1" indent="-342900"/>
            <a:r>
              <a:rPr lang="en-US" b="0" dirty="0"/>
              <a:t>To start all the containers:</a:t>
            </a:r>
          </a:p>
          <a:p>
            <a:pPr marL="1485900" lvl="2" indent="-342900"/>
            <a:r>
              <a:rPr lang="en-US" dirty="0">
                <a:latin typeface="Consolas" panose="020B0609020204030204" pitchFamily="49" charset="0"/>
              </a:rPr>
              <a:t>docker-compose start</a:t>
            </a:r>
          </a:p>
          <a:p>
            <a:pPr marL="1028700" lvl="1" indent="-342900"/>
            <a:r>
              <a:rPr lang="en-US" dirty="0"/>
              <a:t>To stop and remove all the containers:</a:t>
            </a:r>
          </a:p>
          <a:p>
            <a:pPr marL="1485900" lvl="2" indent="-342900"/>
            <a:r>
              <a:rPr lang="en-US" dirty="0">
                <a:latin typeface="Consolas" panose="020B0609020204030204" pitchFamily="49" charset="0"/>
              </a:rPr>
              <a:t>docker-compose down</a:t>
            </a:r>
          </a:p>
          <a:p>
            <a:pPr marL="342900" indent="-342900">
              <a:buFont typeface="Arial" panose="020B0604020202020204" pitchFamily="34" charset="0"/>
              <a:buChar char="•"/>
            </a:pPr>
            <a:r>
              <a:rPr lang="en-US" dirty="0"/>
              <a:t>When you create services with Compose, Docker has no notion that they’re related (other than being in the same network). In order to manage the services as a single unit, you work in the directory on your client machine where the </a:t>
            </a:r>
            <a:r>
              <a:rPr lang="en-US" b="0" dirty="0">
                <a:latin typeface="Consolas" panose="020B0609020204030204" pitchFamily="49" charset="0"/>
              </a:rPr>
              <a:t>docker-</a:t>
            </a:r>
            <a:r>
              <a:rPr lang="en-US" b="0" dirty="0" err="1">
                <a:latin typeface="Consolas" panose="020B0609020204030204" pitchFamily="49" charset="0"/>
              </a:rPr>
              <a:t>compose.yml</a:t>
            </a:r>
            <a:r>
              <a:rPr lang="en-US" b="0" dirty="0"/>
              <a:t> </a:t>
            </a:r>
            <a:r>
              <a:rPr lang="en-US" dirty="0"/>
              <a:t>file lives. </a:t>
            </a:r>
          </a:p>
          <a:p>
            <a:pPr marL="342900" indent="-342900"/>
            <a:endParaRPr lang="en-US" dirty="0"/>
          </a:p>
          <a:p>
            <a:pPr marL="1028700" lvl="1" indent="-342900"/>
            <a:endParaRPr lang="en-US" dirty="0"/>
          </a:p>
          <a:p>
            <a:pPr marL="1028700" lvl="1" indent="-342900"/>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Administer all the containers</a:t>
            </a:r>
          </a:p>
        </p:txBody>
      </p:sp>
    </p:spTree>
    <p:extLst>
      <p:ext uri="{BB962C8B-B14F-4D97-AF65-F5344CB8AC3E}">
        <p14:creationId xmlns:p14="http://schemas.microsoft.com/office/powerpoint/2010/main" val="339151907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spcBef>
                <a:spcPts val="1200"/>
              </a:spcBef>
              <a:buFont typeface="Arial" panose="020B0604020202020204" pitchFamily="34" charset="0"/>
              <a:buChar char="•"/>
            </a:pPr>
            <a:r>
              <a:rPr lang="en-US" b="0" dirty="0"/>
              <a:t>With Docker Compose, you can orchestrate complex applications by linking containers together and running them inside a Docker network. Distributed solutions can be captured at the infrastructure level in a Compose file.</a:t>
            </a:r>
          </a:p>
          <a:p>
            <a:pPr marL="342900" indent="-342900">
              <a:spcBef>
                <a:spcPts val="1200"/>
              </a:spcBef>
              <a:buFont typeface="Arial" panose="020B0604020202020204" pitchFamily="34" charset="0"/>
              <a:buChar char="•"/>
            </a:pPr>
            <a:r>
              <a:rPr lang="en-US" b="0" dirty="0"/>
              <a:t>Each component in the stack refers to its dependencies by name, and that will be consistent for every environment in which the containers are in the same network, even if they are running at different levels of scale (which means there’s no change to application configuration).</a:t>
            </a:r>
            <a:endParaRPr lang="en-US" dirty="0"/>
          </a:p>
          <a:p>
            <a:pPr marL="342900" indent="-342900"/>
            <a:endParaRPr lang="en-US" dirty="0"/>
          </a:p>
          <a:p>
            <a:pPr marL="1028700" lvl="1" indent="-342900"/>
            <a:endParaRPr lang="en-US" dirty="0"/>
          </a:p>
          <a:p>
            <a:pPr marL="1028700" lvl="1" indent="-342900"/>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Benefits of using Docker Compose</a:t>
            </a:r>
          </a:p>
        </p:txBody>
      </p:sp>
    </p:spTree>
    <p:extLst>
      <p:ext uri="{BB962C8B-B14F-4D97-AF65-F5344CB8AC3E}">
        <p14:creationId xmlns:p14="http://schemas.microsoft.com/office/powerpoint/2010/main" val="83412179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a:xfrm>
            <a:off x="498418" y="1352362"/>
            <a:ext cx="11168270" cy="2757522"/>
          </a:xfrm>
        </p:spPr>
        <p:txBody>
          <a:bodyPr anchor="ctr"/>
          <a:lstStyle/>
          <a:p>
            <a:pPr algn="ctr"/>
            <a:r>
              <a:rPr lang="en-US" sz="9600" b="0" dirty="0"/>
              <a:t>DEMO</a:t>
            </a:r>
            <a:r>
              <a:rPr lang="en-US" b="0" dirty="0"/>
              <a:t> </a:t>
            </a:r>
          </a:p>
          <a:p>
            <a:pPr marL="342900" indent="-342900">
              <a:buFont typeface="Arial" panose="020B0604020202020204" pitchFamily="34" charset="0"/>
              <a:buChar char="•"/>
            </a:pPr>
            <a:endParaRPr lang="en-US" b="0" dirty="0"/>
          </a:p>
          <a:p>
            <a:pPr marL="342900" indent="-342900"/>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Using Docker Compose</a:t>
            </a:r>
          </a:p>
        </p:txBody>
      </p:sp>
      <p:pic>
        <p:nvPicPr>
          <p:cNvPr id="4" name="Picture 3">
            <a:extLst>
              <a:ext uri="{FF2B5EF4-FFF2-40B4-BE49-F238E27FC236}">
                <a16:creationId xmlns:a16="http://schemas.microsoft.com/office/drawing/2014/main" id="{F978E71E-170F-47E9-96E0-570EC05C7749}"/>
              </a:ext>
            </a:extLst>
          </p:cNvPr>
          <p:cNvPicPr>
            <a:picLocks noChangeAspect="1"/>
          </p:cNvPicPr>
          <p:nvPr/>
        </p:nvPicPr>
        <p:blipFill>
          <a:blip r:embed="rId3"/>
          <a:stretch>
            <a:fillRect/>
          </a:stretch>
        </p:blipFill>
        <p:spPr>
          <a:xfrm>
            <a:off x="366755" y="3351697"/>
            <a:ext cx="11431595" cy="2534004"/>
          </a:xfrm>
          <a:prstGeom prst="rect">
            <a:avLst/>
          </a:prstGeom>
        </p:spPr>
      </p:pic>
    </p:spTree>
    <p:extLst>
      <p:ext uri="{BB962C8B-B14F-4D97-AF65-F5344CB8AC3E}">
        <p14:creationId xmlns:p14="http://schemas.microsoft.com/office/powerpoint/2010/main" val="6197489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49FE133-FF4E-4029-8D0B-291BF433476E}"/>
              </a:ext>
            </a:extLst>
          </p:cNvPr>
          <p:cNvSpPr>
            <a:spLocks noGrp="1"/>
          </p:cNvSpPr>
          <p:nvPr>
            <p:ph type="body" sz="quarter" idx="10"/>
          </p:nvPr>
        </p:nvSpPr>
        <p:spPr/>
        <p:txBody>
          <a:bodyPr/>
          <a:lstStyle/>
          <a:p>
            <a:r>
              <a:rPr lang="en-US" dirty="0"/>
              <a:t>Clustering Hosts with Docker Swarm</a:t>
            </a:r>
          </a:p>
        </p:txBody>
      </p:sp>
    </p:spTree>
    <p:extLst>
      <p:ext uri="{BB962C8B-B14F-4D97-AF65-F5344CB8AC3E}">
        <p14:creationId xmlns:p14="http://schemas.microsoft.com/office/powerpoint/2010/main" val="3059142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b="0" dirty="0"/>
              <a:t>Docker is an application platform. It lets you package your application with everything it needs, from the operating system upwards, into a single unit that you can share and run on any computer that has Docker. Docker runs your application in a lightweight, isolated component called a container. </a:t>
            </a:r>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What is Docker?</a:t>
            </a:r>
          </a:p>
        </p:txBody>
      </p:sp>
      <p:pic>
        <p:nvPicPr>
          <p:cNvPr id="1026" name="Picture 2" descr="Image result for Docker logo">
            <a:extLst>
              <a:ext uri="{FF2B5EF4-FFF2-40B4-BE49-F238E27FC236}">
                <a16:creationId xmlns:a16="http://schemas.microsoft.com/office/drawing/2014/main" id="{ECD77058-91B9-48F1-888B-C068D4E7B5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6652" y="3740790"/>
            <a:ext cx="2978695" cy="2136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391785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a:xfrm>
            <a:off x="6096000" y="2466974"/>
            <a:ext cx="5570688" cy="3652717"/>
          </a:xfrm>
        </p:spPr>
        <p:txBody>
          <a:bodyPr/>
          <a:lstStyle/>
          <a:p>
            <a:r>
              <a:rPr lang="en-US" dirty="0"/>
              <a:t>Adjust power with 1 command</a:t>
            </a:r>
          </a:p>
          <a:p>
            <a:pPr marL="342900" indent="-342900">
              <a:buFont typeface="Arial" panose="020B0604020202020204" pitchFamily="34" charset="0"/>
              <a:buChar char="•"/>
            </a:pPr>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Docker Swarm</a:t>
            </a:r>
          </a:p>
        </p:txBody>
      </p:sp>
      <p:pic>
        <p:nvPicPr>
          <p:cNvPr id="1026" name="Picture 2" descr="Похожее изображение">
            <a:extLst>
              <a:ext uri="{FF2B5EF4-FFF2-40B4-BE49-F238E27FC236}">
                <a16:creationId xmlns:a16="http://schemas.microsoft.com/office/drawing/2014/main" id="{E9D49EFE-1F73-48A8-916E-E28AF4C88F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1047750"/>
            <a:ext cx="4219575"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940900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0F5C130-028D-4347-AF6D-5F1D589D3BD8}"/>
              </a:ext>
            </a:extLst>
          </p:cNvPr>
          <p:cNvSpPr>
            <a:spLocks noGrp="1"/>
          </p:cNvSpPr>
          <p:nvPr>
            <p:ph idx="1"/>
          </p:nvPr>
        </p:nvSpPr>
        <p:spPr>
          <a:xfrm>
            <a:off x="6810374" y="1352362"/>
            <a:ext cx="4856313" cy="4767330"/>
          </a:xfrm>
        </p:spPr>
        <p:txBody>
          <a:bodyPr/>
          <a:lstStyle/>
          <a:p>
            <a:r>
              <a:rPr lang="en-US" dirty="0"/>
              <a:t>docker swarm </a:t>
            </a:r>
            <a:r>
              <a:rPr lang="en-US" dirty="0" err="1"/>
              <a:t>init</a:t>
            </a:r>
            <a:endParaRPr lang="en-US" dirty="0"/>
          </a:p>
          <a:p>
            <a:endParaRPr lang="en-US" dirty="0"/>
          </a:p>
          <a:p>
            <a:r>
              <a:rPr lang="en-US" dirty="0"/>
              <a:t>docker swarm join …</a:t>
            </a:r>
            <a:endParaRPr lang="ru-RU" dirty="0"/>
          </a:p>
          <a:p>
            <a:endParaRPr lang="ru-RU" dirty="0"/>
          </a:p>
          <a:p>
            <a:r>
              <a:rPr lang="en-US" dirty="0"/>
              <a:t>That’s it </a:t>
            </a:r>
            <a:r>
              <a:rPr lang="en-US" dirty="0">
                <a:sym typeface="Wingdings" panose="05000000000000000000" pitchFamily="2" charset="2"/>
              </a:rPr>
              <a:t></a:t>
            </a:r>
            <a:endParaRPr lang="en-US" dirty="0"/>
          </a:p>
        </p:txBody>
      </p:sp>
      <p:sp>
        <p:nvSpPr>
          <p:cNvPr id="3" name="Text Placeholder 2">
            <a:extLst>
              <a:ext uri="{FF2B5EF4-FFF2-40B4-BE49-F238E27FC236}">
                <a16:creationId xmlns:a16="http://schemas.microsoft.com/office/drawing/2014/main" id="{40D2C12D-7058-487E-9C52-BBF8A412894D}"/>
              </a:ext>
            </a:extLst>
          </p:cNvPr>
          <p:cNvSpPr>
            <a:spLocks noGrp="1"/>
          </p:cNvSpPr>
          <p:nvPr>
            <p:ph type="body" sz="quarter" idx="12"/>
          </p:nvPr>
        </p:nvSpPr>
        <p:spPr/>
        <p:txBody>
          <a:bodyPr/>
          <a:lstStyle/>
          <a:p>
            <a:r>
              <a:rPr lang="en-US" dirty="0"/>
              <a:t>Setting up a cluster</a:t>
            </a:r>
          </a:p>
        </p:txBody>
      </p:sp>
      <p:pic>
        <p:nvPicPr>
          <p:cNvPr id="4" name="Picture 3">
            <a:extLst>
              <a:ext uri="{FF2B5EF4-FFF2-40B4-BE49-F238E27FC236}">
                <a16:creationId xmlns:a16="http://schemas.microsoft.com/office/drawing/2014/main" id="{038C99C3-E9CD-4EC5-AE04-CBBF402937E0}"/>
              </a:ext>
            </a:extLst>
          </p:cNvPr>
          <p:cNvPicPr>
            <a:picLocks noChangeAspect="1"/>
          </p:cNvPicPr>
          <p:nvPr/>
        </p:nvPicPr>
        <p:blipFill>
          <a:blip r:embed="rId2"/>
          <a:stretch>
            <a:fillRect/>
          </a:stretch>
        </p:blipFill>
        <p:spPr>
          <a:xfrm>
            <a:off x="525313" y="1352362"/>
            <a:ext cx="6219825" cy="4162425"/>
          </a:xfrm>
          <a:prstGeom prst="rect">
            <a:avLst/>
          </a:prstGeom>
        </p:spPr>
      </p:pic>
    </p:spTree>
    <p:extLst>
      <p:ext uri="{BB962C8B-B14F-4D97-AF65-F5344CB8AC3E}">
        <p14:creationId xmlns:p14="http://schemas.microsoft.com/office/powerpoint/2010/main" val="177776431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E5B5F43-C3DF-4EE3-90F8-8E9755187464}"/>
              </a:ext>
            </a:extLst>
          </p:cNvPr>
          <p:cNvSpPr>
            <a:spLocks noGrp="1"/>
          </p:cNvSpPr>
          <p:nvPr>
            <p:ph idx="1"/>
          </p:nvPr>
        </p:nvSpPr>
        <p:spPr>
          <a:xfrm>
            <a:off x="6096000" y="1352362"/>
            <a:ext cx="5570688" cy="4767330"/>
          </a:xfrm>
        </p:spPr>
        <p:txBody>
          <a:bodyPr/>
          <a:lstStyle/>
          <a:p>
            <a:r>
              <a:rPr lang="en-US" dirty="0"/>
              <a:t>You may have nodes on Windows, Linux and even ARM</a:t>
            </a:r>
          </a:p>
        </p:txBody>
      </p:sp>
      <p:sp>
        <p:nvSpPr>
          <p:cNvPr id="3" name="Text Placeholder 2">
            <a:extLst>
              <a:ext uri="{FF2B5EF4-FFF2-40B4-BE49-F238E27FC236}">
                <a16:creationId xmlns:a16="http://schemas.microsoft.com/office/drawing/2014/main" id="{9C28CE67-5402-4613-9F4A-9BC140ABD0C3}"/>
              </a:ext>
            </a:extLst>
          </p:cNvPr>
          <p:cNvSpPr>
            <a:spLocks noGrp="1"/>
          </p:cNvSpPr>
          <p:nvPr>
            <p:ph type="body" sz="quarter" idx="12"/>
          </p:nvPr>
        </p:nvSpPr>
        <p:spPr/>
        <p:txBody>
          <a:bodyPr/>
          <a:lstStyle/>
          <a:p>
            <a:r>
              <a:rPr lang="en-US" dirty="0"/>
              <a:t>Mixed swarm environment</a:t>
            </a:r>
          </a:p>
        </p:txBody>
      </p:sp>
      <p:pic>
        <p:nvPicPr>
          <p:cNvPr id="4" name="Picture 3">
            <a:extLst>
              <a:ext uri="{FF2B5EF4-FFF2-40B4-BE49-F238E27FC236}">
                <a16:creationId xmlns:a16="http://schemas.microsoft.com/office/drawing/2014/main" id="{7B4232FF-F7A0-42DD-9EAA-E1F97035C550}"/>
              </a:ext>
            </a:extLst>
          </p:cNvPr>
          <p:cNvPicPr>
            <a:picLocks noChangeAspect="1"/>
          </p:cNvPicPr>
          <p:nvPr/>
        </p:nvPicPr>
        <p:blipFill>
          <a:blip r:embed="rId2"/>
          <a:stretch>
            <a:fillRect/>
          </a:stretch>
        </p:blipFill>
        <p:spPr>
          <a:xfrm>
            <a:off x="415625" y="1657349"/>
            <a:ext cx="5760426" cy="3948809"/>
          </a:xfrm>
          <a:prstGeom prst="rect">
            <a:avLst/>
          </a:prstGeom>
        </p:spPr>
      </p:pic>
    </p:spTree>
    <p:extLst>
      <p:ext uri="{BB962C8B-B14F-4D97-AF65-F5344CB8AC3E}">
        <p14:creationId xmlns:p14="http://schemas.microsoft.com/office/powerpoint/2010/main" val="183957246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227477E-A3E3-42AB-B5D5-0DA52FE75D28}"/>
              </a:ext>
            </a:extLst>
          </p:cNvPr>
          <p:cNvSpPr>
            <a:spLocks noGrp="1"/>
          </p:cNvSpPr>
          <p:nvPr>
            <p:ph idx="1"/>
          </p:nvPr>
        </p:nvSpPr>
        <p:spPr>
          <a:xfrm>
            <a:off x="6096000" y="1600147"/>
            <a:ext cx="5579706" cy="928449"/>
          </a:xfrm>
        </p:spPr>
        <p:txBody>
          <a:bodyPr/>
          <a:lstStyle/>
          <a:p>
            <a:r>
              <a:rPr lang="en-US" b="0" dirty="0"/>
              <a:t>Service</a:t>
            </a:r>
            <a:r>
              <a:rPr lang="en-US" dirty="0"/>
              <a:t> is an abstraction over container that can be scaled</a:t>
            </a:r>
          </a:p>
          <a:p>
            <a:endParaRPr lang="en-US" dirty="0"/>
          </a:p>
        </p:txBody>
      </p:sp>
      <p:sp>
        <p:nvSpPr>
          <p:cNvPr id="3" name="Text Placeholder 2">
            <a:extLst>
              <a:ext uri="{FF2B5EF4-FFF2-40B4-BE49-F238E27FC236}">
                <a16:creationId xmlns:a16="http://schemas.microsoft.com/office/drawing/2014/main" id="{33AC22F5-FA0A-4DFA-B7C6-FD8D3DDF06C9}"/>
              </a:ext>
            </a:extLst>
          </p:cNvPr>
          <p:cNvSpPr>
            <a:spLocks noGrp="1"/>
          </p:cNvSpPr>
          <p:nvPr>
            <p:ph type="body" sz="quarter" idx="12"/>
          </p:nvPr>
        </p:nvSpPr>
        <p:spPr/>
        <p:txBody>
          <a:bodyPr/>
          <a:lstStyle/>
          <a:p>
            <a:r>
              <a:rPr lang="en-US" dirty="0"/>
              <a:t>Service is almost a container but better</a:t>
            </a:r>
          </a:p>
        </p:txBody>
      </p:sp>
      <p:pic>
        <p:nvPicPr>
          <p:cNvPr id="1026" name="Picture 2" descr="Картинки по запросу what is service docker">
            <a:extLst>
              <a:ext uri="{FF2B5EF4-FFF2-40B4-BE49-F238E27FC236}">
                <a16:creationId xmlns:a16="http://schemas.microsoft.com/office/drawing/2014/main" id="{FE401B37-408E-4A16-868B-B4905BC5C8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625" y="1044173"/>
            <a:ext cx="5058703" cy="3490505"/>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1">
            <a:extLst>
              <a:ext uri="{FF2B5EF4-FFF2-40B4-BE49-F238E27FC236}">
                <a16:creationId xmlns:a16="http://schemas.microsoft.com/office/drawing/2014/main" id="{99DC9CF9-E77C-4CC3-8452-5719806E0A59}"/>
              </a:ext>
            </a:extLst>
          </p:cNvPr>
          <p:cNvSpPr txBox="1">
            <a:spLocks/>
          </p:cNvSpPr>
          <p:nvPr/>
        </p:nvSpPr>
        <p:spPr>
          <a:xfrm>
            <a:off x="1208727" y="4694125"/>
            <a:ext cx="9617132" cy="524063"/>
          </a:xfrm>
          <a:prstGeom prst="rect">
            <a:avLst/>
          </a:prstGeom>
        </p:spPr>
        <p:style>
          <a:lnRef idx="1">
            <a:schemeClr val="accent6"/>
          </a:lnRef>
          <a:fillRef idx="2">
            <a:schemeClr val="accent6"/>
          </a:fillRef>
          <a:effectRef idx="1">
            <a:schemeClr val="accent6"/>
          </a:effectRef>
          <a:fontRef idx="minor">
            <a:schemeClr val="dk1"/>
          </a:fontRef>
        </p:style>
        <p:txBody>
          <a:bodyPr/>
          <a:lstStyle>
            <a:lvl1pPr marL="0" indent="0" algn="l" defTabSz="914400" rtl="0" eaLnBrk="1" latinLnBrk="0" hangingPunct="1">
              <a:lnSpc>
                <a:spcPct val="100000"/>
              </a:lnSpc>
              <a:spcBef>
                <a:spcPts val="0"/>
              </a:spcBef>
              <a:spcAft>
                <a:spcPts val="400"/>
              </a:spcAft>
              <a:buFont typeface="Arial" panose="020B0604020202020204" pitchFamily="34" charset="0"/>
              <a:buNone/>
              <a:defRPr sz="2400" b="1" i="0" kern="1200">
                <a:solidFill>
                  <a:schemeClr val="dk1"/>
                </a:solidFill>
                <a:latin typeface="Open Sans Semibold" panose="020B0606030504020204" pitchFamily="34" charset="0"/>
                <a:ea typeface="Open Sans Semibold" panose="020B0606030504020204" pitchFamily="34" charset="0"/>
                <a:cs typeface="Open Sans Semibold" panose="020B0606030504020204" pitchFamily="34" charset="0"/>
              </a:defRPr>
            </a:lvl1pPr>
            <a:lvl2pPr marL="685800" indent="-228600" algn="l" defTabSz="914400" rtl="0" eaLnBrk="1" latinLnBrk="0" hangingPunct="1">
              <a:lnSpc>
                <a:spcPct val="100000"/>
              </a:lnSpc>
              <a:spcBef>
                <a:spcPts val="0"/>
              </a:spcBef>
              <a:spcAft>
                <a:spcPts val="400"/>
              </a:spcAft>
              <a:buFont typeface="Arial" panose="020B0604020202020204" pitchFamily="34" charset="0"/>
              <a:buChar char="•"/>
              <a:defRPr sz="2000" b="0" i="0" kern="1200">
                <a:solidFill>
                  <a:schemeClr val="dk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100000"/>
              </a:lnSpc>
              <a:spcBef>
                <a:spcPts val="0"/>
              </a:spcBef>
              <a:spcAft>
                <a:spcPts val="400"/>
              </a:spcAft>
              <a:buFont typeface="Arial" panose="020B0604020202020204" pitchFamily="34" charset="0"/>
              <a:buChar char="•"/>
              <a:defRPr sz="1800" b="0" i="0" kern="1200">
                <a:solidFill>
                  <a:schemeClr val="dk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100000"/>
              </a:lnSpc>
              <a:spcBef>
                <a:spcPts val="0"/>
              </a:spcBef>
              <a:spcAft>
                <a:spcPts val="400"/>
              </a:spcAft>
              <a:buFont typeface="Arial" panose="020B0604020202020204" pitchFamily="34" charset="0"/>
              <a:buChar char="•"/>
              <a:defRPr sz="1600" b="0" i="0" kern="1200">
                <a:solidFill>
                  <a:schemeClr val="dk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100000"/>
              </a:lnSpc>
              <a:spcBef>
                <a:spcPts val="0"/>
              </a:spcBef>
              <a:spcAft>
                <a:spcPts val="400"/>
              </a:spcAft>
              <a:buFont typeface="Arial" panose="020B0604020202020204" pitchFamily="34" charset="0"/>
              <a:buChar char="•"/>
              <a:defRPr sz="1600" b="0" i="0" kern="1200">
                <a:solidFill>
                  <a:schemeClr val="dk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r>
              <a:rPr lang="en-US" dirty="0"/>
              <a:t>docker service create --name web --publish 80:80 </a:t>
            </a:r>
            <a:r>
              <a:rPr lang="en-US" dirty="0" err="1"/>
              <a:t>nginx:alpine</a:t>
            </a:r>
            <a:endParaRPr lang="en-US" dirty="0"/>
          </a:p>
        </p:txBody>
      </p:sp>
      <p:sp>
        <p:nvSpPr>
          <p:cNvPr id="6" name="Content Placeholder 1">
            <a:extLst>
              <a:ext uri="{FF2B5EF4-FFF2-40B4-BE49-F238E27FC236}">
                <a16:creationId xmlns:a16="http://schemas.microsoft.com/office/drawing/2014/main" id="{44F84D71-EA33-4409-B41B-9933985A3C13}"/>
              </a:ext>
            </a:extLst>
          </p:cNvPr>
          <p:cNvSpPr txBox="1">
            <a:spLocks/>
          </p:cNvSpPr>
          <p:nvPr/>
        </p:nvSpPr>
        <p:spPr>
          <a:xfrm>
            <a:off x="1208727" y="5390115"/>
            <a:ext cx="4378382" cy="399144"/>
          </a:xfrm>
          <a:prstGeom prst="rect">
            <a:avLst/>
          </a:prstGeom>
        </p:spPr>
        <p:style>
          <a:lnRef idx="1">
            <a:schemeClr val="accent6"/>
          </a:lnRef>
          <a:fillRef idx="2">
            <a:schemeClr val="accent6"/>
          </a:fillRef>
          <a:effectRef idx="1">
            <a:schemeClr val="accent6"/>
          </a:effectRef>
          <a:fontRef idx="minor">
            <a:schemeClr val="dk1"/>
          </a:fontRef>
        </p:style>
        <p:txBody>
          <a:bodyPr/>
          <a:lstStyle>
            <a:lvl1pPr marL="0" indent="0" algn="l" defTabSz="914400" rtl="0" eaLnBrk="1" latinLnBrk="0" hangingPunct="1">
              <a:lnSpc>
                <a:spcPct val="100000"/>
              </a:lnSpc>
              <a:spcBef>
                <a:spcPts val="0"/>
              </a:spcBef>
              <a:spcAft>
                <a:spcPts val="400"/>
              </a:spcAft>
              <a:buFont typeface="Arial" panose="020B0604020202020204" pitchFamily="34" charset="0"/>
              <a:buNone/>
              <a:defRPr sz="2400" b="1" i="0" kern="1200">
                <a:solidFill>
                  <a:schemeClr val="dk1"/>
                </a:solidFill>
                <a:latin typeface="Open Sans Semibold" panose="020B0606030504020204" pitchFamily="34" charset="0"/>
                <a:ea typeface="Open Sans Semibold" panose="020B0606030504020204" pitchFamily="34" charset="0"/>
                <a:cs typeface="Open Sans Semibold" panose="020B0606030504020204" pitchFamily="34" charset="0"/>
              </a:defRPr>
            </a:lvl1pPr>
            <a:lvl2pPr marL="685800" indent="-228600" algn="l" defTabSz="914400" rtl="0" eaLnBrk="1" latinLnBrk="0" hangingPunct="1">
              <a:lnSpc>
                <a:spcPct val="100000"/>
              </a:lnSpc>
              <a:spcBef>
                <a:spcPts val="0"/>
              </a:spcBef>
              <a:spcAft>
                <a:spcPts val="400"/>
              </a:spcAft>
              <a:buFont typeface="Arial" panose="020B0604020202020204" pitchFamily="34" charset="0"/>
              <a:buChar char="•"/>
              <a:defRPr sz="2000" b="0" i="0" kern="1200">
                <a:solidFill>
                  <a:schemeClr val="dk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100000"/>
              </a:lnSpc>
              <a:spcBef>
                <a:spcPts val="0"/>
              </a:spcBef>
              <a:spcAft>
                <a:spcPts val="400"/>
              </a:spcAft>
              <a:buFont typeface="Arial" panose="020B0604020202020204" pitchFamily="34" charset="0"/>
              <a:buChar char="•"/>
              <a:defRPr sz="1800" b="0" i="0" kern="1200">
                <a:solidFill>
                  <a:schemeClr val="dk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100000"/>
              </a:lnSpc>
              <a:spcBef>
                <a:spcPts val="0"/>
              </a:spcBef>
              <a:spcAft>
                <a:spcPts val="400"/>
              </a:spcAft>
              <a:buFont typeface="Arial" panose="020B0604020202020204" pitchFamily="34" charset="0"/>
              <a:buChar char="•"/>
              <a:defRPr sz="1600" b="0" i="0" kern="1200">
                <a:solidFill>
                  <a:schemeClr val="dk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100000"/>
              </a:lnSpc>
              <a:spcBef>
                <a:spcPts val="0"/>
              </a:spcBef>
              <a:spcAft>
                <a:spcPts val="400"/>
              </a:spcAft>
              <a:buFont typeface="Arial" panose="020B0604020202020204" pitchFamily="34" charset="0"/>
              <a:buChar char="•"/>
              <a:defRPr sz="1600" b="0" i="0" kern="1200">
                <a:solidFill>
                  <a:schemeClr val="dk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r>
              <a:rPr lang="en-US"/>
              <a:t>docker service scale web=5</a:t>
            </a:r>
            <a:endParaRPr lang="en-US" dirty="0"/>
          </a:p>
        </p:txBody>
      </p:sp>
      <p:sp>
        <p:nvSpPr>
          <p:cNvPr id="7" name="Content Placeholder 1">
            <a:extLst>
              <a:ext uri="{FF2B5EF4-FFF2-40B4-BE49-F238E27FC236}">
                <a16:creationId xmlns:a16="http://schemas.microsoft.com/office/drawing/2014/main" id="{68706FF3-B1CB-4D58-B385-155DEA4475B0}"/>
              </a:ext>
            </a:extLst>
          </p:cNvPr>
          <p:cNvSpPr txBox="1">
            <a:spLocks/>
          </p:cNvSpPr>
          <p:nvPr/>
        </p:nvSpPr>
        <p:spPr>
          <a:xfrm>
            <a:off x="1208727" y="6014519"/>
            <a:ext cx="4378382" cy="399144"/>
          </a:xfrm>
          <a:prstGeom prst="rect">
            <a:avLst/>
          </a:prstGeom>
        </p:spPr>
        <p:style>
          <a:lnRef idx="1">
            <a:schemeClr val="accent6"/>
          </a:lnRef>
          <a:fillRef idx="2">
            <a:schemeClr val="accent6"/>
          </a:fillRef>
          <a:effectRef idx="1">
            <a:schemeClr val="accent6"/>
          </a:effectRef>
          <a:fontRef idx="minor">
            <a:schemeClr val="dk1"/>
          </a:fontRef>
        </p:style>
        <p:txBody>
          <a:bodyPr/>
          <a:lstStyle>
            <a:lvl1pPr marL="0" indent="0" algn="l" defTabSz="914400" rtl="0" eaLnBrk="1" latinLnBrk="0" hangingPunct="1">
              <a:lnSpc>
                <a:spcPct val="100000"/>
              </a:lnSpc>
              <a:spcBef>
                <a:spcPts val="0"/>
              </a:spcBef>
              <a:spcAft>
                <a:spcPts val="400"/>
              </a:spcAft>
              <a:buFont typeface="Arial" panose="020B0604020202020204" pitchFamily="34" charset="0"/>
              <a:buNone/>
              <a:defRPr sz="2400" b="1" i="0" kern="1200">
                <a:solidFill>
                  <a:schemeClr val="dk1"/>
                </a:solidFill>
                <a:latin typeface="Open Sans Semibold" panose="020B0606030504020204" pitchFamily="34" charset="0"/>
                <a:ea typeface="Open Sans Semibold" panose="020B0606030504020204" pitchFamily="34" charset="0"/>
                <a:cs typeface="Open Sans Semibold" panose="020B0606030504020204" pitchFamily="34" charset="0"/>
              </a:defRPr>
            </a:lvl1pPr>
            <a:lvl2pPr marL="685800" indent="-228600" algn="l" defTabSz="914400" rtl="0" eaLnBrk="1" latinLnBrk="0" hangingPunct="1">
              <a:lnSpc>
                <a:spcPct val="100000"/>
              </a:lnSpc>
              <a:spcBef>
                <a:spcPts val="0"/>
              </a:spcBef>
              <a:spcAft>
                <a:spcPts val="400"/>
              </a:spcAft>
              <a:buFont typeface="Arial" panose="020B0604020202020204" pitchFamily="34" charset="0"/>
              <a:buChar char="•"/>
              <a:defRPr sz="2000" b="0" i="0" kern="1200">
                <a:solidFill>
                  <a:schemeClr val="dk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100000"/>
              </a:lnSpc>
              <a:spcBef>
                <a:spcPts val="0"/>
              </a:spcBef>
              <a:spcAft>
                <a:spcPts val="400"/>
              </a:spcAft>
              <a:buFont typeface="Arial" panose="020B0604020202020204" pitchFamily="34" charset="0"/>
              <a:buChar char="•"/>
              <a:defRPr sz="1800" b="0" i="0" kern="1200">
                <a:solidFill>
                  <a:schemeClr val="dk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100000"/>
              </a:lnSpc>
              <a:spcBef>
                <a:spcPts val="0"/>
              </a:spcBef>
              <a:spcAft>
                <a:spcPts val="400"/>
              </a:spcAft>
              <a:buFont typeface="Arial" panose="020B0604020202020204" pitchFamily="34" charset="0"/>
              <a:buChar char="•"/>
              <a:defRPr sz="1600" b="0" i="0" kern="1200">
                <a:solidFill>
                  <a:schemeClr val="dk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100000"/>
              </a:lnSpc>
              <a:spcBef>
                <a:spcPts val="0"/>
              </a:spcBef>
              <a:spcAft>
                <a:spcPts val="400"/>
              </a:spcAft>
              <a:buFont typeface="Arial" panose="020B0604020202020204" pitchFamily="34" charset="0"/>
              <a:buChar char="•"/>
              <a:defRPr sz="1600" b="0" i="0" kern="1200">
                <a:solidFill>
                  <a:schemeClr val="dk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r>
              <a:rPr lang="en-US" dirty="0"/>
              <a:t>docker service </a:t>
            </a:r>
            <a:r>
              <a:rPr lang="en-US" dirty="0" err="1"/>
              <a:t>ps</a:t>
            </a:r>
            <a:r>
              <a:rPr lang="en-US" dirty="0"/>
              <a:t> web</a:t>
            </a:r>
          </a:p>
        </p:txBody>
      </p:sp>
    </p:spTree>
    <p:extLst>
      <p:ext uri="{BB962C8B-B14F-4D97-AF65-F5344CB8AC3E}">
        <p14:creationId xmlns:p14="http://schemas.microsoft.com/office/powerpoint/2010/main" val="15005221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E00D4DF-2609-4FE1-B4E4-5F03671CC715}"/>
              </a:ext>
            </a:extLst>
          </p:cNvPr>
          <p:cNvSpPr>
            <a:spLocks noGrp="1"/>
          </p:cNvSpPr>
          <p:nvPr>
            <p:ph idx="1"/>
          </p:nvPr>
        </p:nvSpPr>
        <p:spPr>
          <a:xfrm>
            <a:off x="1757305" y="964562"/>
            <a:ext cx="9091670" cy="705540"/>
          </a:xfrm>
        </p:spPr>
        <p:txBody>
          <a:bodyPr/>
          <a:lstStyle/>
          <a:p>
            <a:pPr algn="ctr"/>
            <a:r>
              <a:rPr lang="en-US" dirty="0"/>
              <a:t>Docker swarm + docker compose</a:t>
            </a:r>
          </a:p>
        </p:txBody>
      </p:sp>
      <p:sp>
        <p:nvSpPr>
          <p:cNvPr id="3" name="Text Placeholder 2">
            <a:extLst>
              <a:ext uri="{FF2B5EF4-FFF2-40B4-BE49-F238E27FC236}">
                <a16:creationId xmlns:a16="http://schemas.microsoft.com/office/drawing/2014/main" id="{9F8CD2C2-815A-4F6B-A6A2-0BB31794C273}"/>
              </a:ext>
            </a:extLst>
          </p:cNvPr>
          <p:cNvSpPr>
            <a:spLocks noGrp="1"/>
          </p:cNvSpPr>
          <p:nvPr>
            <p:ph type="body" sz="quarter" idx="12"/>
          </p:nvPr>
        </p:nvSpPr>
        <p:spPr/>
        <p:txBody>
          <a:bodyPr/>
          <a:lstStyle/>
          <a:p>
            <a:r>
              <a:rPr lang="en-US" dirty="0"/>
              <a:t>A cherry on top</a:t>
            </a:r>
          </a:p>
        </p:txBody>
      </p:sp>
      <p:pic>
        <p:nvPicPr>
          <p:cNvPr id="2052" name="Picture 4">
            <a:extLst>
              <a:ext uri="{FF2B5EF4-FFF2-40B4-BE49-F238E27FC236}">
                <a16:creationId xmlns:a16="http://schemas.microsoft.com/office/drawing/2014/main" id="{CFD883F0-E8C2-46DE-9C0B-22D68016C7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1225" y="1795463"/>
            <a:ext cx="7620000" cy="4287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513574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A11F7F6-965D-4995-ABE8-5D61921E242E}"/>
              </a:ext>
            </a:extLst>
          </p:cNvPr>
          <p:cNvSpPr>
            <a:spLocks noGrp="1"/>
          </p:cNvSpPr>
          <p:nvPr>
            <p:ph idx="1"/>
          </p:nvPr>
        </p:nvSpPr>
        <p:spPr/>
        <p:txBody>
          <a:bodyPr/>
          <a:lstStyle/>
          <a:p>
            <a:pPr marL="342900" indent="-342900">
              <a:buFont typeface="Arial" panose="020B0604020202020204" pitchFamily="34" charset="0"/>
              <a:buChar char="•"/>
            </a:pPr>
            <a:r>
              <a:rPr lang="en-US" dirty="0"/>
              <a:t>Use the latest available docker when playing with swarm.</a:t>
            </a:r>
          </a:p>
          <a:p>
            <a:pPr marL="342900" indent="-342900">
              <a:buFont typeface="Arial" panose="020B0604020202020204" pitchFamily="34" charset="0"/>
              <a:buChar char="•"/>
            </a:pPr>
            <a:r>
              <a:rPr lang="en-US" dirty="0"/>
              <a:t>Consider using docker-machine tool to create “</a:t>
            </a:r>
            <a:r>
              <a:rPr lang="en-US" dirty="0" err="1"/>
              <a:t>dockernized</a:t>
            </a:r>
            <a:r>
              <a:rPr lang="en-US" dirty="0"/>
              <a:t>” VMs.</a:t>
            </a:r>
          </a:p>
          <a:p>
            <a:pPr marL="342900" indent="-342900">
              <a:buFont typeface="Arial" panose="020B0604020202020204" pitchFamily="34" charset="0"/>
              <a:buChar char="•"/>
            </a:pPr>
            <a:endParaRPr lang="en-US" dirty="0"/>
          </a:p>
        </p:txBody>
      </p:sp>
      <p:sp>
        <p:nvSpPr>
          <p:cNvPr id="3" name="Text Placeholder 2">
            <a:extLst>
              <a:ext uri="{FF2B5EF4-FFF2-40B4-BE49-F238E27FC236}">
                <a16:creationId xmlns:a16="http://schemas.microsoft.com/office/drawing/2014/main" id="{3D4FC62B-7787-4864-ABB8-D6F5D10C5F2B}"/>
              </a:ext>
            </a:extLst>
          </p:cNvPr>
          <p:cNvSpPr>
            <a:spLocks noGrp="1"/>
          </p:cNvSpPr>
          <p:nvPr>
            <p:ph type="body" sz="quarter" idx="12"/>
          </p:nvPr>
        </p:nvSpPr>
        <p:spPr/>
        <p:txBody>
          <a:bodyPr/>
          <a:lstStyle/>
          <a:p>
            <a:r>
              <a:rPr lang="en-US" dirty="0"/>
              <a:t>Notes</a:t>
            </a:r>
          </a:p>
        </p:txBody>
      </p:sp>
    </p:spTree>
    <p:extLst>
      <p:ext uri="{BB962C8B-B14F-4D97-AF65-F5344CB8AC3E}">
        <p14:creationId xmlns:p14="http://schemas.microsoft.com/office/powerpoint/2010/main" val="347126663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82E656E-F534-4E9B-AF42-6610DE8D6DE7}"/>
              </a:ext>
            </a:extLst>
          </p:cNvPr>
          <p:cNvSpPr>
            <a:spLocks noGrp="1"/>
          </p:cNvSpPr>
          <p:nvPr>
            <p:ph type="body" sz="quarter" idx="10"/>
          </p:nvPr>
        </p:nvSpPr>
        <p:spPr/>
        <p:txBody>
          <a:bodyPr/>
          <a:lstStyle/>
          <a:p>
            <a:r>
              <a:rPr lang="en-US" sz="9600" dirty="0"/>
              <a:t>Q&amp;A</a:t>
            </a:r>
          </a:p>
        </p:txBody>
      </p:sp>
    </p:spTree>
    <p:extLst>
      <p:ext uri="{BB962C8B-B14F-4D97-AF65-F5344CB8AC3E}">
        <p14:creationId xmlns:p14="http://schemas.microsoft.com/office/powerpoint/2010/main" val="189188017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6301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spcBef>
                <a:spcPts val="1200"/>
              </a:spcBef>
              <a:buFont typeface="Arial" panose="020B0604020202020204" pitchFamily="34" charset="0"/>
              <a:buChar char="•"/>
            </a:pPr>
            <a:r>
              <a:rPr lang="en-US" b="0" dirty="0"/>
              <a:t>The application package, called a Docker image, is typically only tens or hundreds of megabytes, so it’s cheap to store and fast to move.</a:t>
            </a:r>
          </a:p>
          <a:p>
            <a:pPr marL="342900" indent="-342900">
              <a:spcBef>
                <a:spcPts val="1200"/>
              </a:spcBef>
              <a:buFont typeface="Arial" panose="020B0604020202020204" pitchFamily="34" charset="0"/>
              <a:buChar char="•"/>
            </a:pPr>
            <a:r>
              <a:rPr lang="en-US" b="0" dirty="0"/>
              <a:t>When you run a container from the image, it will start in seconds and the application process actually runs on the host, which means you can run hundreds of containers on a single machine.</a:t>
            </a:r>
          </a:p>
          <a:p>
            <a:pPr marL="342900" indent="-342900">
              <a:spcBef>
                <a:spcPts val="1200"/>
              </a:spcBef>
              <a:buFont typeface="Arial" panose="020B0604020202020204" pitchFamily="34" charset="0"/>
              <a:buChar char="•"/>
            </a:pPr>
            <a:r>
              <a:rPr lang="en-US" b="0" dirty="0"/>
              <a:t>Images can be versioned, so you can be sure the software you release to production is exactly what you’ve tested.</a:t>
            </a:r>
          </a:p>
          <a:p>
            <a:pPr marL="342900" indent="-342900">
              <a:spcBef>
                <a:spcPts val="1200"/>
              </a:spcBef>
              <a:buFont typeface="Arial" panose="020B0604020202020204" pitchFamily="34" charset="0"/>
              <a:buChar char="•"/>
            </a:pPr>
            <a:r>
              <a:rPr lang="en-US" b="0" dirty="0"/>
              <a:t>With Docker, you can build your application image and know that it will run in the same way on your development laptop, on a VM in an on-premise test lab, or on a cluster of machines in the cloud.</a:t>
            </a:r>
            <a:endParaRPr lang="ru-UA" b="0"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Advantages of Docker</a:t>
            </a:r>
          </a:p>
        </p:txBody>
      </p:sp>
    </p:spTree>
    <p:extLst>
      <p:ext uri="{BB962C8B-B14F-4D97-AF65-F5344CB8AC3E}">
        <p14:creationId xmlns:p14="http://schemas.microsoft.com/office/powerpoint/2010/main" val="3868965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spcBef>
                <a:spcPts val="1200"/>
              </a:spcBef>
              <a:buFont typeface="Arial" panose="020B0604020202020204" pitchFamily="34" charset="0"/>
              <a:buChar char="•"/>
            </a:pPr>
            <a:r>
              <a:rPr lang="en-US" b="0" dirty="0"/>
              <a:t>Docker is open source and cross-platform, and one of its ecosystem’s most compelling aspects is the Docker Hub—a public registry where organizations and individuals share their own application container images.</a:t>
            </a:r>
          </a:p>
          <a:p>
            <a:pPr marL="342900" indent="-342900">
              <a:spcBef>
                <a:spcPts val="1200"/>
              </a:spcBef>
              <a:buFont typeface="Arial" panose="020B0604020202020204" pitchFamily="34" charset="0"/>
              <a:buChar char="•"/>
            </a:pPr>
            <a:r>
              <a:rPr lang="en-US" b="0" dirty="0"/>
              <a:t>In Docker, the packaging process is where development and operations meet, which means it’s a great start for the transition to DevOps. And having a framework for orchestrating work between many containers gives you the foundation for microservice architectures.</a:t>
            </a:r>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Advantages of Docker</a:t>
            </a:r>
          </a:p>
        </p:txBody>
      </p:sp>
    </p:spTree>
    <p:extLst>
      <p:ext uri="{BB962C8B-B14F-4D97-AF65-F5344CB8AC3E}">
        <p14:creationId xmlns:p14="http://schemas.microsoft.com/office/powerpoint/2010/main" val="3409128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spcBef>
                <a:spcPts val="1200"/>
              </a:spcBef>
              <a:buFont typeface="Arial" panose="020B0604020202020204" pitchFamily="34" charset="0"/>
              <a:buChar char="•"/>
            </a:pPr>
            <a:r>
              <a:rPr lang="en-US" b="0" dirty="0"/>
              <a:t>Docker is a single product which has three components:</a:t>
            </a:r>
          </a:p>
          <a:p>
            <a:pPr marL="1028700" lvl="1" indent="-342900">
              <a:spcBef>
                <a:spcPts val="1200"/>
              </a:spcBef>
            </a:pPr>
            <a:r>
              <a:rPr lang="en-US" b="0" dirty="0"/>
              <a:t>Background server that does the work;</a:t>
            </a:r>
          </a:p>
          <a:p>
            <a:pPr marL="1028700" lvl="1" indent="-342900">
              <a:spcBef>
                <a:spcPts val="1200"/>
              </a:spcBef>
            </a:pPr>
            <a:r>
              <a:rPr lang="en-US" b="0" dirty="0"/>
              <a:t>Docker client, a command-line interface for working with the server;</a:t>
            </a:r>
          </a:p>
          <a:p>
            <a:pPr marL="1028700" lvl="1" indent="-342900">
              <a:spcBef>
                <a:spcPts val="1200"/>
              </a:spcBef>
            </a:pPr>
            <a:r>
              <a:rPr lang="en-US" b="0" dirty="0"/>
              <a:t>REST API for client-server communication.</a:t>
            </a:r>
          </a:p>
          <a:p>
            <a:pPr marL="342900" indent="-342900">
              <a:spcBef>
                <a:spcPts val="1200"/>
              </a:spcBef>
              <a:buFont typeface="Arial" panose="020B0604020202020204" pitchFamily="34" charset="0"/>
              <a:buChar char="•"/>
            </a:pPr>
            <a:r>
              <a:rPr lang="en-US" b="0" dirty="0"/>
              <a:t>The client is cross-platform, which means you can run it natively from Linux, Windows, and OS/X machines, and you can manage Docker running locally or on a remote machine.</a:t>
            </a:r>
          </a:p>
          <a:p>
            <a:pPr marL="342900" indent="-342900">
              <a:spcBef>
                <a:spcPts val="1200"/>
              </a:spcBef>
              <a:buFont typeface="Arial" panose="020B0604020202020204" pitchFamily="34" charset="0"/>
              <a:buChar char="•"/>
            </a:pPr>
            <a:r>
              <a:rPr lang="en-US" b="0" dirty="0"/>
              <a:t>The Docker server runs on Linux and on the latest versions of Windows.</a:t>
            </a:r>
          </a:p>
          <a:p>
            <a:pPr marL="342900" indent="-342900"/>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Installing Docker</a:t>
            </a:r>
          </a:p>
        </p:txBody>
      </p:sp>
    </p:spTree>
    <p:extLst>
      <p:ext uri="{BB962C8B-B14F-4D97-AF65-F5344CB8AC3E}">
        <p14:creationId xmlns:p14="http://schemas.microsoft.com/office/powerpoint/2010/main" val="3793462126"/>
      </p:ext>
    </p:extLst>
  </p:cSld>
  <p:clrMapOvr>
    <a:masterClrMapping/>
  </p:clrMapOvr>
</p:sld>
</file>

<file path=ppt/theme/theme1.xml><?xml version="1.0" encoding="utf-8"?>
<a:theme xmlns:a="http://schemas.openxmlformats.org/drawingml/2006/main" name="Office Theme">
  <a:themeElements>
    <a:clrScheme name="New Sitecore Template 2019—Pre-Phase One">
      <a:dk1>
        <a:srgbClr val="000000"/>
      </a:dk1>
      <a:lt1>
        <a:srgbClr val="FFFFFF"/>
      </a:lt1>
      <a:dk2>
        <a:srgbClr val="1A1918"/>
      </a:dk2>
      <a:lt2>
        <a:srgbClr val="FFFFFF"/>
      </a:lt2>
      <a:accent1>
        <a:srgbClr val="FE2811"/>
      </a:accent1>
      <a:accent2>
        <a:srgbClr val="19A5A2"/>
      </a:accent2>
      <a:accent3>
        <a:srgbClr val="979C9A"/>
      </a:accent3>
      <a:accent4>
        <a:srgbClr val="382B2B"/>
      </a:accent4>
      <a:accent5>
        <a:srgbClr val="565151"/>
      </a:accent5>
      <a:accent6>
        <a:srgbClr val="EAEAEA"/>
      </a:accent6>
      <a:hlink>
        <a:srgbClr val="19A5A2"/>
      </a:hlink>
      <a:folHlink>
        <a:srgbClr val="632975"/>
      </a:folHlink>
    </a:clrScheme>
    <a:fontScheme name="Sitecore Open Sans">
      <a:majorFont>
        <a:latin typeface="Open Sans"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Open Sans"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terimPPT-1A-OpenSans" id="{F68FD338-EA40-3644-B6DA-E2CEF4C93342}" vid="{4030F80C-1121-774E-9DA8-B8F1A49B620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18353</TotalTime>
  <Words>3834</Words>
  <Application>Microsoft Office PowerPoint</Application>
  <PresentationFormat>Widescreen</PresentationFormat>
  <Paragraphs>371</Paragraphs>
  <Slides>67</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67</vt:i4>
      </vt:variant>
    </vt:vector>
  </HeadingPairs>
  <TitlesOfParts>
    <vt:vector size="74" baseType="lpstr">
      <vt:lpstr>Open Sans</vt:lpstr>
      <vt:lpstr>Calibri</vt:lpstr>
      <vt:lpstr>Arial</vt:lpstr>
      <vt:lpstr>Open Sans Semibold</vt:lpstr>
      <vt:lpstr>Consolas</vt:lpstr>
      <vt:lpstr>Open Sans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Kyle Toyama</dc:creator>
  <cp:lastModifiedBy>Maxim Nakhod</cp:lastModifiedBy>
  <cp:revision>501</cp:revision>
  <dcterms:created xsi:type="dcterms:W3CDTF">2019-01-10T20:34:19Z</dcterms:created>
  <dcterms:modified xsi:type="dcterms:W3CDTF">2019-10-16T18:09:12Z</dcterms:modified>
</cp:coreProperties>
</file>