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9" r:id="rId2"/>
    <p:sldId id="677" r:id="rId3"/>
    <p:sldId id="676" r:id="rId4"/>
    <p:sldId id="687" r:id="rId5"/>
    <p:sldId id="708" r:id="rId6"/>
    <p:sldId id="718" r:id="rId7"/>
    <p:sldId id="719" r:id="rId8"/>
    <p:sldId id="716" r:id="rId9"/>
    <p:sldId id="717" r:id="rId10"/>
    <p:sldId id="720" r:id="rId11"/>
    <p:sldId id="721" r:id="rId12"/>
    <p:sldId id="722" r:id="rId13"/>
    <p:sldId id="725" r:id="rId14"/>
    <p:sldId id="726" r:id="rId15"/>
    <p:sldId id="723" r:id="rId16"/>
    <p:sldId id="688" r:id="rId17"/>
    <p:sldId id="709" r:id="rId18"/>
    <p:sldId id="689" r:id="rId19"/>
    <p:sldId id="710" r:id="rId20"/>
    <p:sldId id="724" r:id="rId21"/>
    <p:sldId id="727" r:id="rId22"/>
    <p:sldId id="728" r:id="rId23"/>
    <p:sldId id="729" r:id="rId24"/>
    <p:sldId id="730" r:id="rId25"/>
    <p:sldId id="731" r:id="rId26"/>
    <p:sldId id="732" r:id="rId27"/>
    <p:sldId id="733" r:id="rId28"/>
    <p:sldId id="690" r:id="rId29"/>
    <p:sldId id="711" r:id="rId30"/>
    <p:sldId id="691" r:id="rId31"/>
    <p:sldId id="712" r:id="rId32"/>
    <p:sldId id="692" r:id="rId33"/>
    <p:sldId id="713" r:id="rId34"/>
    <p:sldId id="321" r:id="rId35"/>
    <p:sldId id="320" r:id="rId36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Open Sans" panose="020B0606030504020204" pitchFamily="34" charset="0"/>
      <p:regular r:id="rId47"/>
      <p:bold r:id="rId48"/>
      <p:italic r:id="rId49"/>
      <p:boldItalic r:id="rId50"/>
    </p:embeddedFont>
    <p:embeddedFont>
      <p:font typeface="Open Sans Light" panose="020B0306030504020204" pitchFamily="34" charset="0"/>
      <p:regular r:id="rId51"/>
      <p:italic r:id="rId52"/>
    </p:embeddedFont>
    <p:embeddedFont>
      <p:font typeface="Open Sans Semibold" panose="020B0706030804020204" pitchFamily="34" charset="0"/>
      <p:regular r:id="rId53"/>
      <p:bold r:id="rId54"/>
      <p:italic r:id="rId55"/>
      <p:boldItalic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5C16F381-7DBE-644F-A04C-F29DBC2D5E54}">
          <p14:sldIdLst>
            <p14:sldId id="279"/>
          </p14:sldIdLst>
        </p14:section>
        <p14:section name="Intro" id="{7F3BBC5B-8313-483D-A485-7A5C77CDC586}">
          <p14:sldIdLst>
            <p14:sldId id="677"/>
            <p14:sldId id="676"/>
          </p14:sldIdLst>
        </p14:section>
        <p14:section name="Introducing Docker" id="{04CE698D-BB65-4086-BF44-D7FCB79B321A}">
          <p14:sldIdLst>
            <p14:sldId id="687"/>
            <p14:sldId id="708"/>
            <p14:sldId id="718"/>
            <p14:sldId id="719"/>
            <p14:sldId id="716"/>
            <p14:sldId id="717"/>
            <p14:sldId id="720"/>
            <p14:sldId id="721"/>
            <p14:sldId id="722"/>
            <p14:sldId id="725"/>
            <p14:sldId id="726"/>
            <p14:sldId id="723"/>
          </p14:sldIdLst>
        </p14:section>
        <p14:section name="Creating Docker images" id="{E64072F2-5BC7-4931-9C5C-8253A43906AF}">
          <p14:sldIdLst>
            <p14:sldId id="688"/>
            <p14:sldId id="709"/>
          </p14:sldIdLst>
        </p14:section>
        <p14:section name="Image registries and Docker Hub" id="{F253F8C4-6DE4-4152-B5FB-9D6C631DD24B}">
          <p14:sldIdLst>
            <p14:sldId id="689"/>
            <p14:sldId id="710"/>
            <p14:sldId id="724"/>
            <p14:sldId id="727"/>
            <p14:sldId id="728"/>
            <p14:sldId id="729"/>
            <p14:sldId id="730"/>
            <p14:sldId id="731"/>
            <p14:sldId id="732"/>
            <p14:sldId id="733"/>
          </p14:sldIdLst>
        </p14:section>
        <p14:section name="Data Storage in Docker" id="{DF5471D5-A005-4306-9E5F-BA269DEE6079}">
          <p14:sldIdLst>
            <p14:sldId id="690"/>
            <p14:sldId id="711"/>
          </p14:sldIdLst>
        </p14:section>
        <p14:section name="Orchestrating Systems with Docker" id="{E9382E0D-C5A3-4246-97FC-3948D5993027}">
          <p14:sldIdLst>
            <p14:sldId id="691"/>
            <p14:sldId id="712"/>
          </p14:sldIdLst>
        </p14:section>
        <p14:section name="Clustering Hosts with Docker Swarm" id="{6DC6AF43-3C7E-4F8E-A632-3F9F7D888F39}">
          <p14:sldIdLst>
            <p14:sldId id="692"/>
            <p14:sldId id="713"/>
          </p14:sldIdLst>
        </p14:section>
        <p14:section name="Outro" id="{D08D64DD-4D26-4866-ACF8-3EEF43A49AA3}">
          <p14:sldIdLst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3D3D3"/>
    <a:srgbClr val="F13327"/>
    <a:srgbClr val="F8F7F6"/>
    <a:srgbClr val="F2F2F1"/>
    <a:srgbClr val="F4F2F2"/>
    <a:srgbClr val="00595D"/>
    <a:srgbClr val="006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79918" autoAdjust="0"/>
  </p:normalViewPr>
  <p:slideViewPr>
    <p:cSldViewPr snapToGrid="0" snapToObjects="1">
      <p:cViewPr varScale="1">
        <p:scale>
          <a:sx n="62" d="100"/>
          <a:sy n="62" d="100"/>
        </p:scale>
        <p:origin x="12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49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0AA32E-798B-C24B-A8D8-FED32D5FE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BF1FF-6F1F-4A49-B48C-9AC2EA4D9A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40D4-3AF6-8D4A-9EE1-4AD41A258D88}" type="datetimeFigureOut">
              <a:rPr lang="en-US" smtClean="0">
                <a:latin typeface="Open Sans" panose="020B0606030504020204" pitchFamily="34" charset="0"/>
              </a:rPr>
              <a:t>10/14/2019</a:t>
            </a:fld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978BD-CD00-0B4A-BFB0-AEE35669C2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D1F2-4EF5-F24F-802A-EAA8980035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B318A-C7F7-EF46-8257-4FB40535D258}" type="slidenum">
              <a:rPr lang="en-US" smtClean="0">
                <a:latin typeface="Open Sans" panose="020B0606030504020204" pitchFamily="34" charset="0"/>
              </a:rPr>
              <a:t>‹#›</a:t>
            </a:fld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42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7E087-90D8-45F8-80C0-6755C3C3CEF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6B44-8A2D-409F-997F-4C23C1BB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UA" dirty="0"/>
              <a:t>01, 03, 05</a:t>
            </a:r>
            <a:r>
              <a:rPr lang="en-US" dirty="0"/>
              <a:t>, 07 (??????????????????????)</a:t>
            </a:r>
            <a:r>
              <a:rPr lang="ru-UA" dirty="0"/>
              <a:t> – </a:t>
            </a:r>
            <a:r>
              <a:rPr lang="en-US" dirty="0"/>
              <a:t>STA</a:t>
            </a:r>
          </a:p>
          <a:p>
            <a:r>
              <a:rPr lang="en-US" dirty="0"/>
              <a:t>02, 04, 06 – MN</a:t>
            </a:r>
          </a:p>
          <a:p>
            <a:endParaRPr lang="en-US" dirty="0"/>
          </a:p>
          <a:p>
            <a:r>
              <a:rPr lang="en-US" dirty="0"/>
              <a:t>Samples:</a:t>
            </a:r>
          </a:p>
          <a:p>
            <a:r>
              <a:rPr lang="en-US" dirty="0"/>
              <a:t>01</a:t>
            </a:r>
          </a:p>
          <a:p>
            <a:pPr marL="228600" indent="-228600">
              <a:buAutoNum type="alphaLcParenR"/>
            </a:pPr>
            <a:r>
              <a:rPr lang="en-US" dirty="0"/>
              <a:t>run SQL server Linux container</a:t>
            </a:r>
          </a:p>
          <a:p>
            <a:pPr marL="228600" indent="-228600">
              <a:buAutoNum type="alphaLcParenR"/>
            </a:pPr>
            <a:r>
              <a:rPr lang="en-US" dirty="0"/>
              <a:t>Run some windows container</a:t>
            </a:r>
          </a:p>
          <a:p>
            <a:r>
              <a:rPr lang="en-US" dirty="0"/>
              <a:t>02</a:t>
            </a:r>
          </a:p>
          <a:p>
            <a:pPr marL="228600" indent="-228600">
              <a:buAutoNum type="alphaLcParenR"/>
            </a:pPr>
            <a:r>
              <a:rPr lang="en-US" dirty="0"/>
              <a:t>create ASP.NET Core app and package it into container</a:t>
            </a:r>
          </a:p>
          <a:p>
            <a:pPr marL="228600" indent="-228600">
              <a:buAutoNum type="alphaLcParenR"/>
            </a:pPr>
            <a:r>
              <a:rPr lang="en-US" dirty="0"/>
              <a:t>Multi-stage build, first stage builds from sources, second stage packages output of first stage</a:t>
            </a:r>
          </a:p>
          <a:p>
            <a:pPr marL="0" indent="0">
              <a:buNone/>
            </a:pPr>
            <a:r>
              <a:rPr lang="en-US" dirty="0"/>
              <a:t>03 – push created image to image registry, show script</a:t>
            </a:r>
          </a:p>
          <a:p>
            <a:pPr marL="0" indent="0">
              <a:buNone/>
            </a:pPr>
            <a:r>
              <a:rPr lang="en-US" dirty="0"/>
              <a:t>MN to provide link to registry + set access rights</a:t>
            </a:r>
          </a:p>
          <a:p>
            <a:pPr marL="0" indent="0">
              <a:buNone/>
            </a:pPr>
            <a:r>
              <a:rPr lang="en-US" dirty="0"/>
              <a:t>04</a:t>
            </a:r>
          </a:p>
          <a:p>
            <a:pPr marL="228600" indent="-228600">
              <a:buAutoNum type="alphaLcParenR"/>
            </a:pPr>
            <a:r>
              <a:rPr lang="en-US" dirty="0"/>
              <a:t>add logging, show how to mount folder where logs will be written to.</a:t>
            </a:r>
          </a:p>
          <a:p>
            <a:pPr marL="228600" indent="-228600">
              <a:buAutoNum type="alphaLcParenR"/>
            </a:pPr>
            <a:r>
              <a:rPr lang="en-US" dirty="0"/>
              <a:t>??? – use folder for DB files in SQL server</a:t>
            </a:r>
          </a:p>
          <a:p>
            <a:pPr marL="0" indent="0">
              <a:buNone/>
            </a:pPr>
            <a:r>
              <a:rPr lang="en-US" dirty="0"/>
              <a:t>05</a:t>
            </a:r>
          </a:p>
          <a:p>
            <a:pPr marL="0" indent="0">
              <a:buNone/>
            </a:pPr>
            <a:r>
              <a:rPr lang="en-US" dirty="0"/>
              <a:t>Start SQL + web app simultaneously, pass connection string to </a:t>
            </a:r>
            <a:r>
              <a:rPr lang="en-US" dirty="0" err="1"/>
              <a:t>sql</a:t>
            </a:r>
            <a:r>
              <a:rPr lang="en-US" dirty="0"/>
              <a:t> server via env variable</a:t>
            </a:r>
          </a:p>
          <a:p>
            <a:pPr marL="0" indent="0">
              <a:buNone/>
            </a:pPr>
            <a:r>
              <a:rPr lang="en-US" dirty="0"/>
              <a:t>+ update web app to use data from DB</a:t>
            </a:r>
          </a:p>
          <a:p>
            <a:pPr marL="0" indent="0">
              <a:buNone/>
            </a:pPr>
            <a:r>
              <a:rPr lang="en-US" dirty="0"/>
              <a:t>06</a:t>
            </a:r>
          </a:p>
          <a:p>
            <a:pPr marL="0" indent="0">
              <a:buNone/>
            </a:pPr>
            <a:r>
              <a:rPr lang="en-US" dirty="0"/>
              <a:t>Run apps from 05 in Docker Swarm</a:t>
            </a:r>
          </a:p>
          <a:p>
            <a:pPr marL="0" indent="0">
              <a:buNone/>
            </a:pPr>
            <a:r>
              <a:rPr lang="en-US" dirty="0"/>
              <a:t>07</a:t>
            </a:r>
          </a:p>
          <a:p>
            <a:pPr marL="0" indent="0">
              <a:buNone/>
            </a:pPr>
            <a:r>
              <a:rPr lang="en-US" dirty="0"/>
              <a:t>??????????????????????????????????????? Kubernetes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5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03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commands can be found in </a:t>
            </a:r>
            <a:r>
              <a:rPr lang="en-US" dirty="0" err="1"/>
              <a:t>src</a:t>
            </a:r>
            <a:r>
              <a:rPr lang="en-US" dirty="0"/>
              <a:t>/01_Introducing_Docker</a:t>
            </a:r>
          </a:p>
          <a:p>
            <a:r>
              <a:rPr lang="en-US" dirty="0"/>
              <a:t>When connecting to SQL Server using SQL Server Management Studio, specify “localhost,14330” as server name</a:t>
            </a:r>
          </a:p>
          <a:p>
            <a:r>
              <a:rPr lang="en-US" dirty="0"/>
              <a:t>Show switching from Linux containers to Windows containers, show output of “docker version” command after switching.</a:t>
            </a:r>
          </a:p>
          <a:p>
            <a:r>
              <a:rPr lang="en-US" dirty="0"/>
              <a:t>Mention requirement to install updates to be able to run Windows containers. Show output of “docker version” command, it includes </a:t>
            </a:r>
            <a:r>
              <a:rPr lang="en-US"/>
              <a:t>system architecture.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0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commands can be found in </a:t>
            </a:r>
            <a:r>
              <a:rPr lang="en-US" dirty="0" err="1"/>
              <a:t>src</a:t>
            </a:r>
            <a:r>
              <a:rPr lang="en-US" dirty="0"/>
              <a:t>/03_Image_registries_and_Docker_Hub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4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0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3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9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1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0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4C4B20B6-33DF-DB43-909C-FD4D3AB263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737" y="4975880"/>
            <a:ext cx="3980413" cy="5943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BY: </a:t>
            </a:r>
          </a:p>
          <a:p>
            <a:pPr lvl="0"/>
            <a:r>
              <a:rPr lang="en-US" dirty="0"/>
              <a:t>MICHAEL R. ANDERSON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184B19A3-850B-4F45-85FA-4CF380E795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6088" y="5777086"/>
            <a:ext cx="3216578" cy="3129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Date: January 16,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D3BE4-479B-344C-8D7A-AFF11D1C7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078" y="1738557"/>
            <a:ext cx="4537817" cy="1646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3CA12E6-7079-E044-991B-796593535C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912" y="3530105"/>
            <a:ext cx="4537817" cy="1285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3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</a:t>
            </a:r>
            <a:r>
              <a:rPr lang="en-US" dirty="0" err="1"/>
              <a:t>doloronsioris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7F51D-DB97-AC46-A4D3-47EA3763DD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541" t="23147" r="3791"/>
          <a:stretch/>
        </p:blipFill>
        <p:spPr>
          <a:xfrm>
            <a:off x="5473700" y="63818"/>
            <a:ext cx="6718300" cy="6806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42E1FD-C547-5749-BD85-D4A54E5863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64" y="604286"/>
            <a:ext cx="2188757" cy="4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89656E0-E046-7A41-AE7D-3EC4B1A53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23889"/>
          <a:stretch/>
        </p:blipFill>
        <p:spPr>
          <a:xfrm>
            <a:off x="6223000" y="1747044"/>
            <a:ext cx="5969000" cy="5110956"/>
          </a:xfrm>
          <a:prstGeom prst="rect">
            <a:avLst/>
          </a:prstGeom>
        </p:spPr>
      </p:pic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68EECD50-1593-BC4E-9E42-144F50C809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1117599"/>
            <a:ext cx="5200480" cy="4927601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insert  picture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21FCCF6-F03B-7449-AF6D-37EFBDC1DD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4225" y="2974162"/>
            <a:ext cx="4927600" cy="206773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600" b="0" i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Bulletpointus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endParaRPr lang="en-US" dirty="0"/>
          </a:p>
          <a:p>
            <a:pPr lvl="0"/>
            <a:r>
              <a:rPr lang="en-US" dirty="0"/>
              <a:t>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omnibus </a:t>
            </a:r>
            <a:r>
              <a:rPr lang="en-US" dirty="0" err="1"/>
              <a:t>loren</a:t>
            </a:r>
            <a:r>
              <a:rPr lang="en-US" dirty="0"/>
              <a:t> ethos </a:t>
            </a:r>
            <a:r>
              <a:rPr lang="en-US" dirty="0" err="1"/>
              <a:t>thanorium</a:t>
            </a:r>
            <a:r>
              <a:rPr lang="en-US" dirty="0"/>
              <a:t> </a:t>
            </a:r>
            <a:r>
              <a:rPr lang="en-US" dirty="0" err="1"/>
              <a:t>satioroiva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5C4391C-5910-494F-BABB-DEF4F78788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4226" y="1995602"/>
            <a:ext cx="4927600" cy="8491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F9E86F-8AAD-5F49-B36D-31C0B7E52B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BBF185-88C0-1349-87EF-CE9E9F0558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EEB5C66D-8641-2244-9AB1-F0DFA44259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2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L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89113-8CE7-A140-BEC7-31BE7EC11A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23889"/>
          <a:stretch/>
        </p:blipFill>
        <p:spPr>
          <a:xfrm>
            <a:off x="6223000" y="1747044"/>
            <a:ext cx="5969000" cy="5110956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F410FF-4176-C540-BA36-01931D5347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825" y="3393262"/>
            <a:ext cx="5143110" cy="1547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consiru</a:t>
            </a:r>
            <a:r>
              <a:rPr lang="en-US" dirty="0"/>
              <a:t>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A0185F-418D-054D-B394-2ABF444B62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825" y="2414702"/>
            <a:ext cx="5143109" cy="8491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4A7B3B-AC79-744C-B1F8-7F310C2054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99647-2871-A04D-A470-3798529FE6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5E9FC-EBFE-7341-A767-21F912A727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2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74F4EE-9E12-7C42-9F2E-2AE40EF633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F61091-FDEA-2E4C-9FE6-E7AB18FE36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CA2AED-CAB9-8E4F-90C2-AA544F0D2F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71B754-206A-E748-881E-8B4B930033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21FCCF6-F03B-7449-AF6D-37EFBDC1DD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6255" y="2905543"/>
            <a:ext cx="9240555" cy="206773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2000" b="0" i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Bulletpointus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loris </a:t>
            </a:r>
            <a:r>
              <a:rPr lang="en-US" dirty="0" err="1"/>
              <a:t>thoran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doloro</a:t>
            </a:r>
            <a:r>
              <a:rPr lang="en-US" dirty="0"/>
              <a:t> </a:t>
            </a:r>
            <a:r>
              <a:rPr lang="en-US" dirty="0" err="1"/>
              <a:t>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  <a:p>
            <a:pPr lvl="0"/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Ipsum </a:t>
            </a:r>
            <a:r>
              <a:rPr lang="en-US" dirty="0" err="1"/>
              <a:t>doloro</a:t>
            </a:r>
            <a:r>
              <a:rPr lang="en-US" dirty="0"/>
              <a:t> </a:t>
            </a:r>
            <a:r>
              <a:rPr lang="en-US" dirty="0" err="1"/>
              <a:t>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omnibus </a:t>
            </a:r>
            <a:r>
              <a:rPr lang="en-US" dirty="0" err="1"/>
              <a:t>loren</a:t>
            </a:r>
            <a:r>
              <a:rPr lang="en-US" dirty="0"/>
              <a:t> ethos </a:t>
            </a:r>
            <a:r>
              <a:rPr lang="en-US" dirty="0" err="1"/>
              <a:t>thanorium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5C4391C-5910-494F-BABB-DEF4F78788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628" y="1977828"/>
            <a:ext cx="9235182" cy="6020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Headlineos</a:t>
            </a:r>
            <a:r>
              <a:rPr lang="en-US" dirty="0"/>
              <a:t> theories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34FDD-0DCB-0F4A-9445-C2682B2EF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29000"/>
          </a:blip>
          <a:srcRect l="7157" r="60648"/>
          <a:stretch/>
        </p:blipFill>
        <p:spPr>
          <a:xfrm>
            <a:off x="10405641" y="1045028"/>
            <a:ext cx="1782644" cy="5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0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CE35B8-2C58-9B45-890E-D97A143952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476B7D-7E8F-0944-B285-EE70B37583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32D3DF-CCD9-F14F-9084-C6F6F29369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43120B-6EC3-0B4A-B99A-A4F7AEF4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847" y="1746113"/>
            <a:ext cx="5526639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14F4F40-D2A6-464D-A996-09AB8E402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682" y="1746113"/>
            <a:ext cx="5526639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53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FE345DB-6370-2A4F-BB5B-B27A7CE2185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5925" y="965200"/>
            <a:ext cx="11471275" cy="5397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/>
            </a:lvl1pPr>
          </a:lstStyle>
          <a:p>
            <a:endParaRPr lang="en-US" dirty="0"/>
          </a:p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178848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te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1E055C-5873-204F-ABBF-4E9174347E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2392989"/>
              </p:ext>
            </p:extLst>
          </p:nvPr>
        </p:nvGraphicFramePr>
        <p:xfrm>
          <a:off x="415625" y="973070"/>
          <a:ext cx="11230276" cy="20634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627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66675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538230">
                <a:tc gridSpan="2">
                  <a:txBody>
                    <a:bodyPr/>
                    <a:lstStyle/>
                    <a:p>
                      <a:pPr marL="114300" indent="0">
                        <a:tabLst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Tableus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header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lorus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ithos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paranot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—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Fusce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id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felis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nec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ipsum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venenatis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pretium</a:t>
                      </a:r>
                      <a:endParaRPr lang="en-US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45337">
                <a:tc>
                  <a:txBody>
                    <a:bodyPr/>
                    <a:lstStyle/>
                    <a:p>
                      <a:pPr marL="114300" indent="0">
                        <a:tabLst/>
                      </a:pPr>
                      <a:r>
                        <a:rPr lang="en-US" sz="1300" b="1" dirty="0" err="1"/>
                        <a:t>Lorus</a:t>
                      </a:r>
                      <a:r>
                        <a:rPr lang="en-US" sz="13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/>
                        <a:t>Theosius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loro</a:t>
                      </a:r>
                      <a:r>
                        <a:rPr lang="en-US" sz="1300" b="1" dirty="0"/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1179902">
                <a:tc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r>
                        <a:rPr lang="en-US" sz="1400" dirty="0"/>
                        <a:t> loris </a:t>
                      </a:r>
                      <a:r>
                        <a:rPr lang="en-US" sz="1400" dirty="0" err="1"/>
                        <a:t>thor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loirus</a:t>
                      </a:r>
                      <a:r>
                        <a:rPr lang="en-US" sz="1400" dirty="0"/>
                        <a:t> ipsum dolor </a:t>
                      </a:r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vesto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conseuq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endParaRPr lang="en-US" sz="1400" dirty="0"/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conecto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adipo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vistos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ithos</a:t>
                      </a:r>
                      <a:endParaRPr lang="en-US" sz="14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8A481C-8BA1-B44B-9F70-7980936D9B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5860312"/>
              </p:ext>
            </p:extLst>
          </p:nvPr>
        </p:nvGraphicFramePr>
        <p:xfrm>
          <a:off x="437396" y="3314700"/>
          <a:ext cx="11230276" cy="2866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50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47752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508000">
                <a:tc gridSpan="2"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600" dirty="0" err="1"/>
                        <a:t>Tableus</a:t>
                      </a:r>
                      <a:r>
                        <a:rPr lang="en-US" sz="1600" dirty="0"/>
                        <a:t> header </a:t>
                      </a:r>
                      <a:r>
                        <a:rPr lang="en-US" sz="1600" dirty="0" err="1"/>
                        <a:t>lorus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itho</a:t>
                      </a:r>
                      <a:endParaRPr lang="en-US" sz="1600" b="0" i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/>
                        <a:t>Ipsum </a:t>
                      </a:r>
                      <a:r>
                        <a:rPr lang="en-US" sz="1300" b="1" dirty="0" err="1"/>
                        <a:t>lorious</a:t>
                      </a:r>
                      <a:endParaRPr lang="en-US" sz="1300" b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Notus</a:t>
                      </a:r>
                      <a:r>
                        <a:rPr lang="en-US" sz="13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25301"/>
                  </a:ext>
                </a:extLst>
              </a:tr>
              <a:tr h="522230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97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921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ted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8A481C-8BA1-B44B-9F70-7980936D9B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9321692"/>
              </p:ext>
            </p:extLst>
          </p:nvPr>
        </p:nvGraphicFramePr>
        <p:xfrm>
          <a:off x="519765" y="973070"/>
          <a:ext cx="11230276" cy="53870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50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47752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498003">
                <a:tc gridSpan="2"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600" dirty="0" err="1"/>
                        <a:t>Tableus</a:t>
                      </a:r>
                      <a:r>
                        <a:rPr lang="en-US" sz="1600" dirty="0"/>
                        <a:t> header </a:t>
                      </a:r>
                      <a:r>
                        <a:rPr lang="en-US" sz="1600" dirty="0" err="1"/>
                        <a:t>lorus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ithos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paranot</a:t>
                      </a:r>
                      <a:endParaRPr lang="en-US" sz="1600" b="0" i="1" dirty="0"/>
                    </a:p>
                  </a:txBody>
                  <a:tcPr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57727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dirty="0" err="1"/>
                        <a:t>Lorus</a:t>
                      </a:r>
                      <a:r>
                        <a:rPr lang="en-US" sz="14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dirty="0" err="1"/>
                        <a:t>Notus</a:t>
                      </a:r>
                      <a:r>
                        <a:rPr lang="en-US" sz="14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25301"/>
                  </a:ext>
                </a:extLst>
              </a:tr>
              <a:tr h="79044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97361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Lorus</a:t>
                      </a:r>
                      <a:r>
                        <a:rPr lang="en-US" sz="13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Notus</a:t>
                      </a:r>
                      <a:r>
                        <a:rPr lang="en-US" sz="13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7751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65830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34608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8695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8E873E-9D6A-CD49-83F7-C1A13FBE0660}"/>
              </a:ext>
            </a:extLst>
          </p:cNvPr>
          <p:cNvSpPr txBox="1"/>
          <p:nvPr userDrawn="1"/>
        </p:nvSpPr>
        <p:spPr>
          <a:xfrm>
            <a:off x="609600" y="-927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56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565452-7084-214D-9BFC-94F2924FA9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0645A-154C-3C40-A2E9-26D18929A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CDFECBB-05EE-B74B-B839-9E44FD35A3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29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16FB5-4360-184B-B34F-BE04F0EE6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8230" y="661265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65452-7084-214D-9BFC-94F2924FA9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0645A-154C-3C40-A2E9-26D18929A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CDFECBB-05EE-B74B-B839-9E44FD35A3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45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us Patter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5497A8-85DD-C04E-8A5F-FF3242D80C6D}"/>
              </a:ext>
            </a:extLst>
          </p:cNvPr>
          <p:cNvGrpSpPr/>
          <p:nvPr userDrawn="1"/>
        </p:nvGrpSpPr>
        <p:grpSpPr>
          <a:xfrm>
            <a:off x="-198355" y="5581093"/>
            <a:ext cx="12205252" cy="1544901"/>
            <a:chOff x="-198355" y="5581093"/>
            <a:chExt cx="12205252" cy="154490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D2977B-5036-A24B-8EB9-17211471E48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98355" y="5581095"/>
              <a:ext cx="2907771" cy="154489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060D4B-9437-B44D-8835-C8D6A6E7F6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56134" y="5581094"/>
              <a:ext cx="2907771" cy="154489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DFBDC15-5715-B440-B90E-C61FACF9F4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10623" y="5581094"/>
              <a:ext cx="2907771" cy="15448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62D1B22-5D53-3E45-8F16-89245EBDEBB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565112" y="5581093"/>
              <a:ext cx="2441785" cy="1544899"/>
            </a:xfrm>
            <a:prstGeom prst="rect">
              <a:avLst/>
            </a:prstGeom>
          </p:spPr>
        </p:pic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99C04899-8ACF-1947-9324-10327FDB5D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25513" y="2104537"/>
            <a:ext cx="10539412" cy="13244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“In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id </a:t>
            </a:r>
            <a:r>
              <a:rPr lang="en-US" dirty="0" err="1"/>
              <a:t>elementum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at </a:t>
            </a:r>
            <a:r>
              <a:rPr lang="en-US" dirty="0" err="1"/>
              <a:t>aliquam</a:t>
            </a:r>
            <a:r>
              <a:rPr lang="en-US" dirty="0"/>
              <a:t>. Vestibulum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.”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484BDB94-4122-2748-B162-632B74EF47B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13790" y="3580912"/>
            <a:ext cx="10551135" cy="42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JOHN J. DOEX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6129254B-D608-154D-916A-8A85BDE0B45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13789" y="4014667"/>
            <a:ext cx="10551135" cy="42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Company name, Job title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B07F73-A46C-1A46-8962-20FA2C21A9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A1236C-4C47-834A-BEFD-14D1268FF99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075C9B-4A31-6D46-8FA8-0022735E3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20185"/>
          <a:stretch/>
        </p:blipFill>
        <p:spPr>
          <a:xfrm>
            <a:off x="5678920" y="1384300"/>
            <a:ext cx="6513079" cy="547370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0F58B1-D12E-974E-96ED-493325B298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79640" y="604838"/>
            <a:ext cx="5633025" cy="5473700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insert  picture</a:t>
            </a:r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4C4B20B6-33DF-DB43-909C-FD4D3AB263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737" y="4975880"/>
            <a:ext cx="3980413" cy="5943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BY: </a:t>
            </a:r>
          </a:p>
          <a:p>
            <a:pPr lvl="0"/>
            <a:r>
              <a:rPr lang="en-US" dirty="0"/>
              <a:t>MICHAEL R. ANDERSON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3EF66-9C8F-FA43-84E3-309FCE94E4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64" y="604286"/>
            <a:ext cx="2188757" cy="471715"/>
          </a:xfrm>
          <a:prstGeom prst="rect">
            <a:avLst/>
          </a:prstGeom>
        </p:spPr>
      </p:pic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184B19A3-850B-4F45-85FA-4CF380E795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6088" y="5777086"/>
            <a:ext cx="3216578" cy="3129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Date: January 16,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D3BE4-479B-344C-8D7A-AFF11D1C7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078" y="1739793"/>
            <a:ext cx="4537817" cy="1646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3CA12E6-7079-E044-991B-796593535C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912" y="3531341"/>
            <a:ext cx="4537817" cy="1066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3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</a:t>
            </a:r>
            <a:r>
              <a:rPr lang="en-US" dirty="0" err="1"/>
              <a:t>doloronsioris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994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Vertical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27E422F-B45E-FC41-B6DA-B3D4F42432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CE6F06-1209-8C41-A861-7116CA5DE6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03430E-F690-7145-B9D3-5D79B97D69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0B8B60-28BA-B94D-B9C7-EA9C95D3C0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4" t="-4366"/>
          <a:stretch/>
        </p:blipFill>
        <p:spPr>
          <a:xfrm>
            <a:off x="9113806" y="3931947"/>
            <a:ext cx="2907771" cy="2651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43120B-6EC3-0B4A-B99A-A4F7AEF4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847" y="1547331"/>
            <a:ext cx="5066043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D7DDDD-5FD0-C040-96BC-23C501AA1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025791" y="1027777"/>
            <a:ext cx="5696309" cy="5470996"/>
          </a:xfrm>
          <a:prstGeom prst="rect">
            <a:avLst/>
          </a:prstGeom>
        </p:spPr>
      </p:pic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6A9A955-F7FC-8A47-943B-339A71C7EC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5600" y="1886038"/>
            <a:ext cx="4290208" cy="46127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24F350-8050-C74A-A541-A5607771603E}"/>
              </a:ext>
            </a:extLst>
          </p:cNvPr>
          <p:cNvCxnSpPr>
            <a:cxnSpLocks/>
          </p:cNvCxnSpPr>
          <p:nvPr userDrawn="1"/>
        </p:nvCxnSpPr>
        <p:spPr>
          <a:xfrm>
            <a:off x="-32658" y="6498773"/>
            <a:ext cx="12224658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21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871B7D0-6643-5D48-A4D5-44152F2415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DB9281-9A2C-0A45-A11F-19CE4A8178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B39AF-4263-FD44-875E-A103D310C9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C8E8FE-58CE-3E44-840E-9D4686F7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96" y="1393614"/>
            <a:ext cx="4099393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C5CDF4-3E96-6E46-9012-34337131F1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 rot="16200000">
            <a:off x="5854035" y="146751"/>
            <a:ext cx="5696309" cy="6979621"/>
          </a:xfrm>
          <a:prstGeom prst="rect">
            <a:avLst/>
          </a:prstGeom>
        </p:spPr>
      </p:pic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03B634-C865-264F-99D5-2B1571EA8E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733" y="1544319"/>
            <a:ext cx="5733027" cy="42327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925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Vertical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D9C18F4-5C8E-E241-9198-84363F9AFC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281F31-50EA-AB4A-952C-B88C03C801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F99AE1-F428-9C45-9FE0-F43C702F50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EFFE43-80E7-8B43-A70D-1744E5E4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56" y="1282587"/>
            <a:ext cx="6463075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322F2F-DEA1-B74A-BD87-6F2A5ECDF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69"/>
          <a:stretch/>
        </p:blipFill>
        <p:spPr>
          <a:xfrm>
            <a:off x="7377194" y="1073753"/>
            <a:ext cx="4122550" cy="5956673"/>
          </a:xfrm>
          <a:prstGeom prst="rect">
            <a:avLst/>
          </a:prstGeom>
        </p:spPr>
      </p:pic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CDF4FD73-C54D-3941-BE3D-66C3ABD9C1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85867" y="1701854"/>
            <a:ext cx="3148926" cy="421548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4758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88152D1-DEE4-ED4F-89BA-B29FFEF1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D3CC07-3A94-7545-B075-B5578A1F5D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135A38-7E19-3946-A72D-0AA0C5CA29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AB0C90-19A5-404E-B628-CDDDDE6C3D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942" y="633422"/>
            <a:ext cx="11023157" cy="6206992"/>
          </a:xfrm>
          <a:prstGeom prst="rect">
            <a:avLst/>
          </a:prstGeom>
        </p:spPr>
      </p:pic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24676847-A103-5946-B748-1A633CD033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60110" y="1355869"/>
            <a:ext cx="6817290" cy="4321031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3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2A36F0-BA54-ED41-BD8A-86CD7B5C0C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769689-E969-4249-AD09-E264C5653A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CD0EFF-5C09-E748-ABF6-0403B16E98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C740A0-82F5-7041-9376-CCD216E3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6" y="1361800"/>
            <a:ext cx="4696268" cy="44061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B7BCC4-F125-6C4B-B548-27AABB06DE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9633" y="1027682"/>
            <a:ext cx="7532367" cy="5550271"/>
          </a:xfrm>
          <a:prstGeom prst="rect">
            <a:avLst/>
          </a:prstGeom>
        </p:spPr>
      </p:pic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1F52A2D-DB0D-0343-95D3-C78D71C859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59069" y="1414773"/>
            <a:ext cx="5946183" cy="4169044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97461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ortrait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EC8D148-6B9C-3349-8EB5-6D958BB73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34025E-693D-594C-8A66-19544A755E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CD3B13-3081-7D44-9A7A-851961FC7B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9C22F7-1CEE-654F-809D-F85CBE71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57" y="1536587"/>
            <a:ext cx="5300702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B65048-6439-2745-8D0F-D37DF0069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13"/>
          <a:stretch/>
        </p:blipFill>
        <p:spPr>
          <a:xfrm>
            <a:off x="6674074" y="959326"/>
            <a:ext cx="4324126" cy="5539445"/>
          </a:xfrm>
          <a:prstGeom prst="rect">
            <a:avLst/>
          </a:prstGeom>
        </p:spPr>
      </p:pic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31C19A2-2F57-1C4A-B29E-39A2A3CD3C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71457" y="1953107"/>
            <a:ext cx="3533043" cy="451916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1B1D98-AE47-5A46-95BE-7864BA454E38}"/>
              </a:ext>
            </a:extLst>
          </p:cNvPr>
          <p:cNvCxnSpPr>
            <a:cxnSpLocks/>
          </p:cNvCxnSpPr>
          <p:nvPr userDrawn="1"/>
        </p:nvCxnSpPr>
        <p:spPr>
          <a:xfrm>
            <a:off x="-32658" y="6485521"/>
            <a:ext cx="12224658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29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ortrai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80A9186-9605-404D-969B-36C10F6DE3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1980DD-A17F-2B46-8FED-776B40DF51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BD1460-F719-C64A-B087-08B39CF9F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3DE91-0F47-5042-A509-2964F0AD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68" y="1519315"/>
            <a:ext cx="7115971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909F-D922-E944-8E17-989A0C32A56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6506" y="775499"/>
            <a:ext cx="3500183" cy="6218308"/>
          </a:xfrm>
          <a:prstGeom prst="rect">
            <a:avLst/>
          </a:prstGeom>
          <a:effectLst/>
        </p:spPr>
      </p:pic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D2F9A2E7-7000-194D-A703-72F07021A4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2034" y="1675469"/>
            <a:ext cx="2341759" cy="413719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7800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075C9B-4A31-6D46-8FA8-0022735E3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539" t="23970"/>
          <a:stretch/>
        </p:blipFill>
        <p:spPr>
          <a:xfrm>
            <a:off x="5062329" y="0"/>
            <a:ext cx="712967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490E4-6D34-AD4F-9606-D3A8E71B6F41}"/>
              </a:ext>
            </a:extLst>
          </p:cNvPr>
          <p:cNvSpPr txBox="1"/>
          <p:nvPr userDrawn="1"/>
        </p:nvSpPr>
        <p:spPr>
          <a:xfrm>
            <a:off x="639399" y="1431236"/>
            <a:ext cx="4422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/>
              <a:t>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95DC6-A9B9-304E-A1E3-D5051C953A42}"/>
              </a:ext>
            </a:extLst>
          </p:cNvPr>
          <p:cNvSpPr txBox="1"/>
          <p:nvPr userDrawn="1"/>
        </p:nvSpPr>
        <p:spPr>
          <a:xfrm>
            <a:off x="733386" y="3233952"/>
            <a:ext cx="3439471" cy="128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514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DISCUSSION PURPOSES ONLY. </a:t>
            </a:r>
          </a:p>
          <a:p>
            <a:pPr marL="0" marR="0" indent="0" algn="l" defTabSz="914514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Sitecore Confidential and Proprietary. ©2019 Sitecore Corporation A/S. Sitecore</a:t>
            </a:r>
            <a:r>
              <a:rPr lang="en-US" sz="800" b="0" i="0" u="none" strike="noStrike" kern="1200" baseline="300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®</a:t>
            </a: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Own the Experience</a:t>
            </a:r>
            <a:r>
              <a:rPr lang="en-US" sz="800" b="0" i="0" u="none" strike="noStrike" kern="1200" baseline="300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®</a:t>
            </a: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registered trademarks of Sitecore Corporation A/S. All other brand names are the property of their respective owners.</a:t>
            </a:r>
            <a:endParaRPr lang="en-US" sz="800" baseline="0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4391B-30BD-D24E-B913-CBA5C068AD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455" y="5225458"/>
            <a:ext cx="2656023" cy="57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Basic_LgImage_Singl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CEC76-62CC-C444-85DE-C5DFB45DC4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9" y="6570783"/>
            <a:ext cx="823597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0EA6A67-E335-5341-AA0E-7E1FCE7A6E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00" y="1748791"/>
            <a:ext cx="569843" cy="4475322"/>
          </a:xfrm>
          <a:prstGeom prst="rect">
            <a:avLst/>
          </a:prstGeom>
        </p:spPr>
        <p:txBody>
          <a:bodyPr lIns="0" tIns="0" rIns="0" bIns="0" anchor="t" anchorCtr="0"/>
          <a:lstStyle>
            <a:lvl1pPr marL="12700" indent="0">
              <a:lnSpc>
                <a:spcPct val="150000"/>
              </a:lnSpc>
              <a:spcBef>
                <a:spcPts val="0"/>
              </a:spcBef>
              <a:buNone/>
              <a:tabLst/>
              <a:defRPr sz="18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2700" indent="0">
              <a:buNone/>
              <a:tabLst/>
              <a:defRPr sz="2400"/>
            </a:lvl2pPr>
            <a:lvl3pPr marL="12700" indent="0">
              <a:buNone/>
              <a:tabLst/>
              <a:defRPr sz="2400"/>
            </a:lvl3pPr>
            <a:lvl4pPr marL="12700" indent="0">
              <a:buNone/>
              <a:tabLst/>
              <a:defRPr sz="2400"/>
            </a:lvl4pPr>
            <a:lvl5pPr marL="12700" indent="0">
              <a:buNone/>
              <a:tabLst/>
              <a:defRPr sz="2400"/>
            </a:lvl5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  <a:p>
            <a:pPr lvl="0"/>
            <a:r>
              <a:rPr lang="en-US" dirty="0"/>
              <a:t>05</a:t>
            </a:r>
          </a:p>
          <a:p>
            <a:pPr lvl="0"/>
            <a:r>
              <a:rPr lang="en-US" dirty="0"/>
              <a:t>06</a:t>
            </a:r>
          </a:p>
          <a:p>
            <a:pPr lvl="0"/>
            <a:r>
              <a:rPr lang="en-US" dirty="0"/>
              <a:t>07</a:t>
            </a:r>
          </a:p>
          <a:p>
            <a:pPr lvl="0"/>
            <a:r>
              <a:rPr lang="en-US" dirty="0"/>
              <a:t>08</a:t>
            </a:r>
          </a:p>
          <a:p>
            <a:pPr lvl="0"/>
            <a:r>
              <a:rPr lang="en-US" dirty="0"/>
              <a:t>09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67F50F6-D7B2-5749-BD62-F5621722AF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5104" y="1710245"/>
            <a:ext cx="7010302" cy="4475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smtClean="0"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 goes here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lvl="0"/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lvl="0"/>
            <a:r>
              <a:rPr lang="en-US" dirty="0"/>
              <a:t>Integer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non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feugiat</a:t>
            </a:r>
            <a:endParaRPr lang="en-US" dirty="0"/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at </a:t>
            </a:r>
            <a:r>
              <a:rPr lang="en-US" dirty="0" err="1"/>
              <a:t>aliquam</a:t>
            </a:r>
            <a:endParaRPr lang="en-US" dirty="0"/>
          </a:p>
          <a:p>
            <a:pPr lvl="0"/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vitae </a:t>
            </a:r>
            <a:r>
              <a:rPr lang="en-US" dirty="0" err="1"/>
              <a:t>iaculi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Text Placeholder 43">
            <a:extLst>
              <a:ext uri="{FF2B5EF4-FFF2-40B4-BE49-F238E27FC236}">
                <a16:creationId xmlns:a16="http://schemas.microsoft.com/office/drawing/2014/main" id="{0F552344-2D13-0549-B437-7DF12A3786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287" y="778460"/>
            <a:ext cx="4452729" cy="5707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EE165D-B3BD-E643-AD27-E86FC6C3B8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80229-85AC-2441-8831-422E20D65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B310639-4176-4A46-92AF-86A12E3D04EB}"/>
              </a:ext>
            </a:extLst>
          </p:cNvPr>
          <p:cNvSpPr txBox="1">
            <a:spLocks/>
          </p:cNvSpPr>
          <p:nvPr userDrawn="1"/>
        </p:nvSpPr>
        <p:spPr>
          <a:xfrm>
            <a:off x="654420" y="2139322"/>
            <a:ext cx="6782700" cy="287159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B17460-DBBC-474A-AF69-257ADD6CD4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486" y="2369378"/>
            <a:ext cx="6977614" cy="30024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/>
            </a:lvl1pPr>
            <a:lvl2pPr marL="457200" indent="0">
              <a:buNone/>
              <a:defRPr sz="4800" b="1"/>
            </a:lvl2pPr>
            <a:lvl3pPr marL="914400" indent="0">
              <a:buNone/>
              <a:defRPr sz="4800" b="1"/>
            </a:lvl3pPr>
            <a:lvl4pPr marL="1371600" indent="0">
              <a:buNone/>
              <a:defRPr sz="4800" b="1"/>
            </a:lvl4pPr>
            <a:lvl5pPr marL="1828800" indent="0">
              <a:buNone/>
              <a:defRPr sz="4800" b="1"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dividerius</a:t>
            </a:r>
            <a:r>
              <a:rPr lang="en-US" dirty="0"/>
              <a:t> </a:t>
            </a:r>
            <a:r>
              <a:rPr lang="en-US" dirty="0" err="1"/>
              <a:t>textori</a:t>
            </a:r>
            <a:r>
              <a:rPr lang="en-US" dirty="0"/>
              <a:t> </a:t>
            </a:r>
            <a:r>
              <a:rPr lang="en-US" dirty="0" err="1"/>
              <a:t>ferus</a:t>
            </a:r>
            <a:r>
              <a:rPr lang="en-US" dirty="0"/>
              <a:t> </a:t>
            </a:r>
            <a:r>
              <a:rPr lang="en-US" dirty="0" err="1"/>
              <a:t>moreitoni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0B5B3-6C67-E74F-9DA0-8980A0090F82}"/>
              </a:ext>
            </a:extLst>
          </p:cNvPr>
          <p:cNvGrpSpPr/>
          <p:nvPr userDrawn="1"/>
        </p:nvGrpSpPr>
        <p:grpSpPr>
          <a:xfrm>
            <a:off x="0" y="2569053"/>
            <a:ext cx="650490" cy="120502"/>
            <a:chOff x="462384" y="1403498"/>
            <a:chExt cx="650490" cy="1205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5BCC88-E2E0-354E-B4A9-116616F3BE5B}"/>
                </a:ext>
              </a:extLst>
            </p:cNvPr>
            <p:cNvSpPr/>
            <p:nvPr userDrawn="1"/>
          </p:nvSpPr>
          <p:spPr>
            <a:xfrm>
              <a:off x="992372" y="1403498"/>
              <a:ext cx="120502" cy="12050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E332AE-54C3-DE48-B1B8-5847B19F4D3D}"/>
                </a:ext>
              </a:extLst>
            </p:cNvPr>
            <p:cNvCxnSpPr>
              <a:cxnSpLocks/>
              <a:stCxn id="13" idx="2"/>
            </p:cNvCxnSpPr>
            <p:nvPr userDrawn="1"/>
          </p:nvCxnSpPr>
          <p:spPr>
            <a:xfrm flipH="1">
              <a:off x="462384" y="1463749"/>
              <a:ext cx="52998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F7A1ACD-7F8C-824E-895B-FA77348A51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486" y="604287"/>
            <a:ext cx="1770251" cy="3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91836E-B617-EE44-B407-7E9FF7EC2D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06" y="995681"/>
            <a:ext cx="7274508" cy="4827588"/>
          </a:xfrm>
          <a:custGeom>
            <a:avLst/>
            <a:gdLst>
              <a:gd name="connsiteX0" fmla="*/ 0 w 7251256"/>
              <a:gd name="connsiteY0" fmla="*/ 0 h 4827588"/>
              <a:gd name="connsiteX1" fmla="*/ 7251256 w 7251256"/>
              <a:gd name="connsiteY1" fmla="*/ 0 h 4827588"/>
              <a:gd name="connsiteX2" fmla="*/ 7251256 w 7251256"/>
              <a:gd name="connsiteY2" fmla="*/ 4827588 h 4827588"/>
              <a:gd name="connsiteX3" fmla="*/ 0 w 7251256"/>
              <a:gd name="connsiteY3" fmla="*/ 4827588 h 4827588"/>
              <a:gd name="connsiteX4" fmla="*/ 0 w 7251256"/>
              <a:gd name="connsiteY4" fmla="*/ 0 h 4827588"/>
              <a:gd name="connsiteX0" fmla="*/ 21414 w 7272670"/>
              <a:gd name="connsiteY0" fmla="*/ 0 h 4827588"/>
              <a:gd name="connsiteX1" fmla="*/ 7272670 w 7272670"/>
              <a:gd name="connsiteY1" fmla="*/ 0 h 4827588"/>
              <a:gd name="connsiteX2" fmla="*/ 7272670 w 7272670"/>
              <a:gd name="connsiteY2" fmla="*/ 4827588 h 4827588"/>
              <a:gd name="connsiteX3" fmla="*/ 21414 w 7272670"/>
              <a:gd name="connsiteY3" fmla="*/ 4827588 h 4827588"/>
              <a:gd name="connsiteX4" fmla="*/ 0 w 7272670"/>
              <a:gd name="connsiteY4" fmla="*/ 478464 h 4827588"/>
              <a:gd name="connsiteX5" fmla="*/ 21414 w 7272670"/>
              <a:gd name="connsiteY5" fmla="*/ 0 h 4827588"/>
              <a:gd name="connsiteX0" fmla="*/ 21864 w 7273120"/>
              <a:gd name="connsiteY0" fmla="*/ 0 h 4827588"/>
              <a:gd name="connsiteX1" fmla="*/ 7273120 w 7273120"/>
              <a:gd name="connsiteY1" fmla="*/ 0 h 4827588"/>
              <a:gd name="connsiteX2" fmla="*/ 7273120 w 7273120"/>
              <a:gd name="connsiteY2" fmla="*/ 4827588 h 4827588"/>
              <a:gd name="connsiteX3" fmla="*/ 21864 w 7273120"/>
              <a:gd name="connsiteY3" fmla="*/ 4827588 h 4827588"/>
              <a:gd name="connsiteX4" fmla="*/ 450 w 7273120"/>
              <a:gd name="connsiteY4" fmla="*/ 478464 h 4827588"/>
              <a:gd name="connsiteX5" fmla="*/ 21864 w 7273120"/>
              <a:gd name="connsiteY5" fmla="*/ 0 h 4827588"/>
              <a:gd name="connsiteX0" fmla="*/ 0 w 7282253"/>
              <a:gd name="connsiteY0" fmla="*/ 7749 h 4827588"/>
              <a:gd name="connsiteX1" fmla="*/ 7282253 w 7282253"/>
              <a:gd name="connsiteY1" fmla="*/ 0 h 4827588"/>
              <a:gd name="connsiteX2" fmla="*/ 7282253 w 7282253"/>
              <a:gd name="connsiteY2" fmla="*/ 4827588 h 4827588"/>
              <a:gd name="connsiteX3" fmla="*/ 30997 w 7282253"/>
              <a:gd name="connsiteY3" fmla="*/ 4827588 h 4827588"/>
              <a:gd name="connsiteX4" fmla="*/ 9583 w 7282253"/>
              <a:gd name="connsiteY4" fmla="*/ 478464 h 4827588"/>
              <a:gd name="connsiteX5" fmla="*/ 0 w 7282253"/>
              <a:gd name="connsiteY5" fmla="*/ 7749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518143 w 7792647"/>
              <a:gd name="connsiteY0" fmla="*/ 15498 h 4836797"/>
              <a:gd name="connsiteX1" fmla="*/ 7792647 w 7792647"/>
              <a:gd name="connsiteY1" fmla="*/ 0 h 4836797"/>
              <a:gd name="connsiteX2" fmla="*/ 7792647 w 7792647"/>
              <a:gd name="connsiteY2" fmla="*/ 4827588 h 4836797"/>
              <a:gd name="connsiteX3" fmla="*/ 541391 w 7792647"/>
              <a:gd name="connsiteY3" fmla="*/ 4827588 h 4836797"/>
              <a:gd name="connsiteX4" fmla="*/ 526285 w 7792647"/>
              <a:gd name="connsiteY4" fmla="*/ 4355023 h 4836797"/>
              <a:gd name="connsiteX5" fmla="*/ 519977 w 7792647"/>
              <a:gd name="connsiteY5" fmla="*/ 478464 h 4836797"/>
              <a:gd name="connsiteX6" fmla="*/ 518143 w 7792647"/>
              <a:gd name="connsiteY6" fmla="*/ 15498 h 4836797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1048514 w 8323018"/>
              <a:gd name="connsiteY0" fmla="*/ 15498 h 4827588"/>
              <a:gd name="connsiteX1" fmla="*/ 8323018 w 8323018"/>
              <a:gd name="connsiteY1" fmla="*/ 0 h 4827588"/>
              <a:gd name="connsiteX2" fmla="*/ 8323018 w 8323018"/>
              <a:gd name="connsiteY2" fmla="*/ 4827588 h 4827588"/>
              <a:gd name="connsiteX3" fmla="*/ 1071762 w 8323018"/>
              <a:gd name="connsiteY3" fmla="*/ 4827588 h 4827588"/>
              <a:gd name="connsiteX4" fmla="*/ 10520 w 8323018"/>
              <a:gd name="connsiteY4" fmla="*/ 3773837 h 4827588"/>
              <a:gd name="connsiteX5" fmla="*/ 1050348 w 8323018"/>
              <a:gd name="connsiteY5" fmla="*/ 478464 h 4827588"/>
              <a:gd name="connsiteX6" fmla="*/ 1048514 w 8323018"/>
              <a:gd name="connsiteY6" fmla="*/ 15498 h 4827588"/>
              <a:gd name="connsiteX0" fmla="*/ 527875 w 7802379"/>
              <a:gd name="connsiteY0" fmla="*/ 15498 h 4827588"/>
              <a:gd name="connsiteX1" fmla="*/ 7802379 w 7802379"/>
              <a:gd name="connsiteY1" fmla="*/ 0 h 4827588"/>
              <a:gd name="connsiteX2" fmla="*/ 7802379 w 7802379"/>
              <a:gd name="connsiteY2" fmla="*/ 4827588 h 4827588"/>
              <a:gd name="connsiteX3" fmla="*/ 551123 w 7802379"/>
              <a:gd name="connsiteY3" fmla="*/ 4827588 h 4827588"/>
              <a:gd name="connsiteX4" fmla="*/ 512769 w 7802379"/>
              <a:gd name="connsiteY4" fmla="*/ 2913681 h 4827588"/>
              <a:gd name="connsiteX5" fmla="*/ 529709 w 7802379"/>
              <a:gd name="connsiteY5" fmla="*/ 478464 h 4827588"/>
              <a:gd name="connsiteX6" fmla="*/ 527875 w 7802379"/>
              <a:gd name="connsiteY6" fmla="*/ 15498 h 4827588"/>
              <a:gd name="connsiteX0" fmla="*/ 16606 w 7291110"/>
              <a:gd name="connsiteY0" fmla="*/ 15498 h 4827604"/>
              <a:gd name="connsiteX1" fmla="*/ 7291110 w 7291110"/>
              <a:gd name="connsiteY1" fmla="*/ 0 h 4827604"/>
              <a:gd name="connsiteX2" fmla="*/ 7291110 w 7291110"/>
              <a:gd name="connsiteY2" fmla="*/ 4827588 h 4827604"/>
              <a:gd name="connsiteX3" fmla="*/ 39854 w 7291110"/>
              <a:gd name="connsiteY3" fmla="*/ 4827588 h 4827604"/>
              <a:gd name="connsiteX4" fmla="*/ 1500 w 7291110"/>
              <a:gd name="connsiteY4" fmla="*/ 2913681 h 4827604"/>
              <a:gd name="connsiteX5" fmla="*/ 18440 w 7291110"/>
              <a:gd name="connsiteY5" fmla="*/ 478464 h 4827604"/>
              <a:gd name="connsiteX6" fmla="*/ 16606 w 7291110"/>
              <a:gd name="connsiteY6" fmla="*/ 15498 h 4827604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15106 w 7289610"/>
              <a:gd name="connsiteY0" fmla="*/ 15498 h 4827610"/>
              <a:gd name="connsiteX1" fmla="*/ 7289610 w 7289610"/>
              <a:gd name="connsiteY1" fmla="*/ 0 h 4827610"/>
              <a:gd name="connsiteX2" fmla="*/ 7289610 w 7289610"/>
              <a:gd name="connsiteY2" fmla="*/ 4827588 h 4827610"/>
              <a:gd name="connsiteX3" fmla="*/ 38354 w 7289610"/>
              <a:gd name="connsiteY3" fmla="*/ 4827588 h 4827610"/>
              <a:gd name="connsiteX4" fmla="*/ 30997 w 7289610"/>
              <a:gd name="connsiteY4" fmla="*/ 4339524 h 4827610"/>
              <a:gd name="connsiteX5" fmla="*/ 0 w 7289610"/>
              <a:gd name="connsiteY5" fmla="*/ 2913681 h 4827610"/>
              <a:gd name="connsiteX6" fmla="*/ 16940 w 7289610"/>
              <a:gd name="connsiteY6" fmla="*/ 478464 h 4827610"/>
              <a:gd name="connsiteX7" fmla="*/ 15106 w 7289610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232867 w 7274504"/>
              <a:gd name="connsiteY6" fmla="*/ 133285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524959 h 4827610"/>
              <a:gd name="connsiteX8" fmla="*/ 0 w 7274504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6826 w 7281330"/>
              <a:gd name="connsiteY0" fmla="*/ 15498 h 4827610"/>
              <a:gd name="connsiteX1" fmla="*/ 7281330 w 7281330"/>
              <a:gd name="connsiteY1" fmla="*/ 0 h 4827610"/>
              <a:gd name="connsiteX2" fmla="*/ 7281330 w 7281330"/>
              <a:gd name="connsiteY2" fmla="*/ 4827588 h 4827610"/>
              <a:gd name="connsiteX3" fmla="*/ 30074 w 7281330"/>
              <a:gd name="connsiteY3" fmla="*/ 4827588 h 4827610"/>
              <a:gd name="connsiteX4" fmla="*/ 22717 w 7281330"/>
              <a:gd name="connsiteY4" fmla="*/ 4339524 h 4827610"/>
              <a:gd name="connsiteX5" fmla="*/ 1681035 w 7281330"/>
              <a:gd name="connsiteY5" fmla="*/ 4326909 h 4827610"/>
              <a:gd name="connsiteX6" fmla="*/ 1681937 w 7281330"/>
              <a:gd name="connsiteY6" fmla="*/ 500811 h 4827610"/>
              <a:gd name="connsiteX7" fmla="*/ 33 w 7281330"/>
              <a:gd name="connsiteY7" fmla="*/ 506000 h 4827610"/>
              <a:gd name="connsiteX8" fmla="*/ 6826 w 7281330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4 w 7274508"/>
              <a:gd name="connsiteY0" fmla="*/ 15498 h 4827618"/>
              <a:gd name="connsiteX1" fmla="*/ 7274508 w 7274508"/>
              <a:gd name="connsiteY1" fmla="*/ 0 h 4827618"/>
              <a:gd name="connsiteX2" fmla="*/ 7274508 w 7274508"/>
              <a:gd name="connsiteY2" fmla="*/ 4827588 h 4827618"/>
              <a:gd name="connsiteX3" fmla="*/ 23252 w 7274508"/>
              <a:gd name="connsiteY3" fmla="*/ 4827588 h 4827618"/>
              <a:gd name="connsiteX4" fmla="*/ 15895 w 7274508"/>
              <a:gd name="connsiteY4" fmla="*/ 4318898 h 4827618"/>
              <a:gd name="connsiteX5" fmla="*/ 1674213 w 7274508"/>
              <a:gd name="connsiteY5" fmla="*/ 4326909 h 4827618"/>
              <a:gd name="connsiteX6" fmla="*/ 1675115 w 7274508"/>
              <a:gd name="connsiteY6" fmla="*/ 500811 h 4827618"/>
              <a:gd name="connsiteX7" fmla="*/ 1837 w 7274508"/>
              <a:gd name="connsiteY7" fmla="*/ 506000 h 4827618"/>
              <a:gd name="connsiteX8" fmla="*/ 4 w 7274508"/>
              <a:gd name="connsiteY8" fmla="*/ 15498 h 4827618"/>
              <a:gd name="connsiteX0" fmla="*/ 514914 w 7789418"/>
              <a:gd name="connsiteY0" fmla="*/ 15498 h 4863740"/>
              <a:gd name="connsiteX1" fmla="*/ 7789418 w 7789418"/>
              <a:gd name="connsiteY1" fmla="*/ 0 h 4863740"/>
              <a:gd name="connsiteX2" fmla="*/ 7789418 w 7789418"/>
              <a:gd name="connsiteY2" fmla="*/ 4827588 h 4863740"/>
              <a:gd name="connsiteX3" fmla="*/ 538162 w 7789418"/>
              <a:gd name="connsiteY3" fmla="*/ 4827588 h 4863740"/>
              <a:gd name="connsiteX4" fmla="*/ 530805 w 7789418"/>
              <a:gd name="connsiteY4" fmla="*/ 4339524 h 4863740"/>
              <a:gd name="connsiteX5" fmla="*/ 2189123 w 7789418"/>
              <a:gd name="connsiteY5" fmla="*/ 4326909 h 4863740"/>
              <a:gd name="connsiteX6" fmla="*/ 2190025 w 7789418"/>
              <a:gd name="connsiteY6" fmla="*/ 500811 h 4863740"/>
              <a:gd name="connsiteX7" fmla="*/ 516747 w 7789418"/>
              <a:gd name="connsiteY7" fmla="*/ 506000 h 4863740"/>
              <a:gd name="connsiteX8" fmla="*/ 514914 w 7789418"/>
              <a:gd name="connsiteY8" fmla="*/ 15498 h 4863740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1669 w 7274508"/>
              <a:gd name="connsiteY7" fmla="*/ 909123 h 4827588"/>
              <a:gd name="connsiteX8" fmla="*/ 4 w 7274508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77986 w 7277379"/>
              <a:gd name="connsiteY6" fmla="*/ 5008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109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109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051137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051137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55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99757 w 7277379"/>
              <a:gd name="connsiteY6" fmla="*/ 965268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85242 w 7277379"/>
              <a:gd name="connsiteY6" fmla="*/ 965268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99757 w 7277379"/>
              <a:gd name="connsiteY6" fmla="*/ 9580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99757 w 7277379"/>
              <a:gd name="connsiteY6" fmla="*/ 9580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70728 w 7277379"/>
              <a:gd name="connsiteY6" fmla="*/ 972525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70728 w 7277379"/>
              <a:gd name="connsiteY6" fmla="*/ 972525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81471 w 7274508"/>
              <a:gd name="connsiteY5" fmla="*/ 3818909 h 4827588"/>
              <a:gd name="connsiteX6" fmla="*/ 1667857 w 7274508"/>
              <a:gd name="connsiteY6" fmla="*/ 972525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81471 w 7274508"/>
              <a:gd name="connsiteY5" fmla="*/ 3818909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60206 w 7274508"/>
              <a:gd name="connsiteY5" fmla="*/ 3829542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26207 h 4827588"/>
              <a:gd name="connsiteX5" fmla="*/ 1660206 w 7274508"/>
              <a:gd name="connsiteY5" fmla="*/ 3829542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26207 h 4827588"/>
              <a:gd name="connsiteX5" fmla="*/ 1676155 w 7274508"/>
              <a:gd name="connsiteY5" fmla="*/ 3824225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4508" h="4827588">
                <a:moveTo>
                  <a:pt x="4" y="15498"/>
                </a:moveTo>
                <a:cubicBezTo>
                  <a:pt x="-4701" y="15648"/>
                  <a:pt x="4849673" y="5166"/>
                  <a:pt x="7274508" y="0"/>
                </a:cubicBezTo>
                <a:lnTo>
                  <a:pt x="7274508" y="4827588"/>
                </a:lnTo>
                <a:lnTo>
                  <a:pt x="17315" y="4827588"/>
                </a:lnTo>
                <a:cubicBezTo>
                  <a:pt x="24454" y="4821871"/>
                  <a:pt x="29544" y="3819726"/>
                  <a:pt x="23152" y="3826207"/>
                </a:cubicBezTo>
                <a:cubicBezTo>
                  <a:pt x="30276" y="3824037"/>
                  <a:pt x="1674483" y="3805749"/>
                  <a:pt x="1676155" y="3824225"/>
                </a:cubicBezTo>
                <a:cubicBezTo>
                  <a:pt x="1680549" y="3815812"/>
                  <a:pt x="1644718" y="973875"/>
                  <a:pt x="1657224" y="961892"/>
                </a:cubicBezTo>
                <a:cubicBezTo>
                  <a:pt x="1649517" y="971607"/>
                  <a:pt x="12418" y="954327"/>
                  <a:pt x="11669" y="967181"/>
                </a:cubicBezTo>
                <a:cubicBezTo>
                  <a:pt x="11058" y="977663"/>
                  <a:pt x="7115" y="15271"/>
                  <a:pt x="4" y="15498"/>
                </a:cubicBez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0410" y="2423047"/>
            <a:ext cx="3512550" cy="22198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placius</a:t>
            </a:r>
            <a:r>
              <a:rPr lang="en-US" dirty="0"/>
              <a:t> </a:t>
            </a:r>
            <a:r>
              <a:rPr lang="en-US" dirty="0" err="1"/>
              <a:t>herius</a:t>
            </a:r>
            <a:r>
              <a:rPr lang="en-US" dirty="0"/>
              <a:t> ipsum or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solarus</a:t>
            </a:r>
            <a:r>
              <a:rPr lang="en-US" dirty="0"/>
              <a:t> </a:t>
            </a:r>
            <a:r>
              <a:rPr lang="en-US" dirty="0" err="1"/>
              <a:t>ithos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998BA-E268-E744-BC11-41347EE67295}"/>
              </a:ext>
            </a:extLst>
          </p:cNvPr>
          <p:cNvSpPr/>
          <p:nvPr userDrawn="1"/>
        </p:nvSpPr>
        <p:spPr>
          <a:xfrm>
            <a:off x="7954631" y="854438"/>
            <a:ext cx="2950984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20FA2C-9EDE-7B45-A057-E124A694DC34}"/>
              </a:ext>
            </a:extLst>
          </p:cNvPr>
          <p:cNvSpPr/>
          <p:nvPr userDrawn="1"/>
        </p:nvSpPr>
        <p:spPr>
          <a:xfrm rot="5400000">
            <a:off x="9355573" y="2260314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597297-01CB-FD4F-B787-B6027CEA70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2" y="-2"/>
            <a:ext cx="2441785" cy="7724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02236D-A53A-8A4F-B5DB-D70A61AFE0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1" y="5743635"/>
            <a:ext cx="2441785" cy="11143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D2152D5-DC35-294A-BA06-7270F3BD1A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503152" y="2521556"/>
            <a:ext cx="449633" cy="196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64A0B-73D0-FD48-8932-90544FC875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/ Headline +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91836E-B617-EE44-B407-7E9FF7EC2D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06" y="995681"/>
            <a:ext cx="7274508" cy="4827588"/>
          </a:xfrm>
          <a:custGeom>
            <a:avLst/>
            <a:gdLst>
              <a:gd name="connsiteX0" fmla="*/ 0 w 7251256"/>
              <a:gd name="connsiteY0" fmla="*/ 0 h 4827588"/>
              <a:gd name="connsiteX1" fmla="*/ 7251256 w 7251256"/>
              <a:gd name="connsiteY1" fmla="*/ 0 h 4827588"/>
              <a:gd name="connsiteX2" fmla="*/ 7251256 w 7251256"/>
              <a:gd name="connsiteY2" fmla="*/ 4827588 h 4827588"/>
              <a:gd name="connsiteX3" fmla="*/ 0 w 7251256"/>
              <a:gd name="connsiteY3" fmla="*/ 4827588 h 4827588"/>
              <a:gd name="connsiteX4" fmla="*/ 0 w 7251256"/>
              <a:gd name="connsiteY4" fmla="*/ 0 h 4827588"/>
              <a:gd name="connsiteX0" fmla="*/ 21414 w 7272670"/>
              <a:gd name="connsiteY0" fmla="*/ 0 h 4827588"/>
              <a:gd name="connsiteX1" fmla="*/ 7272670 w 7272670"/>
              <a:gd name="connsiteY1" fmla="*/ 0 h 4827588"/>
              <a:gd name="connsiteX2" fmla="*/ 7272670 w 7272670"/>
              <a:gd name="connsiteY2" fmla="*/ 4827588 h 4827588"/>
              <a:gd name="connsiteX3" fmla="*/ 21414 w 7272670"/>
              <a:gd name="connsiteY3" fmla="*/ 4827588 h 4827588"/>
              <a:gd name="connsiteX4" fmla="*/ 0 w 7272670"/>
              <a:gd name="connsiteY4" fmla="*/ 478464 h 4827588"/>
              <a:gd name="connsiteX5" fmla="*/ 21414 w 7272670"/>
              <a:gd name="connsiteY5" fmla="*/ 0 h 4827588"/>
              <a:gd name="connsiteX0" fmla="*/ 21864 w 7273120"/>
              <a:gd name="connsiteY0" fmla="*/ 0 h 4827588"/>
              <a:gd name="connsiteX1" fmla="*/ 7273120 w 7273120"/>
              <a:gd name="connsiteY1" fmla="*/ 0 h 4827588"/>
              <a:gd name="connsiteX2" fmla="*/ 7273120 w 7273120"/>
              <a:gd name="connsiteY2" fmla="*/ 4827588 h 4827588"/>
              <a:gd name="connsiteX3" fmla="*/ 21864 w 7273120"/>
              <a:gd name="connsiteY3" fmla="*/ 4827588 h 4827588"/>
              <a:gd name="connsiteX4" fmla="*/ 450 w 7273120"/>
              <a:gd name="connsiteY4" fmla="*/ 478464 h 4827588"/>
              <a:gd name="connsiteX5" fmla="*/ 21864 w 7273120"/>
              <a:gd name="connsiteY5" fmla="*/ 0 h 4827588"/>
              <a:gd name="connsiteX0" fmla="*/ 0 w 7282253"/>
              <a:gd name="connsiteY0" fmla="*/ 7749 h 4827588"/>
              <a:gd name="connsiteX1" fmla="*/ 7282253 w 7282253"/>
              <a:gd name="connsiteY1" fmla="*/ 0 h 4827588"/>
              <a:gd name="connsiteX2" fmla="*/ 7282253 w 7282253"/>
              <a:gd name="connsiteY2" fmla="*/ 4827588 h 4827588"/>
              <a:gd name="connsiteX3" fmla="*/ 30997 w 7282253"/>
              <a:gd name="connsiteY3" fmla="*/ 4827588 h 4827588"/>
              <a:gd name="connsiteX4" fmla="*/ 9583 w 7282253"/>
              <a:gd name="connsiteY4" fmla="*/ 478464 h 4827588"/>
              <a:gd name="connsiteX5" fmla="*/ 0 w 7282253"/>
              <a:gd name="connsiteY5" fmla="*/ 7749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518143 w 7792647"/>
              <a:gd name="connsiteY0" fmla="*/ 15498 h 4836797"/>
              <a:gd name="connsiteX1" fmla="*/ 7792647 w 7792647"/>
              <a:gd name="connsiteY1" fmla="*/ 0 h 4836797"/>
              <a:gd name="connsiteX2" fmla="*/ 7792647 w 7792647"/>
              <a:gd name="connsiteY2" fmla="*/ 4827588 h 4836797"/>
              <a:gd name="connsiteX3" fmla="*/ 541391 w 7792647"/>
              <a:gd name="connsiteY3" fmla="*/ 4827588 h 4836797"/>
              <a:gd name="connsiteX4" fmla="*/ 526285 w 7792647"/>
              <a:gd name="connsiteY4" fmla="*/ 4355023 h 4836797"/>
              <a:gd name="connsiteX5" fmla="*/ 519977 w 7792647"/>
              <a:gd name="connsiteY5" fmla="*/ 478464 h 4836797"/>
              <a:gd name="connsiteX6" fmla="*/ 518143 w 7792647"/>
              <a:gd name="connsiteY6" fmla="*/ 15498 h 4836797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1048514 w 8323018"/>
              <a:gd name="connsiteY0" fmla="*/ 15498 h 4827588"/>
              <a:gd name="connsiteX1" fmla="*/ 8323018 w 8323018"/>
              <a:gd name="connsiteY1" fmla="*/ 0 h 4827588"/>
              <a:gd name="connsiteX2" fmla="*/ 8323018 w 8323018"/>
              <a:gd name="connsiteY2" fmla="*/ 4827588 h 4827588"/>
              <a:gd name="connsiteX3" fmla="*/ 1071762 w 8323018"/>
              <a:gd name="connsiteY3" fmla="*/ 4827588 h 4827588"/>
              <a:gd name="connsiteX4" fmla="*/ 10520 w 8323018"/>
              <a:gd name="connsiteY4" fmla="*/ 3773837 h 4827588"/>
              <a:gd name="connsiteX5" fmla="*/ 1050348 w 8323018"/>
              <a:gd name="connsiteY5" fmla="*/ 478464 h 4827588"/>
              <a:gd name="connsiteX6" fmla="*/ 1048514 w 8323018"/>
              <a:gd name="connsiteY6" fmla="*/ 15498 h 4827588"/>
              <a:gd name="connsiteX0" fmla="*/ 527875 w 7802379"/>
              <a:gd name="connsiteY0" fmla="*/ 15498 h 4827588"/>
              <a:gd name="connsiteX1" fmla="*/ 7802379 w 7802379"/>
              <a:gd name="connsiteY1" fmla="*/ 0 h 4827588"/>
              <a:gd name="connsiteX2" fmla="*/ 7802379 w 7802379"/>
              <a:gd name="connsiteY2" fmla="*/ 4827588 h 4827588"/>
              <a:gd name="connsiteX3" fmla="*/ 551123 w 7802379"/>
              <a:gd name="connsiteY3" fmla="*/ 4827588 h 4827588"/>
              <a:gd name="connsiteX4" fmla="*/ 512769 w 7802379"/>
              <a:gd name="connsiteY4" fmla="*/ 2913681 h 4827588"/>
              <a:gd name="connsiteX5" fmla="*/ 529709 w 7802379"/>
              <a:gd name="connsiteY5" fmla="*/ 478464 h 4827588"/>
              <a:gd name="connsiteX6" fmla="*/ 527875 w 7802379"/>
              <a:gd name="connsiteY6" fmla="*/ 15498 h 4827588"/>
              <a:gd name="connsiteX0" fmla="*/ 16606 w 7291110"/>
              <a:gd name="connsiteY0" fmla="*/ 15498 h 4827604"/>
              <a:gd name="connsiteX1" fmla="*/ 7291110 w 7291110"/>
              <a:gd name="connsiteY1" fmla="*/ 0 h 4827604"/>
              <a:gd name="connsiteX2" fmla="*/ 7291110 w 7291110"/>
              <a:gd name="connsiteY2" fmla="*/ 4827588 h 4827604"/>
              <a:gd name="connsiteX3" fmla="*/ 39854 w 7291110"/>
              <a:gd name="connsiteY3" fmla="*/ 4827588 h 4827604"/>
              <a:gd name="connsiteX4" fmla="*/ 1500 w 7291110"/>
              <a:gd name="connsiteY4" fmla="*/ 2913681 h 4827604"/>
              <a:gd name="connsiteX5" fmla="*/ 18440 w 7291110"/>
              <a:gd name="connsiteY5" fmla="*/ 478464 h 4827604"/>
              <a:gd name="connsiteX6" fmla="*/ 16606 w 7291110"/>
              <a:gd name="connsiteY6" fmla="*/ 15498 h 4827604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15106 w 7289610"/>
              <a:gd name="connsiteY0" fmla="*/ 15498 h 4827610"/>
              <a:gd name="connsiteX1" fmla="*/ 7289610 w 7289610"/>
              <a:gd name="connsiteY1" fmla="*/ 0 h 4827610"/>
              <a:gd name="connsiteX2" fmla="*/ 7289610 w 7289610"/>
              <a:gd name="connsiteY2" fmla="*/ 4827588 h 4827610"/>
              <a:gd name="connsiteX3" fmla="*/ 38354 w 7289610"/>
              <a:gd name="connsiteY3" fmla="*/ 4827588 h 4827610"/>
              <a:gd name="connsiteX4" fmla="*/ 30997 w 7289610"/>
              <a:gd name="connsiteY4" fmla="*/ 4339524 h 4827610"/>
              <a:gd name="connsiteX5" fmla="*/ 0 w 7289610"/>
              <a:gd name="connsiteY5" fmla="*/ 2913681 h 4827610"/>
              <a:gd name="connsiteX6" fmla="*/ 16940 w 7289610"/>
              <a:gd name="connsiteY6" fmla="*/ 478464 h 4827610"/>
              <a:gd name="connsiteX7" fmla="*/ 15106 w 7289610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232867 w 7274504"/>
              <a:gd name="connsiteY6" fmla="*/ 133285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524959 h 4827610"/>
              <a:gd name="connsiteX8" fmla="*/ 0 w 7274504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6826 w 7281330"/>
              <a:gd name="connsiteY0" fmla="*/ 15498 h 4827610"/>
              <a:gd name="connsiteX1" fmla="*/ 7281330 w 7281330"/>
              <a:gd name="connsiteY1" fmla="*/ 0 h 4827610"/>
              <a:gd name="connsiteX2" fmla="*/ 7281330 w 7281330"/>
              <a:gd name="connsiteY2" fmla="*/ 4827588 h 4827610"/>
              <a:gd name="connsiteX3" fmla="*/ 30074 w 7281330"/>
              <a:gd name="connsiteY3" fmla="*/ 4827588 h 4827610"/>
              <a:gd name="connsiteX4" fmla="*/ 22717 w 7281330"/>
              <a:gd name="connsiteY4" fmla="*/ 4339524 h 4827610"/>
              <a:gd name="connsiteX5" fmla="*/ 1681035 w 7281330"/>
              <a:gd name="connsiteY5" fmla="*/ 4326909 h 4827610"/>
              <a:gd name="connsiteX6" fmla="*/ 1681937 w 7281330"/>
              <a:gd name="connsiteY6" fmla="*/ 500811 h 4827610"/>
              <a:gd name="connsiteX7" fmla="*/ 33 w 7281330"/>
              <a:gd name="connsiteY7" fmla="*/ 506000 h 4827610"/>
              <a:gd name="connsiteX8" fmla="*/ 6826 w 7281330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4 w 7274508"/>
              <a:gd name="connsiteY0" fmla="*/ 15498 h 4827618"/>
              <a:gd name="connsiteX1" fmla="*/ 7274508 w 7274508"/>
              <a:gd name="connsiteY1" fmla="*/ 0 h 4827618"/>
              <a:gd name="connsiteX2" fmla="*/ 7274508 w 7274508"/>
              <a:gd name="connsiteY2" fmla="*/ 4827588 h 4827618"/>
              <a:gd name="connsiteX3" fmla="*/ 23252 w 7274508"/>
              <a:gd name="connsiteY3" fmla="*/ 4827588 h 4827618"/>
              <a:gd name="connsiteX4" fmla="*/ 15895 w 7274508"/>
              <a:gd name="connsiteY4" fmla="*/ 4318898 h 4827618"/>
              <a:gd name="connsiteX5" fmla="*/ 1674213 w 7274508"/>
              <a:gd name="connsiteY5" fmla="*/ 4326909 h 4827618"/>
              <a:gd name="connsiteX6" fmla="*/ 1675115 w 7274508"/>
              <a:gd name="connsiteY6" fmla="*/ 500811 h 4827618"/>
              <a:gd name="connsiteX7" fmla="*/ 1837 w 7274508"/>
              <a:gd name="connsiteY7" fmla="*/ 506000 h 4827618"/>
              <a:gd name="connsiteX8" fmla="*/ 4 w 7274508"/>
              <a:gd name="connsiteY8" fmla="*/ 15498 h 4827618"/>
              <a:gd name="connsiteX0" fmla="*/ 514914 w 7789418"/>
              <a:gd name="connsiteY0" fmla="*/ 15498 h 4863740"/>
              <a:gd name="connsiteX1" fmla="*/ 7789418 w 7789418"/>
              <a:gd name="connsiteY1" fmla="*/ 0 h 4863740"/>
              <a:gd name="connsiteX2" fmla="*/ 7789418 w 7789418"/>
              <a:gd name="connsiteY2" fmla="*/ 4827588 h 4863740"/>
              <a:gd name="connsiteX3" fmla="*/ 538162 w 7789418"/>
              <a:gd name="connsiteY3" fmla="*/ 4827588 h 4863740"/>
              <a:gd name="connsiteX4" fmla="*/ 530805 w 7789418"/>
              <a:gd name="connsiteY4" fmla="*/ 4339524 h 4863740"/>
              <a:gd name="connsiteX5" fmla="*/ 2189123 w 7789418"/>
              <a:gd name="connsiteY5" fmla="*/ 4326909 h 4863740"/>
              <a:gd name="connsiteX6" fmla="*/ 2190025 w 7789418"/>
              <a:gd name="connsiteY6" fmla="*/ 500811 h 4863740"/>
              <a:gd name="connsiteX7" fmla="*/ 516747 w 7789418"/>
              <a:gd name="connsiteY7" fmla="*/ 506000 h 4863740"/>
              <a:gd name="connsiteX8" fmla="*/ 514914 w 7789418"/>
              <a:gd name="connsiteY8" fmla="*/ 15498 h 4863740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4508" h="4827588">
                <a:moveTo>
                  <a:pt x="4" y="15498"/>
                </a:moveTo>
                <a:cubicBezTo>
                  <a:pt x="-4701" y="15648"/>
                  <a:pt x="4849673" y="5166"/>
                  <a:pt x="7274508" y="0"/>
                </a:cubicBezTo>
                <a:lnTo>
                  <a:pt x="7274508" y="4827588"/>
                </a:lnTo>
                <a:lnTo>
                  <a:pt x="17315" y="4827588"/>
                </a:lnTo>
                <a:cubicBezTo>
                  <a:pt x="24454" y="4821871"/>
                  <a:pt x="22287" y="4333043"/>
                  <a:pt x="15895" y="4339524"/>
                </a:cubicBezTo>
                <a:cubicBezTo>
                  <a:pt x="23019" y="4337354"/>
                  <a:pt x="1684992" y="4339951"/>
                  <a:pt x="1674213" y="4326909"/>
                </a:cubicBezTo>
                <a:cubicBezTo>
                  <a:pt x="1671112" y="4323157"/>
                  <a:pt x="1677123" y="498280"/>
                  <a:pt x="1675115" y="500811"/>
                </a:cubicBezTo>
                <a:cubicBezTo>
                  <a:pt x="1667408" y="510526"/>
                  <a:pt x="2586" y="493146"/>
                  <a:pt x="1837" y="506000"/>
                </a:cubicBezTo>
                <a:cubicBezTo>
                  <a:pt x="1226" y="516482"/>
                  <a:pt x="7115" y="15271"/>
                  <a:pt x="4" y="15498"/>
                </a:cubicBez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1093" y="2036681"/>
            <a:ext cx="3338602" cy="11103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br>
              <a:rPr lang="en-US" dirty="0"/>
            </a:b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DC17896-9B67-3645-A618-2389A77727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1092" y="3253563"/>
            <a:ext cx="3338602" cy="1308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E8EEAD-B3F1-664C-8793-F2758F445F58}"/>
              </a:ext>
            </a:extLst>
          </p:cNvPr>
          <p:cNvSpPr/>
          <p:nvPr userDrawn="1"/>
        </p:nvSpPr>
        <p:spPr>
          <a:xfrm>
            <a:off x="7954631" y="854438"/>
            <a:ext cx="2950984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2D975-17DD-D34D-8651-ECB53A02C43F}"/>
              </a:ext>
            </a:extLst>
          </p:cNvPr>
          <p:cNvSpPr/>
          <p:nvPr userDrawn="1"/>
        </p:nvSpPr>
        <p:spPr>
          <a:xfrm rot="5400000">
            <a:off x="9355573" y="2260314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B24F9A-D775-9143-BD29-8D82F0CDD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2" y="-2"/>
            <a:ext cx="2441785" cy="7724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0E78E2-63CC-9544-83A5-81A6F17571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1" y="5743635"/>
            <a:ext cx="2441785" cy="111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4FEA52-5616-A648-9E21-468B449EB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718767" y="2127856"/>
            <a:ext cx="449633" cy="196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14BF0A-45C9-3043-8C2B-02E386934D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9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Headline + Text Low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533281B-641C-8441-A4CA-C0D25FA125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13" t="-21243"/>
          <a:stretch/>
        </p:blipFill>
        <p:spPr>
          <a:xfrm>
            <a:off x="7999740" y="3905442"/>
            <a:ext cx="2907771" cy="2952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005917-F114-4B42-B3D9-71CC31039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7255" y="-9226"/>
            <a:ext cx="2907771" cy="1925186"/>
          </a:xfrm>
          <a:prstGeom prst="rect">
            <a:avLst/>
          </a:prstGeom>
        </p:spPr>
      </p:pic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02995" y="3379902"/>
            <a:ext cx="3235730" cy="11103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br>
              <a:rPr lang="en-US" dirty="0"/>
            </a:b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DC17896-9B67-3645-A618-2389A77727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02994" y="4596784"/>
            <a:ext cx="3235730" cy="1308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DF9E8D-244E-5A43-AEEA-81550054264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902299" y="1006476"/>
            <a:ext cx="7840313" cy="4737100"/>
          </a:xfrm>
          <a:custGeom>
            <a:avLst/>
            <a:gdLst>
              <a:gd name="connsiteX0" fmla="*/ 0 w 7827963"/>
              <a:gd name="connsiteY0" fmla="*/ 0 h 4708525"/>
              <a:gd name="connsiteX1" fmla="*/ 7827963 w 7827963"/>
              <a:gd name="connsiteY1" fmla="*/ 0 h 4708525"/>
              <a:gd name="connsiteX2" fmla="*/ 7827963 w 7827963"/>
              <a:gd name="connsiteY2" fmla="*/ 4708525 h 4708525"/>
              <a:gd name="connsiteX3" fmla="*/ 0 w 7827963"/>
              <a:gd name="connsiteY3" fmla="*/ 4708525 h 4708525"/>
              <a:gd name="connsiteX4" fmla="*/ 0 w 7827963"/>
              <a:gd name="connsiteY4" fmla="*/ 0 h 4708525"/>
              <a:gd name="connsiteX0" fmla="*/ 0 w 7827963"/>
              <a:gd name="connsiteY0" fmla="*/ 0 h 4708525"/>
              <a:gd name="connsiteX1" fmla="*/ 7827963 w 7827963"/>
              <a:gd name="connsiteY1" fmla="*/ 0 h 4708525"/>
              <a:gd name="connsiteX2" fmla="*/ 7827963 w 7827963"/>
              <a:gd name="connsiteY2" fmla="*/ 4708525 h 4708525"/>
              <a:gd name="connsiteX3" fmla="*/ 2514600 w 7827963"/>
              <a:gd name="connsiteY3" fmla="*/ 4708525 h 4708525"/>
              <a:gd name="connsiteX4" fmla="*/ 0 w 7827963"/>
              <a:gd name="connsiteY4" fmla="*/ 4708525 h 4708525"/>
              <a:gd name="connsiteX5" fmla="*/ 0 w 7827963"/>
              <a:gd name="connsiteY5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19050 w 7847013"/>
              <a:gd name="connsiteY4" fmla="*/ 4708525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19050 w 7847013"/>
              <a:gd name="connsiteY4" fmla="*/ 4708525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2724150 w 7847013"/>
              <a:gd name="connsiteY4" fmla="*/ 1479550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27575"/>
              <a:gd name="connsiteX1" fmla="*/ 7847013 w 7847013"/>
              <a:gd name="connsiteY1" fmla="*/ 0 h 4727575"/>
              <a:gd name="connsiteX2" fmla="*/ 7847013 w 7847013"/>
              <a:gd name="connsiteY2" fmla="*/ 4708525 h 4727575"/>
              <a:gd name="connsiteX3" fmla="*/ 2733675 w 7847013"/>
              <a:gd name="connsiteY3" fmla="*/ 4727575 h 4727575"/>
              <a:gd name="connsiteX4" fmla="*/ 2724150 w 7847013"/>
              <a:gd name="connsiteY4" fmla="*/ 1479550 h 4727575"/>
              <a:gd name="connsiteX5" fmla="*/ 0 w 7847013"/>
              <a:gd name="connsiteY5" fmla="*/ 1470025 h 4727575"/>
              <a:gd name="connsiteX6" fmla="*/ 19050 w 7847013"/>
              <a:gd name="connsiteY6" fmla="*/ 0 h 4727575"/>
              <a:gd name="connsiteX0" fmla="*/ 19465 w 7847428"/>
              <a:gd name="connsiteY0" fmla="*/ 0 h 4727575"/>
              <a:gd name="connsiteX1" fmla="*/ 7847428 w 7847428"/>
              <a:gd name="connsiteY1" fmla="*/ 0 h 4727575"/>
              <a:gd name="connsiteX2" fmla="*/ 7847428 w 7847428"/>
              <a:gd name="connsiteY2" fmla="*/ 4708525 h 4727575"/>
              <a:gd name="connsiteX3" fmla="*/ 2734090 w 7847428"/>
              <a:gd name="connsiteY3" fmla="*/ 4727575 h 4727575"/>
              <a:gd name="connsiteX4" fmla="*/ 2724565 w 7847428"/>
              <a:gd name="connsiteY4" fmla="*/ 1479550 h 4727575"/>
              <a:gd name="connsiteX5" fmla="*/ 415 w 7847428"/>
              <a:gd name="connsiteY5" fmla="*/ 1470025 h 4727575"/>
              <a:gd name="connsiteX6" fmla="*/ 19465 w 7847428"/>
              <a:gd name="connsiteY6" fmla="*/ 0 h 4727575"/>
              <a:gd name="connsiteX0" fmla="*/ 10369 w 7847857"/>
              <a:gd name="connsiteY0" fmla="*/ 0 h 4727575"/>
              <a:gd name="connsiteX1" fmla="*/ 7847857 w 7847857"/>
              <a:gd name="connsiteY1" fmla="*/ 0 h 4727575"/>
              <a:gd name="connsiteX2" fmla="*/ 7847857 w 7847857"/>
              <a:gd name="connsiteY2" fmla="*/ 4708525 h 4727575"/>
              <a:gd name="connsiteX3" fmla="*/ 2734519 w 7847857"/>
              <a:gd name="connsiteY3" fmla="*/ 4727575 h 4727575"/>
              <a:gd name="connsiteX4" fmla="*/ 2724994 w 7847857"/>
              <a:gd name="connsiteY4" fmla="*/ 1479550 h 4727575"/>
              <a:gd name="connsiteX5" fmla="*/ 844 w 7847857"/>
              <a:gd name="connsiteY5" fmla="*/ 1470025 h 4727575"/>
              <a:gd name="connsiteX6" fmla="*/ 10369 w 7847857"/>
              <a:gd name="connsiteY6" fmla="*/ 0 h 4727575"/>
              <a:gd name="connsiteX0" fmla="*/ 10369 w 7847857"/>
              <a:gd name="connsiteY0" fmla="*/ 0 h 4727575"/>
              <a:gd name="connsiteX1" fmla="*/ 7847857 w 7847857"/>
              <a:gd name="connsiteY1" fmla="*/ 0 h 4727575"/>
              <a:gd name="connsiteX2" fmla="*/ 7847857 w 7847857"/>
              <a:gd name="connsiteY2" fmla="*/ 4708525 h 4727575"/>
              <a:gd name="connsiteX3" fmla="*/ 2734519 w 7847857"/>
              <a:gd name="connsiteY3" fmla="*/ 4727575 h 4727575"/>
              <a:gd name="connsiteX4" fmla="*/ 2458294 w 7847857"/>
              <a:gd name="connsiteY4" fmla="*/ 1479550 h 4727575"/>
              <a:gd name="connsiteX5" fmla="*/ 844 w 7847857"/>
              <a:gd name="connsiteY5" fmla="*/ 1470025 h 4727575"/>
              <a:gd name="connsiteX6" fmla="*/ 10369 w 7847857"/>
              <a:gd name="connsiteY6" fmla="*/ 0 h 4727575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58294 w 7847857"/>
              <a:gd name="connsiteY4" fmla="*/ 1479550 h 4737100"/>
              <a:gd name="connsiteX5" fmla="*/ 844 w 7847857"/>
              <a:gd name="connsiteY5" fmla="*/ 1470025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58294 w 7847857"/>
              <a:gd name="connsiteY4" fmla="*/ 147955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29719 w 7847857"/>
              <a:gd name="connsiteY4" fmla="*/ 1831975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20194 w 7847857"/>
              <a:gd name="connsiteY4" fmla="*/ 184150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39244 w 7847857"/>
              <a:gd name="connsiteY4" fmla="*/ 187960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9465 w 7856953"/>
              <a:gd name="connsiteY0" fmla="*/ 0 h 4737100"/>
              <a:gd name="connsiteX1" fmla="*/ 7856953 w 7856953"/>
              <a:gd name="connsiteY1" fmla="*/ 0 h 4737100"/>
              <a:gd name="connsiteX2" fmla="*/ 7856953 w 7856953"/>
              <a:gd name="connsiteY2" fmla="*/ 4708525 h 4737100"/>
              <a:gd name="connsiteX3" fmla="*/ 2457865 w 7856953"/>
              <a:gd name="connsiteY3" fmla="*/ 4737100 h 4737100"/>
              <a:gd name="connsiteX4" fmla="*/ 2448340 w 7856953"/>
              <a:gd name="connsiteY4" fmla="*/ 1879600 h 4737100"/>
              <a:gd name="connsiteX5" fmla="*/ 415 w 7856953"/>
              <a:gd name="connsiteY5" fmla="*/ 1879600 h 4737100"/>
              <a:gd name="connsiteX6" fmla="*/ 19465 w 7856953"/>
              <a:gd name="connsiteY6" fmla="*/ 0 h 4737100"/>
              <a:gd name="connsiteX0" fmla="*/ 944 w 7838432"/>
              <a:gd name="connsiteY0" fmla="*/ 0 h 4737100"/>
              <a:gd name="connsiteX1" fmla="*/ 7838432 w 7838432"/>
              <a:gd name="connsiteY1" fmla="*/ 0 h 4737100"/>
              <a:gd name="connsiteX2" fmla="*/ 7838432 w 7838432"/>
              <a:gd name="connsiteY2" fmla="*/ 4708525 h 4737100"/>
              <a:gd name="connsiteX3" fmla="*/ 2439344 w 7838432"/>
              <a:gd name="connsiteY3" fmla="*/ 4737100 h 4737100"/>
              <a:gd name="connsiteX4" fmla="*/ 2429819 w 7838432"/>
              <a:gd name="connsiteY4" fmla="*/ 1879600 h 4737100"/>
              <a:gd name="connsiteX5" fmla="*/ 25437 w 7838432"/>
              <a:gd name="connsiteY5" fmla="*/ 1886857 h 4737100"/>
              <a:gd name="connsiteX6" fmla="*/ 944 w 7838432"/>
              <a:gd name="connsiteY6" fmla="*/ 0 h 4737100"/>
              <a:gd name="connsiteX0" fmla="*/ 12473 w 7849961"/>
              <a:gd name="connsiteY0" fmla="*/ 0 h 4737100"/>
              <a:gd name="connsiteX1" fmla="*/ 7849961 w 7849961"/>
              <a:gd name="connsiteY1" fmla="*/ 0 h 4737100"/>
              <a:gd name="connsiteX2" fmla="*/ 7849961 w 7849961"/>
              <a:gd name="connsiteY2" fmla="*/ 4708525 h 4737100"/>
              <a:gd name="connsiteX3" fmla="*/ 2450873 w 7849961"/>
              <a:gd name="connsiteY3" fmla="*/ 4737100 h 4737100"/>
              <a:gd name="connsiteX4" fmla="*/ 2441348 w 7849961"/>
              <a:gd name="connsiteY4" fmla="*/ 1879600 h 4737100"/>
              <a:gd name="connsiteX5" fmla="*/ 680 w 7849961"/>
              <a:gd name="connsiteY5" fmla="*/ 1894114 h 4737100"/>
              <a:gd name="connsiteX6" fmla="*/ 12473 w 7849961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31700 w 7840313"/>
              <a:gd name="connsiteY4" fmla="*/ 1879600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24443 w 7840313"/>
              <a:gd name="connsiteY4" fmla="*/ 1901372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02671 w 7840313"/>
              <a:gd name="connsiteY4" fmla="*/ 1894115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38957 w 7840313"/>
              <a:gd name="connsiteY4" fmla="*/ 1901372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0313" h="4737100">
                <a:moveTo>
                  <a:pt x="2825" y="0"/>
                </a:moveTo>
                <a:lnTo>
                  <a:pt x="7840313" y="0"/>
                </a:lnTo>
                <a:lnTo>
                  <a:pt x="7840313" y="4708525"/>
                </a:lnTo>
                <a:lnTo>
                  <a:pt x="2441225" y="4737100"/>
                </a:lnTo>
                <a:lnTo>
                  <a:pt x="2438957" y="1901372"/>
                </a:lnTo>
                <a:lnTo>
                  <a:pt x="5547" y="1894114"/>
                </a:lnTo>
                <a:cubicBezTo>
                  <a:pt x="2372" y="1927981"/>
                  <a:pt x="-3525" y="490008"/>
                  <a:pt x="282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B3017F-10E7-9240-8FA9-31701DA8A055}"/>
              </a:ext>
            </a:extLst>
          </p:cNvPr>
          <p:cNvSpPr/>
          <p:nvPr userDrawn="1"/>
        </p:nvSpPr>
        <p:spPr>
          <a:xfrm>
            <a:off x="7963775" y="854438"/>
            <a:ext cx="2932825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10D7D0-CB1D-724F-976A-7577B4A493AE}"/>
              </a:ext>
            </a:extLst>
          </p:cNvPr>
          <p:cNvSpPr/>
          <p:nvPr userDrawn="1"/>
        </p:nvSpPr>
        <p:spPr>
          <a:xfrm rot="5400000">
            <a:off x="9343508" y="2256627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31AEAC-335F-054E-B429-4591E25F13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1050555" y="3461356"/>
            <a:ext cx="449633" cy="196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A23CB-81BC-4A47-ACFC-CAC69F5E5B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asic Tex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C11EE-8E51-4E43-B253-72666246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76F8BD-1A8B-934D-A35E-C850A20B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18" y="1352362"/>
            <a:ext cx="11168270" cy="47673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20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72ECC-995D-E243-8103-7B86AABC45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833F3-CB72-6945-89C6-07B3ECA9C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5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3C5B0-0FA3-D247-B9DE-E12C093CD3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2701" y="762000"/>
            <a:ext cx="12217401" cy="6108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60177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37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0" r:id="rId2"/>
    <p:sldLayoutId id="2147483694" r:id="rId3"/>
    <p:sldLayoutId id="2147483698" r:id="rId4"/>
    <p:sldLayoutId id="2147483711" r:id="rId5"/>
    <p:sldLayoutId id="2147483712" r:id="rId6"/>
    <p:sldLayoutId id="2147483713" r:id="rId7"/>
    <p:sldLayoutId id="2147483693" r:id="rId8"/>
    <p:sldLayoutId id="2147483715" r:id="rId9"/>
    <p:sldLayoutId id="2147483714" r:id="rId10"/>
    <p:sldLayoutId id="2147483695" r:id="rId11"/>
    <p:sldLayoutId id="2147483718" r:id="rId12"/>
    <p:sldLayoutId id="2147483700" r:id="rId13"/>
    <p:sldLayoutId id="2147483732" r:id="rId14"/>
    <p:sldLayoutId id="2147483733" r:id="rId15"/>
    <p:sldLayoutId id="2147483734" r:id="rId16"/>
    <p:sldLayoutId id="2147483717" r:id="rId17"/>
    <p:sldLayoutId id="2147483731" r:id="rId18"/>
    <p:sldLayoutId id="2147483696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cfusion.com/ebooks" TargetMode="External"/><Relationship Id="rId2" Type="http://schemas.openxmlformats.org/officeDocument/2006/relationships/hyperlink" Target="https://www.syncfusion.com/ebooks/docker_succinctly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9D254-CF01-454D-A3BA-DF0E2F38F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Sergey Tantsyura</a:t>
            </a:r>
          </a:p>
          <a:p>
            <a:r>
              <a:rPr lang="en-US" dirty="0"/>
              <a:t>Maxim Nakhod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E400E-1F8E-9E4A-B478-EE3578452C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Date: October 17,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3F21F-7849-984E-805E-4BA9C04B9E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5077" y="1738557"/>
            <a:ext cx="4787109" cy="1646259"/>
          </a:xfrm>
        </p:spPr>
        <p:txBody>
          <a:bodyPr/>
          <a:lstStyle/>
          <a:p>
            <a:r>
              <a:rPr lang="en-US" sz="4000" dirty="0"/>
              <a:t>Introduction to Docker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DBC20-767F-C347-AD7C-D865AE465C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Basics of building Docker images, sharing them using image registries, orchestrating systems with Docker,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316338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pic>
        <p:nvPicPr>
          <p:cNvPr id="7" name="Content Placeholder 6">
            <a:hlinkClick r:id="rId3"/>
            <a:extLst>
              <a:ext uri="{FF2B5EF4-FFF2-40B4-BE49-F238E27FC236}">
                <a16:creationId xmlns:a16="http://schemas.microsoft.com/office/drawing/2014/main" id="{8B60A2AD-9532-41D3-B5F6-B732AA0BC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41840" y="1352550"/>
            <a:ext cx="8081332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After Docker Desktop is installed, try running </a:t>
            </a:r>
            <a:r>
              <a:rPr lang="en-US" b="0" dirty="0">
                <a:latin typeface="Consolas" panose="020B0609020204030204" pitchFamily="49" charset="0"/>
              </a:rPr>
              <a:t>docker version</a:t>
            </a:r>
            <a:r>
              <a:rPr lang="en-US" b="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210CA-DE1C-4798-839F-2F4B9DC0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34" y="1885950"/>
            <a:ext cx="7546131" cy="44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7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images are packaged applications. You can push them to a central store (called a registry) and pull them on any machine that has access to the registry. The image is a single logical unit that contains the application package. In order to start the app, you run a container from the image.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Images are typically built to run a single process. If your app needs to work with other services, you run those services in their own containers and orchestrate them so that all the containers can work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When you run a container from an image, it may be a short-lived app that runs some functionality and then ends; it may be a long-running app that runs like a background service; or it may be an interactive container that you can connect with as though it was a remote machine.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</p:spTree>
    <p:extLst>
      <p:ext uri="{BB962C8B-B14F-4D97-AF65-F5344CB8AC3E}">
        <p14:creationId xmlns:p14="http://schemas.microsoft.com/office/powerpoint/2010/main" val="394057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Run a command in a new container:</a:t>
            </a:r>
          </a:p>
          <a:p>
            <a:pPr marL="1028700" lvl="1" indent="-342900"/>
            <a:r>
              <a:rPr lang="en-US" dirty="0">
                <a:latin typeface="Consolas" panose="020B0609020204030204" pitchFamily="49" charset="0"/>
              </a:rPr>
              <a:t>docker container run [OPTIONS] IMAGE [COMMAND] [ARG...]</a:t>
            </a:r>
            <a:endParaRPr lang="en-US" b="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Frequently used options:</a:t>
            </a:r>
          </a:p>
          <a:p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297064-2960-433E-8E80-A5A8315BB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98275"/>
              </p:ext>
            </p:extLst>
          </p:nvPr>
        </p:nvGraphicFramePr>
        <p:xfrm>
          <a:off x="525312" y="2687320"/>
          <a:ext cx="1116827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0191">
                  <a:extLst>
                    <a:ext uri="{9D8B030D-6E8A-4147-A177-3AD203B41FA5}">
                      <a16:colId xmlns:a16="http://schemas.microsoft.com/office/drawing/2014/main" val="1976949975"/>
                    </a:ext>
                  </a:extLst>
                </a:gridCol>
                <a:gridCol w="7208079">
                  <a:extLst>
                    <a:ext uri="{9D8B030D-6E8A-4147-A177-3AD203B41FA5}">
                      <a16:colId xmlns:a16="http://schemas.microsoft.com/office/drawing/2014/main" val="48671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0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-d, --detach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container in background and print container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6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nsolas" panose="020B0609020204030204" pitchFamily="49" charset="0"/>
                        </a:rPr>
                        <a:t>-e, --</a:t>
                      </a:r>
                      <a:r>
                        <a:rPr lang="fr-FR" dirty="0" err="1"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fr-F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dirty="0" err="1">
                          <a:latin typeface="Consolas" panose="020B0609020204030204" pitchFamily="49" charset="0"/>
                        </a:rPr>
                        <a:t>list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Set </a:t>
                      </a:r>
                      <a:r>
                        <a:rPr lang="fr-FR" dirty="0" err="1"/>
                        <a:t>environment</a:t>
                      </a:r>
                      <a:r>
                        <a:rPr lang="fr-FR" dirty="0"/>
                        <a:t> variables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6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--interactive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 STDIN open even if not attached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--name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 a name to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8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-p, --publish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 a container's port(s) to the 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5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63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Manage containers:</a:t>
            </a:r>
          </a:p>
          <a:p>
            <a:pPr marL="1028700" lvl="1" indent="-342900"/>
            <a:r>
              <a:rPr lang="en-US" dirty="0">
                <a:latin typeface="Consolas" panose="020B0609020204030204" pitchFamily="49" charset="0"/>
              </a:rPr>
              <a:t>docker container COMMAND</a:t>
            </a:r>
            <a:endParaRPr lang="en-US" b="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Frequently used commands:</a:t>
            </a:r>
          </a:p>
          <a:p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Managing containers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297064-2960-433E-8E80-A5A8315BB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13552"/>
              </p:ext>
            </p:extLst>
          </p:nvPr>
        </p:nvGraphicFramePr>
        <p:xfrm>
          <a:off x="525312" y="2687320"/>
          <a:ext cx="1116827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0191">
                  <a:extLst>
                    <a:ext uri="{9D8B030D-6E8A-4147-A177-3AD203B41FA5}">
                      <a16:colId xmlns:a16="http://schemas.microsoft.com/office/drawing/2014/main" val="1976949975"/>
                    </a:ext>
                  </a:extLst>
                </a:gridCol>
                <a:gridCol w="7208079">
                  <a:extLst>
                    <a:ext uri="{9D8B030D-6E8A-4147-A177-3AD203B41FA5}">
                      <a16:colId xmlns:a16="http://schemas.microsoft.com/office/drawing/2014/main" val="48671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0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exec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a command in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6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6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 one or more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a command in a new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8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 one or more running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5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79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9600" b="0" dirty="0"/>
              <a:t>DEMO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</p:spTree>
    <p:extLst>
      <p:ext uri="{BB962C8B-B14F-4D97-AF65-F5344CB8AC3E}">
        <p14:creationId xmlns:p14="http://schemas.microsoft.com/office/powerpoint/2010/main" val="3447734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Docker images</a:t>
            </a:r>
          </a:p>
        </p:txBody>
      </p:sp>
    </p:spTree>
    <p:extLst>
      <p:ext uri="{BB962C8B-B14F-4D97-AF65-F5344CB8AC3E}">
        <p14:creationId xmlns:p14="http://schemas.microsoft.com/office/powerpoint/2010/main" val="389557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05313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 registries and Docker Hub</a:t>
            </a:r>
          </a:p>
        </p:txBody>
      </p:sp>
    </p:spTree>
    <p:extLst>
      <p:ext uri="{BB962C8B-B14F-4D97-AF65-F5344CB8AC3E}">
        <p14:creationId xmlns:p14="http://schemas.microsoft.com/office/powerpoint/2010/main" val="4261129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Packaging an application into a container image is easy with the </a:t>
            </a:r>
            <a:r>
              <a:rPr lang="en-US" dirty="0">
                <a:latin typeface="Consolas" panose="020B0609020204030204" pitchFamily="49" charset="0"/>
              </a:rPr>
              <a:t>docker image build</a:t>
            </a:r>
            <a:r>
              <a:rPr lang="en-US" dirty="0"/>
              <a:t> </a:t>
            </a:r>
            <a:r>
              <a:rPr lang="en-US" b="0" dirty="0"/>
              <a:t>command, but the image only gets created in the local image cache on your own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order to make that image useful, you need to be able to ship it to different hosts, and that’s where image registries come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 registry is simply a shared location for images—you can push images you’ve created and pull images that you or other people have 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registry is a core concept in Docker, and you use the normal Docker command-line tool to work with registries.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About image registries </a:t>
            </a:r>
          </a:p>
        </p:txBody>
      </p:sp>
    </p:spTree>
    <p:extLst>
      <p:ext uri="{BB962C8B-B14F-4D97-AF65-F5344CB8AC3E}">
        <p14:creationId xmlns:p14="http://schemas.microsoft.com/office/powerpoint/2010/main" val="204706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9355-3BBD-46B4-8AEB-A31688749E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4225" y="2395131"/>
            <a:ext cx="4927600" cy="2067738"/>
          </a:xfrm>
        </p:spPr>
        <p:txBody>
          <a:bodyPr/>
          <a:lstStyle/>
          <a:p>
            <a:r>
              <a:rPr lang="en-US" dirty="0"/>
              <a:t>Content of this training is based on </a:t>
            </a:r>
            <a:r>
              <a:rPr lang="en-US" dirty="0">
                <a:hlinkClick r:id="rId2"/>
              </a:rPr>
              <a:t>Docker Succinctly</a:t>
            </a:r>
            <a:r>
              <a:rPr lang="en-US" dirty="0"/>
              <a:t> e-book.</a:t>
            </a:r>
          </a:p>
          <a:p>
            <a:r>
              <a:rPr lang="en-US" dirty="0">
                <a:hlinkClick r:id="rId3"/>
              </a:rPr>
              <a:t>Succinctly e-book series</a:t>
            </a:r>
            <a:r>
              <a:rPr lang="en-US" dirty="0"/>
              <a:t> is a great way to quickly get familiar with new technologies. These e-books are free and most of them are between 50 and 100 pages.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8350F-A7E3-4119-A2C7-791FC44859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B35D-BFA3-4FC3-B89C-8F14DA4D9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509" y="979714"/>
            <a:ext cx="3923753" cy="50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3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0" dirty="0">
                <a:hlinkClick r:id="rId2"/>
              </a:rPr>
              <a:t>Docker Hub</a:t>
            </a:r>
            <a:r>
              <a:rPr lang="en-US" b="0" dirty="0"/>
              <a:t> is a free, public registry for images maintained by Docker, Inc.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It is a hugely popular service—</a:t>
            </a:r>
            <a:r>
              <a:rPr lang="ru-UA" b="0" dirty="0"/>
              <a:t> </a:t>
            </a:r>
            <a:r>
              <a:rPr lang="en-US" b="0" dirty="0"/>
              <a:t>there is more than a million of images on the 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Anyone can push images to the Hub, and in addition to the community images, there are also official images curated by Docker and supported by their owners.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Hub is the default source and has a very useful feature set that makes it much more than just an image store. However, if you’re not comfortable storing your own application images in a third-party cloud service, there are many other options.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About Docker Hub</a:t>
            </a:r>
          </a:p>
        </p:txBody>
      </p:sp>
    </p:spTree>
    <p:extLst>
      <p:ext uri="{BB962C8B-B14F-4D97-AF65-F5344CB8AC3E}">
        <p14:creationId xmlns:p14="http://schemas.microsoft.com/office/powerpoint/2010/main" val="3582995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will need your own account on Docker Hub if you want to push images and share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can register with Docker Hub at </a:t>
            </a:r>
            <a:r>
              <a:rPr lang="en-US" b="0" dirty="0">
                <a:hlinkClick r:id="rId2"/>
              </a:rPr>
              <a:t>https://hub.docker.com</a:t>
            </a:r>
            <a:r>
              <a:rPr lang="en-US" b="0" dirty="0"/>
              <a:t> and create a free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username you choose will be the user part of the repository name when you build your own images (my username on Docker Hub is </a:t>
            </a:r>
            <a:r>
              <a:rPr lang="en-US" b="0" i="1" dirty="0" err="1"/>
              <a:t>tantsyurasergey</a:t>
            </a:r>
            <a:r>
              <a:rPr lang="en-US" b="0" dirty="0"/>
              <a:t>, and I can only push images which are prefixed </a:t>
            </a:r>
            <a:r>
              <a:rPr lang="en-US" i="1" dirty="0" err="1"/>
              <a:t>tantsyurasergey</a:t>
            </a:r>
            <a:r>
              <a:rPr lang="en-US" b="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Hub can be used for storing private repositories, too, and the free plan lets you store one private repository and unlimited public ones.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Using Docker Hub</a:t>
            </a:r>
          </a:p>
        </p:txBody>
      </p:sp>
    </p:spTree>
    <p:extLst>
      <p:ext uri="{BB962C8B-B14F-4D97-AF65-F5344CB8AC3E}">
        <p14:creationId xmlns:p14="http://schemas.microsoft.com/office/powerpoint/2010/main" val="25233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When you have an account registered with the Docker Hub, you will need to add your credentials to the Docker CLI using the following command:</a:t>
            </a:r>
          </a:p>
          <a:p>
            <a:pPr marL="1028700" lvl="1" indent="-342900"/>
            <a:r>
              <a:rPr lang="en-US" dirty="0">
                <a:latin typeface="Consolas" panose="020B0609020204030204" pitchFamily="49" charset="0"/>
              </a:rPr>
              <a:t>docker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After logging in, you will be able to push images as well as pull them. The </a:t>
            </a:r>
            <a:r>
              <a:rPr lang="en-US" dirty="0">
                <a:latin typeface="Consolas" panose="020B0609020204030204" pitchFamily="49" charset="0"/>
              </a:rPr>
              <a:t>image push</a:t>
            </a:r>
            <a:r>
              <a:rPr lang="en-US" dirty="0"/>
              <a:t> </a:t>
            </a:r>
            <a:r>
              <a:rPr lang="en-US" b="0" dirty="0"/>
              <a:t>command is very simple:</a:t>
            </a:r>
          </a:p>
          <a:p>
            <a:pPr marL="1028700" lvl="1" indent="-342900"/>
            <a:r>
              <a:rPr lang="en-US" b="0" dirty="0"/>
              <a:t>docker image push [OPTIONS] NAME[:TAG]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push works intelligently, pushing only layers that aren’t already available in the registry. Only the new layers created by building my </a:t>
            </a:r>
            <a:r>
              <a:rPr lang="en-US" b="0" dirty="0" err="1">
                <a:latin typeface="Consolas" panose="020B0609020204030204" pitchFamily="49" charset="0"/>
              </a:rPr>
              <a:t>Dockerfile</a:t>
            </a:r>
            <a:r>
              <a:rPr lang="en-US" b="0" dirty="0"/>
              <a:t> get pushed.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Pushing images</a:t>
            </a:r>
          </a:p>
        </p:txBody>
      </p:sp>
    </p:spTree>
    <p:extLst>
      <p:ext uri="{BB962C8B-B14F-4D97-AF65-F5344CB8AC3E}">
        <p14:creationId xmlns:p14="http://schemas.microsoft.com/office/powerpoint/2010/main" val="2156836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Image size can be a few megabytes or many gigabytes, so pulling large images might take a while, which means startup time for a new container can jump from seconds to minutes.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order to prevent that, you can explicitly pull images from the Hub and download them before they are needed, so that when you do run a container it uses the local image:</a:t>
            </a:r>
          </a:p>
          <a:p>
            <a:pPr marL="1028700" lvl="1" indent="-342900"/>
            <a:r>
              <a:rPr lang="en-US" dirty="0">
                <a:latin typeface="Consolas" panose="020B0609020204030204" pitchFamily="49" charset="0"/>
              </a:rPr>
              <a:t>docker image pull [OPTIONS] NAME[:TAG|@DIGEST]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Pulling images</a:t>
            </a:r>
          </a:p>
        </p:txBody>
      </p:sp>
    </p:spTree>
    <p:extLst>
      <p:ext uri="{BB962C8B-B14F-4D97-AF65-F5344CB8AC3E}">
        <p14:creationId xmlns:p14="http://schemas.microsoft.com/office/powerpoint/2010/main" val="2012956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image repositories use the basic format </a:t>
            </a:r>
            <a:r>
              <a:rPr lang="en-US" dirty="0">
                <a:latin typeface="Consolas" panose="020B0609020204030204" pitchFamily="49" charset="0"/>
              </a:rPr>
              <a:t>{user}/{app}</a:t>
            </a:r>
            <a:r>
              <a:rPr lang="en-US" b="0" dirty="0"/>
              <a:t>, but often the tag is used to specify a release version, or a variant of the image, in the format </a:t>
            </a:r>
            <a:r>
              <a:rPr lang="en-US" dirty="0">
                <a:latin typeface="Consolas" panose="020B0609020204030204" pitchFamily="49" charset="0"/>
              </a:rPr>
              <a:t>{user}/{app}:{tag}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If you don’t specify a tag when you refer to an image, the default </a:t>
            </a:r>
            <a:r>
              <a:rPr lang="en-US" dirty="0">
                <a:latin typeface="Consolas" panose="020B0609020204030204" pitchFamily="49" charset="0"/>
              </a:rPr>
              <a:t>latest</a:t>
            </a:r>
            <a:r>
              <a:rPr lang="en-US" dirty="0"/>
              <a:t> </a:t>
            </a:r>
            <a:r>
              <a:rPr lang="en-US" b="0" dirty="0"/>
              <a:t>tag is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One image can have multiple tags. Tags can be version numbers, commit labels, codenames—any useful way to classify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It’s important to specify a tag for base images in your FROM instruction. If you don’t, the image tagged as latest will be used. That tag can change to a different image without warning, and there can be breaking changes between image versions, which means your own images might fail to build.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Tags and image versions</a:t>
            </a:r>
          </a:p>
        </p:txBody>
      </p:sp>
    </p:spTree>
    <p:extLst>
      <p:ext uri="{BB962C8B-B14F-4D97-AF65-F5344CB8AC3E}">
        <p14:creationId xmlns:p14="http://schemas.microsoft.com/office/powerpoint/2010/main" val="4283675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Choose your base image carefully</a:t>
            </a:r>
          </a:p>
        </p:txBody>
      </p:sp>
    </p:spTree>
    <p:extLst>
      <p:ext uri="{BB962C8B-B14F-4D97-AF65-F5344CB8AC3E}">
        <p14:creationId xmlns:p14="http://schemas.microsoft.com/office/powerpoint/2010/main" val="2426814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Running your own registry</a:t>
            </a:r>
          </a:p>
        </p:txBody>
      </p:sp>
    </p:spTree>
    <p:extLst>
      <p:ext uri="{BB962C8B-B14F-4D97-AF65-F5344CB8AC3E}">
        <p14:creationId xmlns:p14="http://schemas.microsoft.com/office/powerpoint/2010/main" val="344203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9600" b="0" dirty="0"/>
              <a:t>DEMO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</p:spTree>
    <p:extLst>
      <p:ext uri="{BB962C8B-B14F-4D97-AF65-F5344CB8AC3E}">
        <p14:creationId xmlns:p14="http://schemas.microsoft.com/office/powerpoint/2010/main" val="949565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Storage in Docker</a:t>
            </a:r>
          </a:p>
        </p:txBody>
      </p:sp>
    </p:spTree>
    <p:extLst>
      <p:ext uri="{BB962C8B-B14F-4D97-AF65-F5344CB8AC3E}">
        <p14:creationId xmlns:p14="http://schemas.microsoft.com/office/powerpoint/2010/main" val="459366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13215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EA2D70-29B1-4B6C-A133-17D883673B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r>
              <a:rPr lang="en-US" dirty="0"/>
              <a:t>04</a:t>
            </a:r>
          </a:p>
          <a:p>
            <a:r>
              <a:rPr lang="en-US" dirty="0"/>
              <a:t>05</a:t>
            </a:r>
          </a:p>
          <a:p>
            <a:r>
              <a:rPr lang="en-US" dirty="0"/>
              <a:t>06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250F-67EC-450B-9311-4EA8C2665E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Introducing Docker</a:t>
            </a:r>
            <a:endParaRPr lang="ru-UA" dirty="0"/>
          </a:p>
          <a:p>
            <a:r>
              <a:rPr lang="en-US" dirty="0"/>
              <a:t>Creating Docker images</a:t>
            </a:r>
          </a:p>
          <a:p>
            <a:r>
              <a:rPr lang="en-US" dirty="0"/>
              <a:t>Image registries and Docker Hub</a:t>
            </a:r>
          </a:p>
          <a:p>
            <a:r>
              <a:rPr lang="en-US" dirty="0"/>
              <a:t>Data Storage in Docker</a:t>
            </a:r>
          </a:p>
          <a:p>
            <a:r>
              <a:rPr lang="en-US" dirty="0"/>
              <a:t>Orchestrating Systems with Docker </a:t>
            </a:r>
          </a:p>
          <a:p>
            <a:r>
              <a:rPr lang="en-US" dirty="0"/>
              <a:t>Clustering Hosts with Docker Swarm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FFF3-3542-4691-985A-355EF4B7CD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5262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Orchestrating Systems with Docker</a:t>
            </a:r>
          </a:p>
        </p:txBody>
      </p:sp>
    </p:spTree>
    <p:extLst>
      <p:ext uri="{BB962C8B-B14F-4D97-AF65-F5344CB8AC3E}">
        <p14:creationId xmlns:p14="http://schemas.microsoft.com/office/powerpoint/2010/main" val="2036340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180309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Clustering Hosts with Docker Swarm</a:t>
            </a:r>
          </a:p>
        </p:txBody>
      </p:sp>
    </p:spTree>
    <p:extLst>
      <p:ext uri="{BB962C8B-B14F-4D97-AF65-F5344CB8AC3E}">
        <p14:creationId xmlns:p14="http://schemas.microsoft.com/office/powerpoint/2010/main" val="3059142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79409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2E656E-F534-4E9B-AF42-6610DE8D6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91880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30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Introducing Docker</a:t>
            </a:r>
          </a:p>
        </p:txBody>
      </p:sp>
    </p:spTree>
    <p:extLst>
      <p:ext uri="{BB962C8B-B14F-4D97-AF65-F5344CB8AC3E}">
        <p14:creationId xmlns:p14="http://schemas.microsoft.com/office/powerpoint/2010/main" val="340485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is an application platform. It lets you package your application with everything it needs, from the operating system upwards, into a single unit that you can share and run on any computer that has Docker. Docker runs your application in a lightweight, isolated component called a container.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pic>
        <p:nvPicPr>
          <p:cNvPr id="1026" name="Picture 2" descr="Image result for Docker logo">
            <a:extLst>
              <a:ext uri="{FF2B5EF4-FFF2-40B4-BE49-F238E27FC236}">
                <a16:creationId xmlns:a16="http://schemas.microsoft.com/office/drawing/2014/main" id="{ECD77058-91B9-48F1-888B-C068D4E7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52" y="3740790"/>
            <a:ext cx="2978695" cy="213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1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application package, called a Docker image, is typically only tens or hundreds of megabytes, so it’s cheap to store and fast to move.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When you run a container from the image, it will start in seconds and the application process actually runs on the host, which means you can run hundreds of containers on a single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Images can be versioned, so you can be sure the software you release to production is exactly what you’ve tested.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With Docker, you can build your application image and know that it will run in the same way on your development laptop, on a VM in an on-premise test lab, or on a cluster of machines in the cloud.</a:t>
            </a:r>
            <a:endParaRPr lang="ru-UA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Advantages of Docker</a:t>
            </a:r>
          </a:p>
        </p:txBody>
      </p:sp>
    </p:spTree>
    <p:extLst>
      <p:ext uri="{BB962C8B-B14F-4D97-AF65-F5344CB8AC3E}">
        <p14:creationId xmlns:p14="http://schemas.microsoft.com/office/powerpoint/2010/main" val="386896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is open source and cross-platform, and one of its ecosystem’s most compelling aspects is the Docker Hub—a public registry where organizations and individuals share their own application container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Docker, the packaging process is where development and operations meet, which means it’s a great start for the transition to DevOps. And having a framework for orchestrating work between many containers gives you the foundation for microservice architectures.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Advantages of Docker</a:t>
            </a:r>
          </a:p>
        </p:txBody>
      </p:sp>
    </p:spTree>
    <p:extLst>
      <p:ext uri="{BB962C8B-B14F-4D97-AF65-F5344CB8AC3E}">
        <p14:creationId xmlns:p14="http://schemas.microsoft.com/office/powerpoint/2010/main" val="340912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is a single product which has three components:</a:t>
            </a:r>
          </a:p>
          <a:p>
            <a:pPr marL="1028700" lvl="1" indent="-342900"/>
            <a:r>
              <a:rPr lang="en-US" b="0" dirty="0"/>
              <a:t>Background server that does the work;</a:t>
            </a:r>
          </a:p>
          <a:p>
            <a:pPr marL="1028700" lvl="1" indent="-342900"/>
            <a:r>
              <a:rPr lang="en-US" b="0" dirty="0"/>
              <a:t>Docker client, a command-line interface for working with the server;</a:t>
            </a:r>
          </a:p>
          <a:p>
            <a:pPr marL="1028700" lvl="1" indent="-342900"/>
            <a:r>
              <a:rPr lang="en-US" b="0" dirty="0"/>
              <a:t>REST API for client-server communication.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client is cross-platform, which means you can run it natively from Linux, Windows, and OS/X machines, and you can manage Docker running locally or on a remote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Docker server runs on Linux and on the latest versions of Windows.</a:t>
            </a:r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</p:spTree>
    <p:extLst>
      <p:ext uri="{BB962C8B-B14F-4D97-AF65-F5344CB8AC3E}">
        <p14:creationId xmlns:p14="http://schemas.microsoft.com/office/powerpoint/2010/main" val="379346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18" y="1352362"/>
            <a:ext cx="5597582" cy="47673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The Docker team has put together packages for Mac and Windows that make use of virtualization technology on the host so that your Docker server runs inside a Linux VM on your OS/X or Windows machine (you run the client locally and talk to the server through the REST API exposed on the VM).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 Windows, you’ll need to have Hardware Virtualization (VT-x) enabled in the BIOS to run the Docker Linux VM, and after installing you’ll need to reboot.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switch between Windows containers and Linux containers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/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C1755-AEE9-479A-99E9-B300D41A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624" y="1076940"/>
            <a:ext cx="5439001" cy="51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Sitecore Template 2019—Pre-Phase One">
      <a:dk1>
        <a:srgbClr val="000000"/>
      </a:dk1>
      <a:lt1>
        <a:srgbClr val="FFFFFF"/>
      </a:lt1>
      <a:dk2>
        <a:srgbClr val="1A1918"/>
      </a:dk2>
      <a:lt2>
        <a:srgbClr val="FFFFFF"/>
      </a:lt2>
      <a:accent1>
        <a:srgbClr val="FE2811"/>
      </a:accent1>
      <a:accent2>
        <a:srgbClr val="19A5A2"/>
      </a:accent2>
      <a:accent3>
        <a:srgbClr val="979C9A"/>
      </a:accent3>
      <a:accent4>
        <a:srgbClr val="382B2B"/>
      </a:accent4>
      <a:accent5>
        <a:srgbClr val="565151"/>
      </a:accent5>
      <a:accent6>
        <a:srgbClr val="EAEAEA"/>
      </a:accent6>
      <a:hlink>
        <a:srgbClr val="19A5A2"/>
      </a:hlink>
      <a:folHlink>
        <a:srgbClr val="632975"/>
      </a:folHlink>
    </a:clrScheme>
    <a:fontScheme name="Sitecore Open Sans">
      <a:majorFont>
        <a:latin typeface="Open Sans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Open Sans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imPPT-1A-OpenSans" id="{F68FD338-EA40-3644-B6DA-E2CEF4C93342}" vid="{4030F80C-1121-774E-9DA8-B8F1A49B62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17948</TotalTime>
  <Words>1842</Words>
  <Application>Microsoft Office PowerPoint</Application>
  <PresentationFormat>Widescreen</PresentationFormat>
  <Paragraphs>177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Open Sans</vt:lpstr>
      <vt:lpstr>Arial</vt:lpstr>
      <vt:lpstr>Open Sans Light</vt:lpstr>
      <vt:lpstr>Calibri</vt:lpstr>
      <vt:lpstr>Open Sans Semibold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Toyama</dc:creator>
  <cp:lastModifiedBy>Sergey Tantsyura</cp:lastModifiedBy>
  <cp:revision>396</cp:revision>
  <dcterms:created xsi:type="dcterms:W3CDTF">2019-01-10T20:34:19Z</dcterms:created>
  <dcterms:modified xsi:type="dcterms:W3CDTF">2019-10-14T12:43:59Z</dcterms:modified>
</cp:coreProperties>
</file>