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7"/>
  </p:notesMasterIdLst>
  <p:handoutMasterIdLst>
    <p:handoutMasterId r:id="rId38"/>
  </p:handoutMasterIdLst>
  <p:sldIdLst>
    <p:sldId id="279" r:id="rId2"/>
    <p:sldId id="677" r:id="rId3"/>
    <p:sldId id="676" r:id="rId4"/>
    <p:sldId id="687" r:id="rId5"/>
    <p:sldId id="708" r:id="rId6"/>
    <p:sldId id="718" r:id="rId7"/>
    <p:sldId id="719" r:id="rId8"/>
    <p:sldId id="716" r:id="rId9"/>
    <p:sldId id="717" r:id="rId10"/>
    <p:sldId id="720" r:id="rId11"/>
    <p:sldId id="721" r:id="rId12"/>
    <p:sldId id="722" r:id="rId13"/>
    <p:sldId id="725" r:id="rId14"/>
    <p:sldId id="726" r:id="rId15"/>
    <p:sldId id="723" r:id="rId16"/>
    <p:sldId id="688" r:id="rId17"/>
    <p:sldId id="709" r:id="rId18"/>
    <p:sldId id="689" r:id="rId19"/>
    <p:sldId id="710" r:id="rId20"/>
    <p:sldId id="724" r:id="rId21"/>
    <p:sldId id="727" r:id="rId22"/>
    <p:sldId id="728" r:id="rId23"/>
    <p:sldId id="729" r:id="rId24"/>
    <p:sldId id="730" r:id="rId25"/>
    <p:sldId id="731" r:id="rId26"/>
    <p:sldId id="732" r:id="rId27"/>
    <p:sldId id="733" r:id="rId28"/>
    <p:sldId id="690" r:id="rId29"/>
    <p:sldId id="711" r:id="rId30"/>
    <p:sldId id="691" r:id="rId31"/>
    <p:sldId id="712" r:id="rId32"/>
    <p:sldId id="692" r:id="rId33"/>
    <p:sldId id="713" r:id="rId34"/>
    <p:sldId id="321" r:id="rId35"/>
    <p:sldId id="320" r:id="rId36"/>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
      <p:font typeface="Open Sans" panose="020B0606030504020204" pitchFamily="34" charset="0"/>
      <p:regular r:id="rId47"/>
      <p:bold r:id="rId48"/>
      <p:italic r:id="rId49"/>
      <p:boldItalic r:id="rId50"/>
    </p:embeddedFont>
    <p:embeddedFont>
      <p:font typeface="Open Sans Light" panose="020B0306030504020204" pitchFamily="34" charset="0"/>
      <p:regular r:id="rId51"/>
      <p:italic r:id="rId52"/>
    </p:embeddedFont>
    <p:embeddedFont>
      <p:font typeface="Open Sans Semibold" panose="020B070603080402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5C16F381-7DBE-644F-A04C-F29DBC2D5E54}">
          <p14:sldIdLst>
            <p14:sldId id="279"/>
          </p14:sldIdLst>
        </p14:section>
        <p14:section name="Intro" id="{7F3BBC5B-8313-483D-A485-7A5C77CDC586}">
          <p14:sldIdLst>
            <p14:sldId id="677"/>
            <p14:sldId id="676"/>
          </p14:sldIdLst>
        </p14:section>
        <p14:section name="Introducing Docker" id="{04CE698D-BB65-4086-BF44-D7FCB79B321A}">
          <p14:sldIdLst>
            <p14:sldId id="687"/>
            <p14:sldId id="708"/>
            <p14:sldId id="718"/>
            <p14:sldId id="719"/>
            <p14:sldId id="716"/>
            <p14:sldId id="717"/>
            <p14:sldId id="720"/>
            <p14:sldId id="721"/>
            <p14:sldId id="722"/>
            <p14:sldId id="725"/>
            <p14:sldId id="726"/>
            <p14:sldId id="723"/>
          </p14:sldIdLst>
        </p14:section>
        <p14:section name="Creating Docker images" id="{E64072F2-5BC7-4931-9C5C-8253A43906AF}">
          <p14:sldIdLst>
            <p14:sldId id="688"/>
            <p14:sldId id="709"/>
          </p14:sldIdLst>
        </p14:section>
        <p14:section name="Image registries and Docker Hub" id="{F253F8C4-6DE4-4152-B5FB-9D6C631DD24B}">
          <p14:sldIdLst>
            <p14:sldId id="689"/>
            <p14:sldId id="710"/>
            <p14:sldId id="724"/>
            <p14:sldId id="727"/>
            <p14:sldId id="728"/>
            <p14:sldId id="729"/>
            <p14:sldId id="730"/>
            <p14:sldId id="731"/>
            <p14:sldId id="732"/>
            <p14:sldId id="733"/>
          </p14:sldIdLst>
        </p14:section>
        <p14:section name="Data Storage in Docker" id="{DF5471D5-A005-4306-9E5F-BA269DEE6079}">
          <p14:sldIdLst>
            <p14:sldId id="690"/>
            <p14:sldId id="711"/>
          </p14:sldIdLst>
        </p14:section>
        <p14:section name="Orchestrating Systems with Docker" id="{E9382E0D-C5A3-4246-97FC-3948D5993027}">
          <p14:sldIdLst>
            <p14:sldId id="691"/>
            <p14:sldId id="712"/>
          </p14:sldIdLst>
        </p14:section>
        <p14:section name="Clustering Hosts with Docker Swarm" id="{6DC6AF43-3C7E-4F8E-A632-3F9F7D888F39}">
          <p14:sldIdLst>
            <p14:sldId id="692"/>
            <p14:sldId id="713"/>
          </p14:sldIdLst>
        </p14:section>
        <p14:section name="Outro" id="{D08D64DD-4D26-4866-ACF8-3EEF43A49AA3}">
          <p14:sldIdLst>
            <p14:sldId id="321"/>
            <p14:sldId id="3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3D3D3"/>
    <a:srgbClr val="F13327"/>
    <a:srgbClr val="F8F7F6"/>
    <a:srgbClr val="F2F2F1"/>
    <a:srgbClr val="F4F2F2"/>
    <a:srgbClr val="00595D"/>
    <a:srgbClr val="006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autoAdjust="0"/>
    <p:restoredTop sz="79918" autoAdjust="0"/>
  </p:normalViewPr>
  <p:slideViewPr>
    <p:cSldViewPr snapToGrid="0" snapToObjects="1">
      <p:cViewPr varScale="1">
        <p:scale>
          <a:sx n="97" d="100"/>
          <a:sy n="97" d="100"/>
        </p:scale>
        <p:origin x="858" y="8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3" d="100"/>
          <a:sy n="143" d="100"/>
        </p:scale>
        <p:origin x="4984"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AA32E-798B-C24B-A8D8-FED32D5FE6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a:extLst>
              <a:ext uri="{FF2B5EF4-FFF2-40B4-BE49-F238E27FC236}">
                <a16:creationId xmlns:a16="http://schemas.microsoft.com/office/drawing/2014/main" id="{B2EBF1FF-6F1F-4A49-B48C-9AC2EA4D9A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D940D4-3AF6-8D4A-9EE1-4AD41A258D88}" type="datetimeFigureOut">
              <a:rPr lang="en-US" smtClean="0">
                <a:latin typeface="Open Sans" panose="020B0606030504020204" pitchFamily="34" charset="0"/>
              </a:rPr>
              <a:t>10/15/2019</a:t>
            </a:fld>
            <a:endParaRPr lang="en-US" dirty="0">
              <a:latin typeface="Open Sans" panose="020B0606030504020204" pitchFamily="34" charset="0"/>
            </a:endParaRPr>
          </a:p>
        </p:txBody>
      </p:sp>
      <p:sp>
        <p:nvSpPr>
          <p:cNvPr id="4" name="Footer Placeholder 3">
            <a:extLst>
              <a:ext uri="{FF2B5EF4-FFF2-40B4-BE49-F238E27FC236}">
                <a16:creationId xmlns:a16="http://schemas.microsoft.com/office/drawing/2014/main" id="{2EC978BD-CD00-0B4A-BFB0-AEE35669C2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a:extLst>
              <a:ext uri="{FF2B5EF4-FFF2-40B4-BE49-F238E27FC236}">
                <a16:creationId xmlns:a16="http://schemas.microsoft.com/office/drawing/2014/main" id="{84F6D1F2-4EF5-F24F-802A-EAA8980035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5B318A-C7F7-EF46-8257-4FB40535D258}"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1141742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087-90D8-45F8-80C0-6755C3C3CEFE}" type="datetimeFigureOut">
              <a:rPr lang="en-US" smtClean="0"/>
              <a:t>10/15/2019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4E6B44-8A2D-409F-997F-4C23C1BB012E}" type="slidenum">
              <a:rPr lang="en-US" smtClean="0"/>
              <a:t>‹#›</a:t>
            </a:fld>
            <a:endParaRPr lang="en-US"/>
          </a:p>
        </p:txBody>
      </p:sp>
    </p:spTree>
    <p:extLst>
      <p:ext uri="{BB962C8B-B14F-4D97-AF65-F5344CB8AC3E}">
        <p14:creationId xmlns:p14="http://schemas.microsoft.com/office/powerpoint/2010/main" val="387607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localhost:8080/v2/_catalo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UA" dirty="0"/>
              <a:t>01, 03, 05</a:t>
            </a:r>
            <a:r>
              <a:rPr lang="en-US" dirty="0"/>
              <a:t>, 07 (??????????????????????)</a:t>
            </a:r>
            <a:r>
              <a:rPr lang="ru-UA" dirty="0"/>
              <a:t> – </a:t>
            </a:r>
            <a:r>
              <a:rPr lang="en-US" dirty="0"/>
              <a:t>STA</a:t>
            </a:r>
          </a:p>
          <a:p>
            <a:r>
              <a:rPr lang="en-US" dirty="0"/>
              <a:t>02, 04, 06 – MN</a:t>
            </a:r>
          </a:p>
          <a:p>
            <a:endParaRPr lang="en-US" dirty="0"/>
          </a:p>
          <a:p>
            <a:r>
              <a:rPr lang="en-US" dirty="0"/>
              <a:t>Samples:</a:t>
            </a:r>
          </a:p>
          <a:p>
            <a:r>
              <a:rPr lang="en-US" dirty="0"/>
              <a:t>01</a:t>
            </a:r>
          </a:p>
          <a:p>
            <a:pPr marL="228600" indent="-228600">
              <a:buAutoNum type="alphaLcParenR"/>
            </a:pPr>
            <a:r>
              <a:rPr lang="en-US" dirty="0"/>
              <a:t>run SQL server Linux container</a:t>
            </a:r>
          </a:p>
          <a:p>
            <a:pPr marL="228600" indent="-228600">
              <a:buAutoNum type="alphaLcParenR"/>
            </a:pPr>
            <a:r>
              <a:rPr lang="en-US" dirty="0"/>
              <a:t>Run some windows container</a:t>
            </a:r>
          </a:p>
          <a:p>
            <a:r>
              <a:rPr lang="en-US" dirty="0"/>
              <a:t>02</a:t>
            </a:r>
          </a:p>
          <a:p>
            <a:pPr marL="228600" indent="-228600">
              <a:buAutoNum type="alphaLcParenR"/>
            </a:pPr>
            <a:r>
              <a:rPr lang="en-US" dirty="0"/>
              <a:t>create ASP.NET Core app and package it into container</a:t>
            </a:r>
          </a:p>
          <a:p>
            <a:pPr marL="228600" indent="-228600">
              <a:buAutoNum type="alphaLcParenR"/>
            </a:pPr>
            <a:r>
              <a:rPr lang="en-US" dirty="0"/>
              <a:t>Multi-stage build, first stage builds from sources, second stage packages output of first stage</a:t>
            </a:r>
          </a:p>
          <a:p>
            <a:pPr marL="0" indent="0">
              <a:buNone/>
            </a:pPr>
            <a:r>
              <a:rPr lang="en-US" dirty="0"/>
              <a:t>03 – push created image to image registry, show script</a:t>
            </a:r>
          </a:p>
          <a:p>
            <a:pPr marL="0" indent="0">
              <a:buNone/>
            </a:pPr>
            <a:r>
              <a:rPr lang="en-US" dirty="0"/>
              <a:t>MN to provide link to registry + set access rights</a:t>
            </a:r>
          </a:p>
          <a:p>
            <a:pPr marL="0" indent="0">
              <a:buNone/>
            </a:pPr>
            <a:r>
              <a:rPr lang="en-US" dirty="0"/>
              <a:t>04</a:t>
            </a:r>
          </a:p>
          <a:p>
            <a:pPr marL="228600" indent="-228600">
              <a:buAutoNum type="alphaLcParenR"/>
            </a:pPr>
            <a:r>
              <a:rPr lang="en-US" dirty="0"/>
              <a:t>add logging, show how to mount folder where logs will be written to.</a:t>
            </a:r>
          </a:p>
          <a:p>
            <a:pPr marL="228600" indent="-228600">
              <a:buAutoNum type="alphaLcParenR"/>
            </a:pPr>
            <a:r>
              <a:rPr lang="en-US" dirty="0"/>
              <a:t>??? – use folder for DB files in SQL server</a:t>
            </a:r>
          </a:p>
          <a:p>
            <a:pPr marL="0" indent="0">
              <a:buNone/>
            </a:pPr>
            <a:r>
              <a:rPr lang="en-US" dirty="0"/>
              <a:t>05</a:t>
            </a:r>
          </a:p>
          <a:p>
            <a:pPr marL="0" indent="0">
              <a:buNone/>
            </a:pPr>
            <a:r>
              <a:rPr lang="en-US" dirty="0"/>
              <a:t>Start SQL + web app simultaneously, pass connection string to </a:t>
            </a:r>
            <a:r>
              <a:rPr lang="en-US" dirty="0" err="1"/>
              <a:t>sql</a:t>
            </a:r>
            <a:r>
              <a:rPr lang="en-US" dirty="0"/>
              <a:t> server via env variable</a:t>
            </a:r>
          </a:p>
          <a:p>
            <a:pPr marL="0" indent="0">
              <a:buNone/>
            </a:pPr>
            <a:r>
              <a:rPr lang="en-US" dirty="0"/>
              <a:t>+ update web app to use data from DB</a:t>
            </a:r>
          </a:p>
          <a:p>
            <a:pPr marL="0" indent="0">
              <a:buNone/>
            </a:pPr>
            <a:r>
              <a:rPr lang="en-US" dirty="0"/>
              <a:t>06</a:t>
            </a:r>
          </a:p>
          <a:p>
            <a:pPr marL="0" indent="0">
              <a:buNone/>
            </a:pPr>
            <a:r>
              <a:rPr lang="en-US" dirty="0"/>
              <a:t>Run apps from 05 in Docker Swarm</a:t>
            </a:r>
          </a:p>
          <a:p>
            <a:pPr marL="0" indent="0">
              <a:buNone/>
            </a:pPr>
            <a:r>
              <a:rPr lang="en-US" dirty="0"/>
              <a:t>07</a:t>
            </a:r>
          </a:p>
          <a:p>
            <a:pPr marL="0" indent="0">
              <a:buNone/>
            </a:pPr>
            <a:r>
              <a:rPr lang="en-US" dirty="0"/>
              <a:t>??????????????????????????????????????? Kubernetes</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3</a:t>
            </a:fld>
            <a:endParaRPr lang="en-US"/>
          </a:p>
        </p:txBody>
      </p:sp>
    </p:spTree>
    <p:extLst>
      <p:ext uri="{BB962C8B-B14F-4D97-AF65-F5344CB8AC3E}">
        <p14:creationId xmlns:p14="http://schemas.microsoft.com/office/powerpoint/2010/main" val="117482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13</a:t>
            </a:fld>
            <a:endParaRPr lang="en-US"/>
          </a:p>
        </p:txBody>
      </p:sp>
    </p:spTree>
    <p:extLst>
      <p:ext uri="{BB962C8B-B14F-4D97-AF65-F5344CB8AC3E}">
        <p14:creationId xmlns:p14="http://schemas.microsoft.com/office/powerpoint/2010/main" val="3803103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14</a:t>
            </a:fld>
            <a:endParaRPr lang="en-US"/>
          </a:p>
        </p:txBody>
      </p:sp>
    </p:spTree>
    <p:extLst>
      <p:ext uri="{BB962C8B-B14F-4D97-AF65-F5344CB8AC3E}">
        <p14:creationId xmlns:p14="http://schemas.microsoft.com/office/powerpoint/2010/main" val="333974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/01_Introducing_Docker</a:t>
            </a:r>
          </a:p>
          <a:p>
            <a:r>
              <a:rPr lang="en-US" dirty="0"/>
              <a:t>When connecting to SQL Server using SQL Server Management Studio, specify “localhost,14330” as server name</a:t>
            </a:r>
          </a:p>
          <a:p>
            <a:r>
              <a:rPr lang="en-US" dirty="0"/>
              <a:t>Show switching from Linux containers to Windows containers, show output of “docker version” command after switching.</a:t>
            </a:r>
          </a:p>
          <a:p>
            <a:r>
              <a:rPr lang="en-US" dirty="0"/>
              <a:t>Mention requirement to install updates to be able to run Windows containers. Show output of “docker version” command, it includes </a:t>
            </a:r>
            <a:r>
              <a:rPr lang="en-US"/>
              <a:t>system architecture.</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15</a:t>
            </a:fld>
            <a:endParaRPr lang="en-US"/>
          </a:p>
        </p:txBody>
      </p:sp>
    </p:spTree>
    <p:extLst>
      <p:ext uri="{BB962C8B-B14F-4D97-AF65-F5344CB8AC3E}">
        <p14:creationId xmlns:p14="http://schemas.microsoft.com/office/powerpoint/2010/main" val="84771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commands can be found in </a:t>
            </a:r>
            <a:r>
              <a:rPr lang="en-US" dirty="0" err="1"/>
              <a:t>src</a:t>
            </a:r>
            <a:r>
              <a:rPr lang="en-US" dirty="0"/>
              <a:t>/03_Image_registries_and_Docker_Hub</a:t>
            </a:r>
          </a:p>
          <a:p>
            <a:endParaRPr lang="en-US" dirty="0"/>
          </a:p>
          <a:p>
            <a:r>
              <a:rPr lang="en-US" dirty="0"/>
              <a:t>Use this URL to show that local registry is running and repository is created:</a:t>
            </a:r>
          </a:p>
          <a:p>
            <a:r>
              <a:rPr lang="en-US" dirty="0">
                <a:hlinkClick r:id="rId3"/>
              </a:rPr>
              <a:t>http://localhost:8080/v2/_catalog</a:t>
            </a:r>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27</a:t>
            </a:fld>
            <a:endParaRPr lang="en-US"/>
          </a:p>
        </p:txBody>
      </p:sp>
    </p:spTree>
    <p:extLst>
      <p:ext uri="{BB962C8B-B14F-4D97-AF65-F5344CB8AC3E}">
        <p14:creationId xmlns:p14="http://schemas.microsoft.com/office/powerpoint/2010/main" val="400894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5</a:t>
            </a:fld>
            <a:endParaRPr lang="en-US"/>
          </a:p>
        </p:txBody>
      </p:sp>
    </p:spTree>
    <p:extLst>
      <p:ext uri="{BB962C8B-B14F-4D97-AF65-F5344CB8AC3E}">
        <p14:creationId xmlns:p14="http://schemas.microsoft.com/office/powerpoint/2010/main" val="327873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6</a:t>
            </a:fld>
            <a:endParaRPr lang="en-US"/>
          </a:p>
        </p:txBody>
      </p:sp>
    </p:spTree>
    <p:extLst>
      <p:ext uri="{BB962C8B-B14F-4D97-AF65-F5344CB8AC3E}">
        <p14:creationId xmlns:p14="http://schemas.microsoft.com/office/powerpoint/2010/main" val="248960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7</a:t>
            </a:fld>
            <a:endParaRPr lang="en-US"/>
          </a:p>
        </p:txBody>
      </p:sp>
    </p:spTree>
    <p:extLst>
      <p:ext uri="{BB962C8B-B14F-4D97-AF65-F5344CB8AC3E}">
        <p14:creationId xmlns:p14="http://schemas.microsoft.com/office/powerpoint/2010/main" val="196774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8</a:t>
            </a:fld>
            <a:endParaRPr lang="en-US"/>
          </a:p>
        </p:txBody>
      </p:sp>
    </p:spTree>
    <p:extLst>
      <p:ext uri="{BB962C8B-B14F-4D97-AF65-F5344CB8AC3E}">
        <p14:creationId xmlns:p14="http://schemas.microsoft.com/office/powerpoint/2010/main" val="60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9</a:t>
            </a:fld>
            <a:endParaRPr lang="en-US"/>
          </a:p>
        </p:txBody>
      </p:sp>
    </p:spTree>
    <p:extLst>
      <p:ext uri="{BB962C8B-B14F-4D97-AF65-F5344CB8AC3E}">
        <p14:creationId xmlns:p14="http://schemas.microsoft.com/office/powerpoint/2010/main" val="113922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10</a:t>
            </a:fld>
            <a:endParaRPr lang="en-US"/>
          </a:p>
        </p:txBody>
      </p:sp>
    </p:spTree>
    <p:extLst>
      <p:ext uri="{BB962C8B-B14F-4D97-AF65-F5344CB8AC3E}">
        <p14:creationId xmlns:p14="http://schemas.microsoft.com/office/powerpoint/2010/main" val="371101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11</a:t>
            </a:fld>
            <a:endParaRPr lang="en-US"/>
          </a:p>
        </p:txBody>
      </p:sp>
    </p:spTree>
    <p:extLst>
      <p:ext uri="{BB962C8B-B14F-4D97-AF65-F5344CB8AC3E}">
        <p14:creationId xmlns:p14="http://schemas.microsoft.com/office/powerpoint/2010/main" val="337507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4E6B44-8A2D-409F-997F-4C23C1BB012E}" type="slidenum">
              <a:rPr lang="en-US" smtClean="0"/>
              <a:t>12</a:t>
            </a:fld>
            <a:endParaRPr lang="en-US"/>
          </a:p>
        </p:txBody>
      </p:sp>
    </p:spTree>
    <p:extLst>
      <p:ext uri="{BB962C8B-B14F-4D97-AF65-F5344CB8AC3E}">
        <p14:creationId xmlns:p14="http://schemas.microsoft.com/office/powerpoint/2010/main" val="1151269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1.png"/><Relationship Id="rId4"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5.png"/><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8557"/>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0105"/>
            <a:ext cx="4537817" cy="128539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pic>
        <p:nvPicPr>
          <p:cNvPr id="3" name="Picture 2">
            <a:extLst>
              <a:ext uri="{FF2B5EF4-FFF2-40B4-BE49-F238E27FC236}">
                <a16:creationId xmlns:a16="http://schemas.microsoft.com/office/drawing/2014/main" id="{0C47F51D-DB97-AC46-A4D3-47EA3763DD1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3541" t="23147" r="3791"/>
          <a:stretch/>
        </p:blipFill>
        <p:spPr>
          <a:xfrm>
            <a:off x="5473700" y="63818"/>
            <a:ext cx="6718300" cy="6806882"/>
          </a:xfrm>
          <a:prstGeom prst="rect">
            <a:avLst/>
          </a:prstGeom>
        </p:spPr>
      </p:pic>
      <p:pic>
        <p:nvPicPr>
          <p:cNvPr id="9" name="Picture 8">
            <a:extLst>
              <a:ext uri="{FF2B5EF4-FFF2-40B4-BE49-F238E27FC236}">
                <a16:creationId xmlns:a16="http://schemas.microsoft.com/office/drawing/2014/main" id="{0A42E1FD-C547-5749-BD85-D4A54E58632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Tree>
    <p:extLst>
      <p:ext uri="{BB962C8B-B14F-4D97-AF65-F5344CB8AC3E}">
        <p14:creationId xmlns:p14="http://schemas.microsoft.com/office/powerpoint/2010/main" val="177021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 Bulletpoints +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89656E0-E046-7A41-AE7D-3EC4B1A534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8" name="Picture Placeholder 13">
            <a:extLst>
              <a:ext uri="{FF2B5EF4-FFF2-40B4-BE49-F238E27FC236}">
                <a16:creationId xmlns:a16="http://schemas.microsoft.com/office/drawing/2014/main" id="{68EECD50-1593-BC4E-9E42-144F50C8091C}"/>
              </a:ext>
            </a:extLst>
          </p:cNvPr>
          <p:cNvSpPr>
            <a:spLocks noGrp="1"/>
          </p:cNvSpPr>
          <p:nvPr>
            <p:ph type="pic" sz="quarter" idx="13" hasCustomPrompt="1"/>
          </p:nvPr>
        </p:nvSpPr>
        <p:spPr>
          <a:xfrm>
            <a:off x="6096001" y="1117599"/>
            <a:ext cx="5200480" cy="4927601"/>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644225" y="2974162"/>
            <a:ext cx="4927600"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16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endParaRPr lang="en-US" dirty="0"/>
          </a:p>
          <a:p>
            <a:pPr lvl="0"/>
            <a:r>
              <a:rPr lang="en-US" dirty="0"/>
              <a:t>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r>
              <a:rPr lang="en-US" dirty="0"/>
              <a:t> </a:t>
            </a:r>
            <a:r>
              <a:rPr lang="en-US" dirty="0" err="1"/>
              <a:t>satioroiva</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644226" y="1995602"/>
            <a:ext cx="4927600"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16" name="Picture 15">
            <a:extLst>
              <a:ext uri="{FF2B5EF4-FFF2-40B4-BE49-F238E27FC236}">
                <a16:creationId xmlns:a16="http://schemas.microsoft.com/office/drawing/2014/main" id="{1CF9E86F-8AAD-5F49-B36D-31C0B7E52B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17" name="Picture 16">
            <a:extLst>
              <a:ext uri="{FF2B5EF4-FFF2-40B4-BE49-F238E27FC236}">
                <a16:creationId xmlns:a16="http://schemas.microsoft.com/office/drawing/2014/main" id="{34BBF185-88C0-1349-87EF-CE9E9F05583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9" name="Text Placeholder 8">
            <a:extLst>
              <a:ext uri="{FF2B5EF4-FFF2-40B4-BE49-F238E27FC236}">
                <a16:creationId xmlns:a16="http://schemas.microsoft.com/office/drawing/2014/main" id="{EEB5C66D-8641-2244-9AB1-F0DFA44259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211728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eft + Lg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89113-8CE7-A140-BEC7-31BE7EC11A3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0000" t="23889"/>
          <a:stretch/>
        </p:blipFill>
        <p:spPr>
          <a:xfrm>
            <a:off x="6223000" y="1747044"/>
            <a:ext cx="5969000" cy="5110956"/>
          </a:xfrm>
          <a:prstGeom prst="rect">
            <a:avLst/>
          </a:prstGeom>
        </p:spPr>
      </p:pic>
      <p:sp>
        <p:nvSpPr>
          <p:cNvPr id="10" name="Text Placeholder 4">
            <a:extLst>
              <a:ext uri="{FF2B5EF4-FFF2-40B4-BE49-F238E27FC236}">
                <a16:creationId xmlns:a16="http://schemas.microsoft.com/office/drawing/2014/main" id="{E9F410FF-4176-C540-BA36-01931D5347A6}"/>
              </a:ext>
            </a:extLst>
          </p:cNvPr>
          <p:cNvSpPr>
            <a:spLocks noGrp="1"/>
          </p:cNvSpPr>
          <p:nvPr>
            <p:ph type="body" sz="quarter" idx="18" hasCustomPrompt="1"/>
          </p:nvPr>
        </p:nvSpPr>
        <p:spPr>
          <a:xfrm>
            <a:off x="618825" y="3393262"/>
            <a:ext cx="5143110" cy="1547037"/>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consiru</a:t>
            </a:r>
            <a:r>
              <a:rPr lang="en-US" dirty="0"/>
              <a:t>.</a:t>
            </a:r>
          </a:p>
        </p:txBody>
      </p:sp>
      <p:sp>
        <p:nvSpPr>
          <p:cNvPr id="12" name="Text Placeholder 4">
            <a:extLst>
              <a:ext uri="{FF2B5EF4-FFF2-40B4-BE49-F238E27FC236}">
                <a16:creationId xmlns:a16="http://schemas.microsoft.com/office/drawing/2014/main" id="{09A0185F-418D-054D-B394-2ABF444B628A}"/>
              </a:ext>
            </a:extLst>
          </p:cNvPr>
          <p:cNvSpPr>
            <a:spLocks noGrp="1"/>
          </p:cNvSpPr>
          <p:nvPr>
            <p:ph type="body" sz="quarter" idx="17" hasCustomPrompt="1"/>
          </p:nvPr>
        </p:nvSpPr>
        <p:spPr>
          <a:xfrm>
            <a:off x="618825" y="2414702"/>
            <a:ext cx="5143109" cy="849198"/>
          </a:xfrm>
          <a:prstGeom prst="rect">
            <a:avLst/>
          </a:prstGeom>
        </p:spPr>
        <p:txBody>
          <a:bodyPr lIns="0" tIns="0" rIns="0" bIns="0"/>
          <a:lstStyle>
            <a:lvl1pPr marL="0" indent="0">
              <a:lnSpc>
                <a:spcPct val="100000"/>
              </a:lnSpc>
              <a:buNone/>
              <a:defRPr sz="22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pic>
        <p:nvPicPr>
          <p:cNvPr id="8" name="Picture 7">
            <a:extLst>
              <a:ext uri="{FF2B5EF4-FFF2-40B4-BE49-F238E27FC236}">
                <a16:creationId xmlns:a16="http://schemas.microsoft.com/office/drawing/2014/main" id="{E74A7B3B-AC79-744C-B1F8-7F310C20541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9" name="Picture 8">
            <a:extLst>
              <a:ext uri="{FF2B5EF4-FFF2-40B4-BE49-F238E27FC236}">
                <a16:creationId xmlns:a16="http://schemas.microsoft.com/office/drawing/2014/main" id="{B0A99647-2871-A04D-A470-3798529FE69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7205E9FC-EBFE-7341-A767-21F912A7271D}"/>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3793826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Headline + Bulletpoints + Imag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74F4EE-9E12-7C42-9F2E-2AE40EF633AD}"/>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3" name="Picture 12">
            <a:extLst>
              <a:ext uri="{FF2B5EF4-FFF2-40B4-BE49-F238E27FC236}">
                <a16:creationId xmlns:a16="http://schemas.microsoft.com/office/drawing/2014/main" id="{1EF61091-FDEA-2E4C-9FE6-E7AB18FE36C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6" name="Picture 15">
            <a:extLst>
              <a:ext uri="{FF2B5EF4-FFF2-40B4-BE49-F238E27FC236}">
                <a16:creationId xmlns:a16="http://schemas.microsoft.com/office/drawing/2014/main" id="{BDCA2AED-CAB9-8E4F-90C2-AA544F0D2F7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9" name="Text Placeholder 8">
            <a:extLst>
              <a:ext uri="{FF2B5EF4-FFF2-40B4-BE49-F238E27FC236}">
                <a16:creationId xmlns:a16="http://schemas.microsoft.com/office/drawing/2014/main" id="{1A71B754-206A-E748-881E-8B4B93003385}"/>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4" name="Text Placeholder 4">
            <a:extLst>
              <a:ext uri="{FF2B5EF4-FFF2-40B4-BE49-F238E27FC236}">
                <a16:creationId xmlns:a16="http://schemas.microsoft.com/office/drawing/2014/main" id="{C21FCCF6-F03B-7449-AF6D-37EFBDC1DD8C}"/>
              </a:ext>
            </a:extLst>
          </p:cNvPr>
          <p:cNvSpPr>
            <a:spLocks noGrp="1"/>
          </p:cNvSpPr>
          <p:nvPr>
            <p:ph type="body" sz="quarter" idx="18" hasCustomPrompt="1"/>
          </p:nvPr>
        </p:nvSpPr>
        <p:spPr>
          <a:xfrm>
            <a:off x="546255" y="2905543"/>
            <a:ext cx="9240555" cy="2067738"/>
          </a:xfrm>
          <a:prstGeom prst="rect">
            <a:avLst/>
          </a:prstGeom>
        </p:spPr>
        <p:txBody>
          <a:bodyPr lIns="0" tIns="0" rIns="0" bIns="0"/>
          <a:lstStyle>
            <a:lvl1pPr marL="171450" indent="-171450">
              <a:lnSpc>
                <a:spcPct val="100000"/>
              </a:lnSpc>
              <a:spcBef>
                <a:spcPts val="0"/>
              </a:spcBef>
              <a:spcAft>
                <a:spcPts val="1400"/>
              </a:spcAft>
              <a:buFont typeface="Arial" panose="020B0604020202020204" pitchFamily="34" charset="0"/>
              <a:buChar char="•"/>
              <a:defRPr sz="2000" b="0" i="0">
                <a:solidFill>
                  <a:schemeClr val="accent5"/>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err="1"/>
              <a:t>Bulletpointus</a:t>
            </a:r>
            <a:r>
              <a:rPr lang="en-US" dirty="0"/>
              <a:t> </a:t>
            </a:r>
            <a:r>
              <a:rPr lang="en-US" dirty="0" err="1"/>
              <a:t>orem</a:t>
            </a:r>
            <a:r>
              <a:rPr lang="en-US" dirty="0"/>
              <a:t> ipsum </a:t>
            </a:r>
            <a:r>
              <a:rPr lang="en-US" dirty="0" err="1"/>
              <a:t>doloronsioris</a:t>
            </a:r>
            <a:r>
              <a:rPr lang="en-US" dirty="0"/>
              <a:t> sit </a:t>
            </a:r>
            <a:r>
              <a:rPr lang="en-US" dirty="0" err="1"/>
              <a:t>amet</a:t>
            </a:r>
            <a:r>
              <a:rPr lang="en-US" dirty="0"/>
              <a:t> loris </a:t>
            </a:r>
            <a:r>
              <a:rPr lang="en-US" dirty="0" err="1"/>
              <a:t>thoran</a:t>
            </a:r>
            <a:r>
              <a:rPr lang="en-US" dirty="0"/>
              <a:t> </a:t>
            </a:r>
          </a:p>
          <a:p>
            <a:pPr lvl="0"/>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endParaRPr lang="en-US" dirty="0"/>
          </a:p>
          <a:p>
            <a:pPr lvl="0"/>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 </a:t>
            </a:r>
            <a:r>
              <a:rPr lang="en-US" dirty="0" err="1"/>
              <a:t>orem</a:t>
            </a:r>
            <a:r>
              <a:rPr lang="en-US" dirty="0"/>
              <a:t> ipsum </a:t>
            </a:r>
            <a:r>
              <a:rPr lang="en-US" dirty="0" err="1"/>
              <a:t>doloronsioris</a:t>
            </a:r>
            <a:r>
              <a:rPr lang="en-US" dirty="0"/>
              <a:t> </a:t>
            </a:r>
          </a:p>
          <a:p>
            <a:pPr lvl="0"/>
            <a:r>
              <a:rPr lang="en-US" dirty="0"/>
              <a:t>Ipsum </a:t>
            </a:r>
            <a:r>
              <a:rPr lang="en-US" dirty="0" err="1"/>
              <a:t>doloro</a:t>
            </a:r>
            <a:r>
              <a:rPr lang="en-US" dirty="0"/>
              <a:t> </a:t>
            </a:r>
            <a:r>
              <a:rPr lang="en-US" dirty="0" err="1"/>
              <a:t>nsioris</a:t>
            </a:r>
            <a:r>
              <a:rPr lang="en-US" dirty="0"/>
              <a:t> sit </a:t>
            </a:r>
            <a:r>
              <a:rPr lang="en-US" dirty="0" err="1"/>
              <a:t>amet</a:t>
            </a:r>
            <a:r>
              <a:rPr lang="en-US" dirty="0"/>
              <a:t> </a:t>
            </a:r>
            <a:r>
              <a:rPr lang="en-US" dirty="0" err="1"/>
              <a:t>consi</a:t>
            </a:r>
            <a:r>
              <a:rPr lang="en-US" dirty="0"/>
              <a:t> </a:t>
            </a:r>
            <a:r>
              <a:rPr lang="en-US" dirty="0" err="1"/>
              <a:t>alorin</a:t>
            </a:r>
            <a:r>
              <a:rPr lang="en-US" dirty="0"/>
              <a:t> omnibus </a:t>
            </a:r>
            <a:r>
              <a:rPr lang="en-US" dirty="0" err="1"/>
              <a:t>loren</a:t>
            </a:r>
            <a:r>
              <a:rPr lang="en-US" dirty="0"/>
              <a:t> ethos </a:t>
            </a:r>
            <a:r>
              <a:rPr lang="en-US" dirty="0" err="1"/>
              <a:t>thanorium</a:t>
            </a:r>
            <a:endParaRPr lang="en-US" dirty="0"/>
          </a:p>
        </p:txBody>
      </p:sp>
      <p:sp>
        <p:nvSpPr>
          <p:cNvPr id="18" name="Text Placeholder 4">
            <a:extLst>
              <a:ext uri="{FF2B5EF4-FFF2-40B4-BE49-F238E27FC236}">
                <a16:creationId xmlns:a16="http://schemas.microsoft.com/office/drawing/2014/main" id="{B5C4391C-5910-494F-BABB-DEF4F7878830}"/>
              </a:ext>
            </a:extLst>
          </p:cNvPr>
          <p:cNvSpPr>
            <a:spLocks noGrp="1"/>
          </p:cNvSpPr>
          <p:nvPr>
            <p:ph type="body" sz="quarter" idx="17" hasCustomPrompt="1"/>
          </p:nvPr>
        </p:nvSpPr>
        <p:spPr>
          <a:xfrm>
            <a:off x="551628" y="1977828"/>
            <a:ext cx="9235182" cy="602089"/>
          </a:xfrm>
          <a:prstGeom prst="rect">
            <a:avLst/>
          </a:prstGeom>
        </p:spPr>
        <p:txBody>
          <a:bodyPr lIns="0" tIns="0" rIns="0" bIns="0"/>
          <a:lstStyle>
            <a:lvl1pPr marL="0" indent="0">
              <a:lnSpc>
                <a:spcPct val="100000"/>
              </a:lnSpc>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en-US" dirty="0"/>
              <a:t>Title lorem ipsum: </a:t>
            </a:r>
            <a:r>
              <a:rPr lang="en-US" dirty="0" err="1"/>
              <a:t>Headlineos</a:t>
            </a:r>
            <a:r>
              <a:rPr lang="en-US" dirty="0"/>
              <a:t> theories </a:t>
            </a:r>
            <a:r>
              <a:rPr lang="en-US" dirty="0" err="1"/>
              <a:t>doloro</a:t>
            </a:r>
            <a:r>
              <a:rPr lang="en-US" dirty="0"/>
              <a:t> sit </a:t>
            </a:r>
            <a:r>
              <a:rPr lang="en-US" dirty="0" err="1"/>
              <a:t>amet</a:t>
            </a:r>
            <a:r>
              <a:rPr lang="en-US" dirty="0"/>
              <a:t> </a:t>
            </a:r>
            <a:r>
              <a:rPr lang="en-US" dirty="0" err="1"/>
              <a:t>consi</a:t>
            </a:r>
            <a:endParaRPr lang="en-US" dirty="0"/>
          </a:p>
        </p:txBody>
      </p:sp>
      <p:pic>
        <p:nvPicPr>
          <p:cNvPr id="3" name="Picture 2">
            <a:extLst>
              <a:ext uri="{FF2B5EF4-FFF2-40B4-BE49-F238E27FC236}">
                <a16:creationId xmlns:a16="http://schemas.microsoft.com/office/drawing/2014/main" id="{58334FDD-0DCB-0F4A-9445-C2682B2EFAB5}"/>
              </a:ext>
            </a:extLst>
          </p:cNvPr>
          <p:cNvPicPr>
            <a:picLocks noChangeAspect="1"/>
          </p:cNvPicPr>
          <p:nvPr userDrawn="1"/>
        </p:nvPicPr>
        <p:blipFill rotWithShape="1">
          <a:blip r:embed="rId5">
            <a:alphaModFix amt="29000"/>
          </a:blip>
          <a:srcRect l="7157" r="60648"/>
          <a:stretch/>
        </p:blipFill>
        <p:spPr>
          <a:xfrm>
            <a:off x="10405641" y="1045028"/>
            <a:ext cx="1782644" cy="5506827"/>
          </a:xfrm>
          <a:prstGeom prst="rect">
            <a:avLst/>
          </a:prstGeom>
        </p:spPr>
      </p:pic>
    </p:spTree>
    <p:extLst>
      <p:ext uri="{BB962C8B-B14F-4D97-AF65-F5344CB8AC3E}">
        <p14:creationId xmlns:p14="http://schemas.microsoft.com/office/powerpoint/2010/main" val="390320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Two text box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CE35B8-2C58-9B45-890E-D97A14395248}"/>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4" name="Picture 13">
            <a:extLst>
              <a:ext uri="{FF2B5EF4-FFF2-40B4-BE49-F238E27FC236}">
                <a16:creationId xmlns:a16="http://schemas.microsoft.com/office/drawing/2014/main" id="{0E476B7D-7E8F-0944-B285-EE70B375836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FC32D3DF-CCD9-F14F-9084-C6F6F29369B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914F4F40-D2A6-464D-A996-09AB8E402681}"/>
              </a:ext>
            </a:extLst>
          </p:cNvPr>
          <p:cNvSpPr>
            <a:spLocks noGrp="1"/>
          </p:cNvSpPr>
          <p:nvPr>
            <p:ph sz="half" idx="2"/>
          </p:nvPr>
        </p:nvSpPr>
        <p:spPr>
          <a:xfrm>
            <a:off x="6340682" y="1746113"/>
            <a:ext cx="5526639"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453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Tab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3" name="Table Placeholder 2">
            <a:extLst>
              <a:ext uri="{FF2B5EF4-FFF2-40B4-BE49-F238E27FC236}">
                <a16:creationId xmlns:a16="http://schemas.microsoft.com/office/drawing/2014/main" id="{AFE345DB-6370-2A4F-BB5B-B27A7CE2185C}"/>
              </a:ext>
            </a:extLst>
          </p:cNvPr>
          <p:cNvSpPr>
            <a:spLocks noGrp="1"/>
          </p:cNvSpPr>
          <p:nvPr>
            <p:ph type="tbl" sz="quarter" idx="13"/>
          </p:nvPr>
        </p:nvSpPr>
        <p:spPr>
          <a:xfrm>
            <a:off x="415925" y="965200"/>
            <a:ext cx="11471275" cy="5397500"/>
          </a:xfrm>
          <a:prstGeom prst="rect">
            <a:avLst/>
          </a:prstGeom>
        </p:spPr>
        <p:txBody>
          <a:bodyPr/>
          <a:lstStyle>
            <a:lvl1pPr marL="0" indent="0" algn="ctr">
              <a:buNone/>
              <a:defRPr sz="1400" b="0"/>
            </a:lvl1pPr>
          </a:lstStyle>
          <a:p>
            <a:endParaRPr lang="en-US" dirty="0"/>
          </a:p>
          <a:p>
            <a:r>
              <a:rPr lang="en-US" dirty="0"/>
              <a:t>Click to insert table</a:t>
            </a:r>
          </a:p>
        </p:txBody>
      </p:sp>
    </p:spTree>
    <p:extLst>
      <p:ext uri="{BB962C8B-B14F-4D97-AF65-F5344CB8AC3E}">
        <p14:creationId xmlns:p14="http://schemas.microsoft.com/office/powerpoint/2010/main" val="217884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atted Tab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2" name="Table 1">
            <a:extLst>
              <a:ext uri="{FF2B5EF4-FFF2-40B4-BE49-F238E27FC236}">
                <a16:creationId xmlns:a16="http://schemas.microsoft.com/office/drawing/2014/main" id="{4A1E055C-5873-204F-ABBF-4E9174347EAE}"/>
              </a:ext>
            </a:extLst>
          </p:cNvPr>
          <p:cNvGraphicFramePr>
            <a:graphicFrameLocks noGrp="1"/>
          </p:cNvGraphicFramePr>
          <p:nvPr userDrawn="1">
            <p:extLst>
              <p:ext uri="{D42A27DB-BD31-4B8C-83A1-F6EECF244321}">
                <p14:modId xmlns:p14="http://schemas.microsoft.com/office/powerpoint/2010/main" val="3172392989"/>
              </p:ext>
            </p:extLst>
          </p:nvPr>
        </p:nvGraphicFramePr>
        <p:xfrm>
          <a:off x="415625" y="973070"/>
          <a:ext cx="11230276" cy="2063469"/>
        </p:xfrm>
        <a:graphic>
          <a:graphicData uri="http://schemas.openxmlformats.org/drawingml/2006/table">
            <a:tbl>
              <a:tblPr firstRow="1" bandRow="1">
                <a:tableStyleId>{93296810-A885-4BE3-A3E7-6D5BEEA58F35}</a:tableStyleId>
              </a:tblPr>
              <a:tblGrid>
                <a:gridCol w="4562775">
                  <a:extLst>
                    <a:ext uri="{9D8B030D-6E8A-4147-A177-3AD203B41FA5}">
                      <a16:colId xmlns:a16="http://schemas.microsoft.com/office/drawing/2014/main" val="3121882688"/>
                    </a:ext>
                  </a:extLst>
                </a:gridCol>
                <a:gridCol w="6667501">
                  <a:extLst>
                    <a:ext uri="{9D8B030D-6E8A-4147-A177-3AD203B41FA5}">
                      <a16:colId xmlns:a16="http://schemas.microsoft.com/office/drawing/2014/main" val="474264823"/>
                    </a:ext>
                  </a:extLst>
                </a:gridCol>
              </a:tblGrid>
              <a:tr h="538230">
                <a:tc gridSpan="2">
                  <a:txBody>
                    <a:bodyPr/>
                    <a:lstStyle/>
                    <a:p>
                      <a:pPr marL="114300" indent="0">
                        <a:tabLst/>
                      </a:pPr>
                      <a:r>
                        <a:rPr lang="en-US" sz="1600" dirty="0" err="1">
                          <a:solidFill>
                            <a:schemeClr val="bg1"/>
                          </a:solidFill>
                        </a:rPr>
                        <a:t>Tableus</a:t>
                      </a:r>
                      <a:r>
                        <a:rPr lang="en-US" sz="1600" dirty="0">
                          <a:solidFill>
                            <a:schemeClr val="bg1"/>
                          </a:solidFill>
                        </a:rPr>
                        <a:t> header </a:t>
                      </a:r>
                      <a:r>
                        <a:rPr lang="en-US" sz="1600" dirty="0" err="1">
                          <a:solidFill>
                            <a:schemeClr val="bg1"/>
                          </a:solidFill>
                        </a:rPr>
                        <a:t>lorus</a:t>
                      </a:r>
                      <a:r>
                        <a:rPr lang="en-US" sz="1600" dirty="0">
                          <a:solidFill>
                            <a:schemeClr val="bg1"/>
                          </a:solidFill>
                        </a:rPr>
                        <a:t> </a:t>
                      </a:r>
                      <a:r>
                        <a:rPr lang="en-US" sz="1600" dirty="0" err="1">
                          <a:solidFill>
                            <a:schemeClr val="bg1"/>
                          </a:solidFill>
                        </a:rPr>
                        <a:t>ithos</a:t>
                      </a:r>
                      <a:r>
                        <a:rPr lang="en-US" sz="1600" dirty="0">
                          <a:solidFill>
                            <a:schemeClr val="bg1"/>
                          </a:solidFill>
                        </a:rPr>
                        <a:t> </a:t>
                      </a:r>
                      <a:r>
                        <a:rPr lang="en-US" sz="1600" dirty="0" err="1">
                          <a:solidFill>
                            <a:schemeClr val="bg1"/>
                          </a:solidFill>
                        </a:rPr>
                        <a:t>paranot</a:t>
                      </a:r>
                      <a:r>
                        <a:rPr lang="en-US" sz="1600" dirty="0">
                          <a:solidFill>
                            <a:schemeClr val="bg1"/>
                          </a:solidFill>
                        </a:rPr>
                        <a:t>—</a:t>
                      </a:r>
                      <a:r>
                        <a:rPr lang="en-US" sz="1600" b="0" i="1" dirty="0" err="1">
                          <a:solidFill>
                            <a:schemeClr val="bg1"/>
                          </a:solidFill>
                        </a:rPr>
                        <a:t>Fusce</a:t>
                      </a:r>
                      <a:r>
                        <a:rPr lang="en-US" sz="1600" b="0" i="1" dirty="0">
                          <a:solidFill>
                            <a:schemeClr val="bg1"/>
                          </a:solidFill>
                        </a:rPr>
                        <a:t> id </a:t>
                      </a:r>
                      <a:r>
                        <a:rPr lang="en-US" sz="1600" b="0" i="1" dirty="0" err="1">
                          <a:solidFill>
                            <a:schemeClr val="bg1"/>
                          </a:solidFill>
                        </a:rPr>
                        <a:t>felis</a:t>
                      </a:r>
                      <a:r>
                        <a:rPr lang="en-US" sz="1600" b="0" i="1" dirty="0">
                          <a:solidFill>
                            <a:schemeClr val="bg1"/>
                          </a:solidFill>
                        </a:rPr>
                        <a:t> </a:t>
                      </a:r>
                      <a:r>
                        <a:rPr lang="en-US" sz="1600" b="0" i="1" dirty="0" err="1">
                          <a:solidFill>
                            <a:schemeClr val="bg1"/>
                          </a:solidFill>
                        </a:rPr>
                        <a:t>nec</a:t>
                      </a:r>
                      <a:r>
                        <a:rPr lang="en-US" sz="1600" b="0" i="1" dirty="0">
                          <a:solidFill>
                            <a:schemeClr val="bg1"/>
                          </a:solidFill>
                        </a:rPr>
                        <a:t> ipsum </a:t>
                      </a:r>
                      <a:r>
                        <a:rPr lang="en-US" sz="1600" b="0" i="1" dirty="0" err="1">
                          <a:solidFill>
                            <a:schemeClr val="bg1"/>
                          </a:solidFill>
                        </a:rPr>
                        <a:t>venenatis</a:t>
                      </a:r>
                      <a:r>
                        <a:rPr lang="en-US" sz="1600" b="0" i="1" dirty="0">
                          <a:solidFill>
                            <a:schemeClr val="bg1"/>
                          </a:solidFill>
                        </a:rPr>
                        <a:t> </a:t>
                      </a:r>
                      <a:r>
                        <a:rPr lang="en-US" sz="1600" b="0" i="1" dirty="0" err="1">
                          <a:solidFill>
                            <a:schemeClr val="bg1"/>
                          </a:solidFill>
                        </a:rPr>
                        <a:t>pretium</a:t>
                      </a:r>
                      <a:endParaRPr lang="en-US" sz="1600" b="0" i="1" dirty="0">
                        <a:solidFill>
                          <a:schemeClr val="bg1"/>
                        </a:solidFill>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337">
                <a:tc>
                  <a:txBody>
                    <a:bodyPr/>
                    <a:lstStyle/>
                    <a:p>
                      <a:pPr marL="114300" indent="0">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tc>
                  <a:txBody>
                    <a:bodyPr/>
                    <a:lstStyle/>
                    <a:p>
                      <a:pPr marL="50800" marR="0" lvl="0" indent="0" algn="l" defTabSz="914400" rtl="0" eaLnBrk="1" fontAlgn="auto" latinLnBrk="0" hangingPunct="1">
                        <a:lnSpc>
                          <a:spcPct val="100000"/>
                        </a:lnSpc>
                        <a:spcBef>
                          <a:spcPts val="0"/>
                        </a:spcBef>
                        <a:spcAft>
                          <a:spcPts val="0"/>
                        </a:spcAft>
                        <a:buClrTx/>
                        <a:buSzTx/>
                        <a:buFontTx/>
                        <a:buNone/>
                        <a:tabLst/>
                        <a:defRPr/>
                      </a:pPr>
                      <a:r>
                        <a:rPr lang="en-US" sz="1300" b="1" dirty="0" err="1"/>
                        <a:t>Theosius</a:t>
                      </a:r>
                      <a:r>
                        <a:rPr lang="en-US" sz="1300" b="1" dirty="0"/>
                        <a:t> </a:t>
                      </a:r>
                      <a:r>
                        <a:rPr lang="en-US" sz="1300" b="1" dirty="0" err="1"/>
                        <a:t>loro</a:t>
                      </a:r>
                      <a:r>
                        <a:rPr lang="en-US" sz="1300" b="1" dirty="0"/>
                        <a:t> </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90000"/>
                      </a:schemeClr>
                    </a:solidFill>
                  </a:tcPr>
                </a:tc>
                <a:extLst>
                  <a:ext uri="{0D108BD9-81ED-4DB2-BD59-A6C34878D82A}">
                    <a16:rowId xmlns:a16="http://schemas.microsoft.com/office/drawing/2014/main" val="3836283705"/>
                  </a:ext>
                </a:extLst>
              </a:tr>
              <a:tr h="1179902">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r>
                        <a:rPr lang="en-US" sz="1400" dirty="0"/>
                        <a:t> loris </a:t>
                      </a:r>
                      <a:r>
                        <a:rPr lang="en-US" sz="1400" dirty="0" err="1"/>
                        <a:t>thor</a:t>
                      </a:r>
                      <a:r>
                        <a:rPr lang="en-US" sz="1400" dirty="0"/>
                        <a:t> </a:t>
                      </a:r>
                      <a:r>
                        <a:rPr lang="en-US" sz="1400" dirty="0" err="1"/>
                        <a:t>loirus</a:t>
                      </a:r>
                      <a:r>
                        <a:rPr lang="en-US" sz="1400" dirty="0"/>
                        <a:t> ipsum dolor </a:t>
                      </a:r>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r>
                        <a:rPr lang="en-US" sz="1400" dirty="0" err="1"/>
                        <a:t>vesto</a:t>
                      </a:r>
                      <a:r>
                        <a:rPr lang="en-US" sz="1400" dirty="0"/>
                        <a:t> </a:t>
                      </a:r>
                      <a:r>
                        <a:rPr lang="en-US" sz="1400" dirty="0" err="1"/>
                        <a:t>quis</a:t>
                      </a:r>
                      <a:r>
                        <a:rPr lang="en-US" sz="1400" dirty="0"/>
                        <a:t> </a:t>
                      </a:r>
                      <a:r>
                        <a:rPr lang="en-US" sz="1400" dirty="0" err="1"/>
                        <a:t>conseuq</a:t>
                      </a:r>
                      <a:r>
                        <a:rPr lang="en-US" sz="1400" dirty="0"/>
                        <a:t> </a:t>
                      </a:r>
                      <a:r>
                        <a:rPr lang="en-US" sz="1400" dirty="0" err="1"/>
                        <a:t>massa</a:t>
                      </a:r>
                      <a:endParaRPr lang="en-US" sz="1400" dirty="0"/>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r>
                        <a:rPr lang="en-US" sz="1400" dirty="0"/>
                        <a:t> </a:t>
                      </a:r>
                      <a:r>
                        <a:rPr lang="en-US" sz="1400" dirty="0" err="1"/>
                        <a:t>conecto</a:t>
                      </a:r>
                      <a:r>
                        <a:rPr lang="en-US" sz="1400" dirty="0"/>
                        <a:t> </a:t>
                      </a:r>
                      <a:r>
                        <a:rPr lang="en-US" sz="1400" dirty="0" err="1"/>
                        <a:t>adipo</a:t>
                      </a:r>
                      <a:r>
                        <a:rPr lang="en-US" sz="1400" dirty="0"/>
                        <a:t> </a:t>
                      </a:r>
                      <a:r>
                        <a:rPr lang="en-US" sz="1400" dirty="0" err="1"/>
                        <a:t>vistos</a:t>
                      </a:r>
                      <a:r>
                        <a:rPr lang="en-US" sz="1400" dirty="0"/>
                        <a:t> </a:t>
                      </a:r>
                      <a:r>
                        <a:rPr lang="en-US" sz="1400" dirty="0" err="1"/>
                        <a:t>ithos</a:t>
                      </a:r>
                      <a:endParaRPr lang="en-US" sz="14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bl>
          </a:graphicData>
        </a:graphic>
      </p:graphicFrame>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2695860312"/>
              </p:ext>
            </p:extLst>
          </p:nvPr>
        </p:nvGraphicFramePr>
        <p:xfrm>
          <a:off x="437396" y="3314700"/>
          <a:ext cx="11230276" cy="2866130"/>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508000">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a:t>
                      </a:r>
                      <a:endParaRPr lang="en-US" sz="1600" b="0" i="1" dirty="0"/>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45440">
                <a:tc>
                  <a:txBody>
                    <a:bodyPr/>
                    <a:lstStyle/>
                    <a:p>
                      <a:pPr marL="114300" indent="0">
                        <a:buFont typeface="Arial" panose="020B0604020202020204" pitchFamily="34" charset="0"/>
                        <a:buNone/>
                        <a:tabLst/>
                      </a:pPr>
                      <a:r>
                        <a:rPr lang="en-US" sz="1300" b="1" dirty="0"/>
                        <a:t>Ipsum </a:t>
                      </a:r>
                      <a:r>
                        <a:rPr lang="en-US" sz="1300" b="1" dirty="0" err="1"/>
                        <a:t>lorious</a:t>
                      </a:r>
                      <a:endParaRPr lang="en-US" sz="1300" b="1" dirty="0"/>
                    </a:p>
                  </a:txBody>
                  <a:tcPr anchor="ctr">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85000"/>
                      </a:schemeClr>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p>
                      <a:pPr marL="342900" indent="-228600">
                        <a:spcAft>
                          <a:spcPts val="500"/>
                        </a:spcAft>
                        <a:buFont typeface="Arial" panose="020B0604020202020204" pitchFamily="34" charset="0"/>
                        <a:buChar char="•"/>
                        <a:tabLst/>
                      </a:pPr>
                      <a:r>
                        <a:rPr lang="en-US" sz="1400" dirty="0"/>
                        <a:t>Lorem ipsum dolor sit </a:t>
                      </a:r>
                      <a:r>
                        <a:rPr lang="en-US" sz="1400" dirty="0" err="1"/>
                        <a:t>amet</a:t>
                      </a:r>
                      <a:r>
                        <a:rPr lang="en-US" sz="1400" dirty="0"/>
                        <a:t>, </a:t>
                      </a:r>
                      <a:r>
                        <a:rPr lang="en-US" sz="1400" dirty="0" err="1"/>
                        <a:t>consectetur</a:t>
                      </a:r>
                      <a:endParaRPr lang="en-US" sz="1400" dirty="0"/>
                    </a:p>
                    <a:p>
                      <a:pPr marL="342900" indent="-228600">
                        <a:spcAft>
                          <a:spcPts val="500"/>
                        </a:spcAft>
                        <a:buFont typeface="Arial" panose="020B0604020202020204" pitchFamily="34" charset="0"/>
                        <a:buChar char="•"/>
                        <a:tabLst/>
                      </a:pPr>
                      <a:r>
                        <a:rPr lang="en-US" sz="1400" dirty="0" err="1"/>
                        <a:t>Adipiscing</a:t>
                      </a:r>
                      <a:r>
                        <a:rPr lang="en-US" sz="1400" dirty="0"/>
                        <a:t> </a:t>
                      </a:r>
                      <a:r>
                        <a:rPr lang="en-US" sz="1400" dirty="0" err="1"/>
                        <a:t>elito</a:t>
                      </a:r>
                      <a:r>
                        <a:rPr lang="en-US" sz="1400" dirty="0"/>
                        <a:t> </a:t>
                      </a:r>
                      <a:r>
                        <a:rPr lang="en-US" sz="1400" dirty="0" err="1"/>
                        <a:t>curabitur</a:t>
                      </a:r>
                      <a:r>
                        <a:rPr lang="en-US" sz="1400" dirty="0"/>
                        <a:t> </a:t>
                      </a:r>
                      <a:r>
                        <a:rPr lang="en-US" sz="1400" dirty="0" err="1"/>
                        <a:t>pretium</a:t>
                      </a:r>
                      <a:r>
                        <a:rPr lang="en-US" sz="1400" dirty="0"/>
                        <a:t> </a:t>
                      </a:r>
                      <a:r>
                        <a:rPr lang="en-US" sz="1400" dirty="0" err="1"/>
                        <a:t>massa</a:t>
                      </a:r>
                      <a:r>
                        <a:rPr lang="en-US" sz="14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400" dirty="0" err="1"/>
                        <a:t>Eefficitur</a:t>
                      </a:r>
                      <a:r>
                        <a:rPr lang="en-US" sz="1400" dirty="0"/>
                        <a:t> </a:t>
                      </a:r>
                      <a:r>
                        <a:rPr lang="en-US" sz="1400" dirty="0" err="1"/>
                        <a:t>erat</a:t>
                      </a:r>
                      <a:r>
                        <a:rPr lang="en-US" sz="1400" dirty="0"/>
                        <a:t> vestibulum, </a:t>
                      </a:r>
                      <a:r>
                        <a:rPr lang="en-US" sz="1400" dirty="0" err="1"/>
                        <a:t>quis</a:t>
                      </a:r>
                      <a:r>
                        <a:rPr lang="en-US" sz="1400" dirty="0"/>
                        <a:t> </a:t>
                      </a:r>
                      <a:r>
                        <a:rPr lang="en-US" sz="1400" dirty="0" err="1"/>
                        <a:t>consequat</a:t>
                      </a:r>
                      <a:endParaRPr lang="en-US" sz="1400" dirty="0"/>
                    </a:p>
                  </a:txBody>
                  <a:tcPr marL="137160" marR="137160" marT="137160" marB="137160">
                    <a:lnL w="19050" cap="flat" cmpd="sng" algn="ctr">
                      <a:solidFill>
                        <a:schemeClr val="bg2"/>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solidFill>
                        <a:schemeClr val="accent3">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522230">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2"/>
                      </a:solidFill>
                      <a:prstDash val="solid"/>
                      <a:round/>
                      <a:headEnd type="none" w="med" len="med"/>
                      <a:tailEnd type="none" w="med" len="med"/>
                    </a:lnR>
                    <a:lnT w="9525" cap="flat" cmpd="sng" algn="ctr">
                      <a:solidFill>
                        <a:schemeClr val="accent3">
                          <a:lumMod val="60000"/>
                          <a:lumOff val="4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bl>
          </a:graphicData>
        </a:graphic>
      </p:graphicFrame>
    </p:spTree>
    <p:extLst>
      <p:ext uri="{BB962C8B-B14F-4D97-AF65-F5344CB8AC3E}">
        <p14:creationId xmlns:p14="http://schemas.microsoft.com/office/powerpoint/2010/main" val="188492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matted Tab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graphicFrame>
        <p:nvGraphicFramePr>
          <p:cNvPr id="12" name="Table 11">
            <a:extLst>
              <a:ext uri="{FF2B5EF4-FFF2-40B4-BE49-F238E27FC236}">
                <a16:creationId xmlns:a16="http://schemas.microsoft.com/office/drawing/2014/main" id="{3E8A481C-8BA1-B44B-9F70-7980936D9BFE}"/>
              </a:ext>
            </a:extLst>
          </p:cNvPr>
          <p:cNvGraphicFramePr>
            <a:graphicFrameLocks noGrp="1"/>
          </p:cNvGraphicFramePr>
          <p:nvPr userDrawn="1">
            <p:extLst>
              <p:ext uri="{D42A27DB-BD31-4B8C-83A1-F6EECF244321}">
                <p14:modId xmlns:p14="http://schemas.microsoft.com/office/powerpoint/2010/main" val="3659321692"/>
              </p:ext>
            </p:extLst>
          </p:nvPr>
        </p:nvGraphicFramePr>
        <p:xfrm>
          <a:off x="519765" y="973070"/>
          <a:ext cx="11230276" cy="5387075"/>
        </p:xfrm>
        <a:graphic>
          <a:graphicData uri="http://schemas.openxmlformats.org/drawingml/2006/table">
            <a:tbl>
              <a:tblPr firstRow="1" bandRow="1">
                <a:tableStyleId>{93296810-A885-4BE3-A3E7-6D5BEEA58F35}</a:tableStyleId>
              </a:tblPr>
              <a:tblGrid>
                <a:gridCol w="6455075">
                  <a:extLst>
                    <a:ext uri="{9D8B030D-6E8A-4147-A177-3AD203B41FA5}">
                      <a16:colId xmlns:a16="http://schemas.microsoft.com/office/drawing/2014/main" val="3121882688"/>
                    </a:ext>
                  </a:extLst>
                </a:gridCol>
                <a:gridCol w="4775201">
                  <a:extLst>
                    <a:ext uri="{9D8B030D-6E8A-4147-A177-3AD203B41FA5}">
                      <a16:colId xmlns:a16="http://schemas.microsoft.com/office/drawing/2014/main" val="474264823"/>
                    </a:ext>
                  </a:extLst>
                </a:gridCol>
              </a:tblGrid>
              <a:tr h="498003">
                <a:tc gridSpan="2">
                  <a:txBody>
                    <a:bodyPr/>
                    <a:lstStyle/>
                    <a:p>
                      <a:pPr marL="114300" indent="0">
                        <a:buFont typeface="Arial" panose="020B0604020202020204" pitchFamily="34" charset="0"/>
                        <a:buNone/>
                        <a:tabLst/>
                      </a:pPr>
                      <a:r>
                        <a:rPr lang="en-US" sz="1600" dirty="0" err="1"/>
                        <a:t>Tableus</a:t>
                      </a:r>
                      <a:r>
                        <a:rPr lang="en-US" sz="1600" dirty="0"/>
                        <a:t> header </a:t>
                      </a:r>
                      <a:r>
                        <a:rPr lang="en-US" sz="1600" dirty="0" err="1"/>
                        <a:t>lorus</a:t>
                      </a:r>
                      <a:r>
                        <a:rPr lang="en-US" sz="1600" dirty="0"/>
                        <a:t> </a:t>
                      </a:r>
                      <a:r>
                        <a:rPr lang="en-US" sz="1600" dirty="0" err="1"/>
                        <a:t>ithos</a:t>
                      </a:r>
                      <a:r>
                        <a:rPr lang="en-US" sz="1600" dirty="0"/>
                        <a:t> </a:t>
                      </a:r>
                      <a:r>
                        <a:rPr lang="en-US" sz="1600" dirty="0" err="1"/>
                        <a:t>paranot</a:t>
                      </a:r>
                      <a:endParaRPr lang="en-US" sz="1600" b="0" i="1"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2"/>
                    </a:solidFill>
                  </a:tcPr>
                </a:tc>
                <a:tc hMerge="1">
                  <a:txBody>
                    <a:bodyPr/>
                    <a:lstStyle/>
                    <a:p>
                      <a:endParaRPr lang="en-US" dirty="0"/>
                    </a:p>
                  </a:txBody>
                  <a:tcPr>
                    <a:solidFill>
                      <a:schemeClr val="accent5"/>
                    </a:solidFill>
                  </a:tcPr>
                </a:tc>
                <a:extLst>
                  <a:ext uri="{0D108BD9-81ED-4DB2-BD59-A6C34878D82A}">
                    <a16:rowId xmlns:a16="http://schemas.microsoft.com/office/drawing/2014/main" val="789465202"/>
                  </a:ext>
                </a:extLst>
              </a:tr>
              <a:tr h="357727">
                <a:tc>
                  <a:txBody>
                    <a:bodyPr/>
                    <a:lstStyle/>
                    <a:p>
                      <a:pPr marL="114300" indent="0">
                        <a:buFont typeface="Arial" panose="020B0604020202020204" pitchFamily="34" charset="0"/>
                        <a:buNone/>
                        <a:tabLst/>
                      </a:pPr>
                      <a:r>
                        <a:rPr lang="en-US" sz="1400" b="1" dirty="0" err="1"/>
                        <a:t>Lorus</a:t>
                      </a:r>
                      <a:r>
                        <a:rPr lang="en-US" sz="1400" b="1" dirty="0"/>
                        <a:t> ipsum</a:t>
                      </a:r>
                    </a:p>
                  </a:txBody>
                  <a:tcPr anchor="ctr">
                    <a:lnL w="9525" cap="flat" cmpd="sng" algn="ctr">
                      <a:no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400" b="1" dirty="0" err="1"/>
                        <a:t>Notus</a:t>
                      </a:r>
                      <a:r>
                        <a:rPr lang="en-US" sz="1400" b="1" dirty="0"/>
                        <a:t>:</a:t>
                      </a:r>
                    </a:p>
                  </a:txBody>
                  <a:tcPr anchor="ctr">
                    <a:lnL w="19050" cap="flat" cmpd="sng" algn="ctr">
                      <a:noFill/>
                      <a:prstDash val="solid"/>
                      <a:round/>
                      <a:headEnd type="none" w="med" len="med"/>
                      <a:tailEnd type="none" w="med" len="med"/>
                    </a:lnL>
                    <a:lnR w="9525" cap="flat" cmpd="sng" algn="ctr">
                      <a:solidFill>
                        <a:schemeClr val="accent3"/>
                      </a:solidFill>
                      <a:prstDash val="solid"/>
                      <a:round/>
                      <a:headEnd type="none" w="med" len="med"/>
                      <a:tailEnd type="none" w="med" len="med"/>
                    </a:lnR>
                    <a:lnT w="5715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solidFill>
                      <a:srgbClr val="D3D3D3"/>
                    </a:solidFill>
                  </a:tcPr>
                </a:tc>
                <a:extLst>
                  <a:ext uri="{0D108BD9-81ED-4DB2-BD59-A6C34878D82A}">
                    <a16:rowId xmlns:a16="http://schemas.microsoft.com/office/drawing/2014/main" val="3836283705"/>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216096935"/>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4287025301"/>
                  </a:ext>
                </a:extLst>
              </a:tr>
              <a:tr h="79044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663297361"/>
                  </a:ext>
                </a:extLst>
              </a:tr>
              <a:tr h="385575">
                <a:tc>
                  <a:txBody>
                    <a:bodyPr/>
                    <a:lstStyle/>
                    <a:p>
                      <a:pPr marL="114300" indent="0">
                        <a:buFont typeface="Arial" panose="020B0604020202020204" pitchFamily="34" charset="0"/>
                        <a:buNone/>
                        <a:tabLst/>
                      </a:pPr>
                      <a:r>
                        <a:rPr lang="en-US" sz="1300" b="1" dirty="0" err="1"/>
                        <a:t>Lorus</a:t>
                      </a:r>
                      <a:r>
                        <a:rPr lang="en-US" sz="1300" b="1" dirty="0"/>
                        <a:t> ipsum</a:t>
                      </a:r>
                    </a:p>
                  </a:txBody>
                  <a:tcPr anchor="ctr">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tc>
                  <a:txBody>
                    <a:bodyPr/>
                    <a:lstStyle/>
                    <a:p>
                      <a:pPr marL="114300" indent="0">
                        <a:buFont typeface="Arial" panose="020B0604020202020204" pitchFamily="34" charset="0"/>
                        <a:buNone/>
                        <a:tabLst/>
                      </a:pPr>
                      <a:r>
                        <a:rPr lang="en-US" sz="1300" b="1" dirty="0" err="1"/>
                        <a:t>Notus</a:t>
                      </a:r>
                      <a:r>
                        <a:rPr lang="en-US" sz="1300" b="1" dirty="0"/>
                        <a:t>:</a:t>
                      </a:r>
                    </a:p>
                  </a:txBody>
                  <a:tcPr anchor="ctr">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3D3D3"/>
                    </a:solidFill>
                  </a:tcPr>
                </a:tc>
                <a:extLst>
                  <a:ext uri="{0D108BD9-81ED-4DB2-BD59-A6C34878D82A}">
                    <a16:rowId xmlns:a16="http://schemas.microsoft.com/office/drawing/2014/main" val="1654207751"/>
                  </a:ext>
                </a:extLst>
              </a:tr>
              <a:tr h="671065">
                <a:tc>
                  <a:txBody>
                    <a:bodyPr/>
                    <a:lstStyle/>
                    <a:p>
                      <a:pPr marL="114300" indent="0">
                        <a:spcAft>
                          <a:spcPts val="500"/>
                        </a:spcAft>
                        <a:buFont typeface="Arial" panose="020B0604020202020204" pitchFamily="34" charset="0"/>
                        <a:buNone/>
                        <a:tabLst/>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rowSpan="3">
                  <a:txBody>
                    <a:bodyPr/>
                    <a:lstStyle/>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p>
                      <a:pPr marL="342900" indent="-228600">
                        <a:spcAft>
                          <a:spcPts val="500"/>
                        </a:spcAft>
                        <a:buFont typeface="Arial" panose="020B0604020202020204" pitchFamily="34" charset="0"/>
                        <a:buChar char="•"/>
                        <a:tabLst/>
                      </a:pPr>
                      <a:r>
                        <a:rPr lang="en-US" sz="1300" dirty="0"/>
                        <a:t>Lorem ipsum dolor sit </a:t>
                      </a:r>
                      <a:r>
                        <a:rPr lang="en-US" sz="1300" dirty="0" err="1"/>
                        <a:t>amet</a:t>
                      </a:r>
                      <a:r>
                        <a:rPr lang="en-US" sz="1300" dirty="0"/>
                        <a:t>, </a:t>
                      </a:r>
                      <a:r>
                        <a:rPr lang="en-US" sz="1300" dirty="0" err="1"/>
                        <a:t>consectetur</a:t>
                      </a:r>
                      <a:endParaRPr lang="en-US" sz="1300" dirty="0"/>
                    </a:p>
                    <a:p>
                      <a:pPr marL="342900" indent="-228600">
                        <a:spcAft>
                          <a:spcPts val="500"/>
                        </a:spcAft>
                        <a:buFont typeface="Arial" panose="020B0604020202020204" pitchFamily="34" charset="0"/>
                        <a:buChar char="•"/>
                        <a:tabLst/>
                      </a:pPr>
                      <a:r>
                        <a:rPr lang="en-US" sz="1300" dirty="0" err="1"/>
                        <a:t>Adipiscing</a:t>
                      </a:r>
                      <a:r>
                        <a:rPr lang="en-US" sz="1300" dirty="0"/>
                        <a:t> </a:t>
                      </a:r>
                      <a:r>
                        <a:rPr lang="en-US" sz="1300" dirty="0" err="1"/>
                        <a:t>elito</a:t>
                      </a:r>
                      <a:r>
                        <a:rPr lang="en-US" sz="1300" dirty="0"/>
                        <a:t> </a:t>
                      </a:r>
                      <a:r>
                        <a:rPr lang="en-US" sz="1300" dirty="0" err="1"/>
                        <a:t>curabitur</a:t>
                      </a:r>
                      <a:r>
                        <a:rPr lang="en-US" sz="1300" dirty="0"/>
                        <a:t> </a:t>
                      </a:r>
                      <a:r>
                        <a:rPr lang="en-US" sz="1300" dirty="0" err="1"/>
                        <a:t>pretium</a:t>
                      </a:r>
                      <a:r>
                        <a:rPr lang="en-US" sz="1300" dirty="0"/>
                        <a:t> </a:t>
                      </a:r>
                      <a:r>
                        <a:rPr lang="en-US" sz="1300" dirty="0" err="1"/>
                        <a:t>massa</a:t>
                      </a:r>
                      <a:r>
                        <a:rPr lang="en-US" sz="1300" dirty="0"/>
                        <a:t> </a:t>
                      </a:r>
                    </a:p>
                    <a:p>
                      <a:pPr marL="342900" marR="0" lvl="0" indent="-228600" algn="l" defTabSz="914400" rtl="0" eaLnBrk="1" fontAlgn="auto" latinLnBrk="0" hangingPunct="1">
                        <a:lnSpc>
                          <a:spcPct val="100000"/>
                        </a:lnSpc>
                        <a:spcBef>
                          <a:spcPts val="0"/>
                        </a:spcBef>
                        <a:spcAft>
                          <a:spcPts val="500"/>
                        </a:spcAft>
                        <a:buClrTx/>
                        <a:buSzTx/>
                        <a:buFont typeface="Arial" panose="020B0604020202020204" pitchFamily="34" charset="0"/>
                        <a:buChar char="•"/>
                        <a:tabLst/>
                        <a:defRPr/>
                      </a:pPr>
                      <a:r>
                        <a:rPr lang="en-US" sz="1300" dirty="0" err="1"/>
                        <a:t>Eefficitur</a:t>
                      </a:r>
                      <a:r>
                        <a:rPr lang="en-US" sz="1300" dirty="0"/>
                        <a:t> </a:t>
                      </a:r>
                      <a:r>
                        <a:rPr lang="en-US" sz="1300" dirty="0" err="1"/>
                        <a:t>erat</a:t>
                      </a:r>
                      <a:r>
                        <a:rPr lang="en-US" sz="1300" dirty="0"/>
                        <a:t> vestibulum, </a:t>
                      </a:r>
                      <a:r>
                        <a:rPr lang="en-US" sz="1300" dirty="0" err="1"/>
                        <a:t>quis</a:t>
                      </a:r>
                      <a:r>
                        <a:rPr lang="en-US" sz="1300" dirty="0"/>
                        <a:t> </a:t>
                      </a:r>
                      <a:r>
                        <a:rPr lang="en-US" sz="1300" dirty="0" err="1"/>
                        <a:t>consequat</a:t>
                      </a:r>
                      <a:endParaRPr lang="en-US" sz="1300" dirty="0"/>
                    </a:p>
                  </a:txBody>
                  <a:tcPr marL="137160" marR="137160" marT="137160" marB="137160">
                    <a:lnL w="19050"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extLst>
                  <a:ext uri="{0D108BD9-81ED-4DB2-BD59-A6C34878D82A}">
                    <a16:rowId xmlns:a16="http://schemas.microsoft.com/office/drawing/2014/main" val="3474065830"/>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solidFill>
                        <a:schemeClr val="accent3">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44534608"/>
                  </a:ext>
                </a:extLst>
              </a:tr>
              <a:tr h="671065">
                <a:tc>
                  <a:txBody>
                    <a:bodyPr/>
                    <a:lstStyle/>
                    <a:p>
                      <a:pPr marL="114300" marR="0" lvl="0" indent="0" algn="l" defTabSz="914400" rtl="0" eaLnBrk="1" fontAlgn="auto" latinLnBrk="0" hangingPunct="1">
                        <a:lnSpc>
                          <a:spcPct val="100000"/>
                        </a:lnSpc>
                        <a:spcBef>
                          <a:spcPts val="0"/>
                        </a:spcBef>
                        <a:spcAft>
                          <a:spcPts val="500"/>
                        </a:spcAft>
                        <a:buClrTx/>
                        <a:buSzTx/>
                        <a:buFont typeface="Arial" panose="020B0604020202020204" pitchFamily="34" charset="0"/>
                        <a:buNone/>
                        <a:tabLst/>
                        <a:defRPr/>
                      </a:pPr>
                      <a:r>
                        <a:rPr lang="en-US" sz="1300" b="1" dirty="0" err="1"/>
                        <a:t>Pellentesque</a:t>
                      </a:r>
                      <a:r>
                        <a:rPr lang="en-US" sz="1300" b="1" dirty="0"/>
                        <a:t> </a:t>
                      </a:r>
                      <a:r>
                        <a:rPr lang="en-US" sz="1300" b="1" dirty="0" err="1"/>
                        <a:t>posuere</a:t>
                      </a:r>
                      <a:r>
                        <a:rPr lang="en-US" sz="1300" b="1" dirty="0"/>
                        <a:t>: </a:t>
                      </a:r>
                      <a:r>
                        <a:rPr lang="en-US" sz="1300" dirty="0" err="1"/>
                        <a:t>accumsan</a:t>
                      </a:r>
                      <a:r>
                        <a:rPr lang="en-US" sz="1300" dirty="0"/>
                        <a:t> </a:t>
                      </a:r>
                      <a:r>
                        <a:rPr lang="en-US" sz="1300" dirty="0" err="1"/>
                        <a:t>tristique</a:t>
                      </a:r>
                      <a:r>
                        <a:rPr lang="en-US" sz="1300" dirty="0"/>
                        <a:t> </a:t>
                      </a:r>
                      <a:r>
                        <a:rPr lang="en-US" sz="1300" dirty="0" err="1"/>
                        <a:t>lorus</a:t>
                      </a:r>
                      <a:r>
                        <a:rPr lang="en-US" sz="1300" dirty="0"/>
                        <a:t> </a:t>
                      </a:r>
                      <a:r>
                        <a:rPr lang="en-US" sz="1300" dirty="0" err="1"/>
                        <a:t>ipsuust</a:t>
                      </a:r>
                      <a:r>
                        <a:rPr lang="en-US" sz="1300" dirty="0"/>
                        <a:t> </a:t>
                      </a:r>
                      <a:r>
                        <a:rPr lang="en-US" sz="1300" dirty="0" err="1"/>
                        <a:t>ut</a:t>
                      </a:r>
                      <a:r>
                        <a:rPr lang="en-US" sz="1300" dirty="0"/>
                        <a:t> </a:t>
                      </a:r>
                      <a:r>
                        <a:rPr lang="en-US" sz="1300" dirty="0" err="1"/>
                        <a:t>mauris</a:t>
                      </a:r>
                      <a:r>
                        <a:rPr lang="en-US" sz="1300" dirty="0"/>
                        <a:t> </a:t>
                      </a:r>
                      <a:r>
                        <a:rPr lang="en-US" sz="1300" dirty="0" err="1"/>
                        <a:t>nec</a:t>
                      </a:r>
                      <a:r>
                        <a:rPr lang="en-US" sz="1300" dirty="0"/>
                        <a:t> </a:t>
                      </a:r>
                      <a:r>
                        <a:rPr lang="en-US" sz="1300" dirty="0" err="1"/>
                        <a:t>odio</a:t>
                      </a:r>
                      <a:r>
                        <a:rPr lang="en-US" sz="1300" dirty="0"/>
                        <a:t> </a:t>
                      </a:r>
                      <a:r>
                        <a:rPr lang="en-US" sz="1300" dirty="0" err="1"/>
                        <a:t>malesuada</a:t>
                      </a:r>
                      <a:r>
                        <a:rPr lang="en-US" sz="1300" dirty="0"/>
                        <a:t> </a:t>
                      </a:r>
                      <a:r>
                        <a:rPr lang="en-US" sz="1300" dirty="0" err="1"/>
                        <a:t>fringilla</a:t>
                      </a:r>
                      <a:r>
                        <a:rPr lang="en-US" sz="1300" dirty="0"/>
                        <a:t> </a:t>
                      </a:r>
                      <a:r>
                        <a:rPr lang="en-US" sz="1300" dirty="0" err="1"/>
                        <a:t>eget</a:t>
                      </a:r>
                      <a:r>
                        <a:rPr lang="en-US" sz="1300" dirty="0"/>
                        <a:t> </a:t>
                      </a:r>
                      <a:r>
                        <a:rPr lang="en-US" sz="1300" dirty="0" err="1"/>
                        <a:t>eget</a:t>
                      </a:r>
                      <a:r>
                        <a:rPr lang="en-US" sz="1300" dirty="0"/>
                        <a:t> ipsum.</a:t>
                      </a:r>
                    </a:p>
                  </a:txBody>
                  <a:tcPr marL="137160" marR="137160" marT="137160" marB="137160">
                    <a:lnL w="9525"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solidFill>
                        <a:schemeClr val="accent3">
                          <a:lumMod val="40000"/>
                          <a:lumOff val="60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7F6"/>
                    </a:solidFill>
                  </a:tcPr>
                </a:tc>
                <a:tc vMerge="1">
                  <a:txBody>
                    <a:bodyPr/>
                    <a:lstStyle/>
                    <a:p>
                      <a:pPr marL="342900" indent="-228600">
                        <a:spcAft>
                          <a:spcPts val="500"/>
                        </a:spcAft>
                        <a:buFont typeface="Arial" panose="020B0604020202020204" pitchFamily="34" charset="0"/>
                        <a:buChar char="•"/>
                        <a:tabLst/>
                      </a:pPr>
                      <a:endParaRPr lang="en-US" sz="1400" dirty="0"/>
                    </a:p>
                  </a:txBody>
                  <a:tcP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374869559"/>
                  </a:ext>
                </a:extLst>
              </a:tr>
            </a:tbl>
          </a:graphicData>
        </a:graphic>
      </p:graphicFrame>
      <p:sp>
        <p:nvSpPr>
          <p:cNvPr id="5" name="TextBox 4">
            <a:extLst>
              <a:ext uri="{FF2B5EF4-FFF2-40B4-BE49-F238E27FC236}">
                <a16:creationId xmlns:a16="http://schemas.microsoft.com/office/drawing/2014/main" id="{AD8E873E-9D6A-CD49-83F7-C1A13FBE0660}"/>
              </a:ext>
            </a:extLst>
          </p:cNvPr>
          <p:cNvSpPr txBox="1"/>
          <p:nvPr userDrawn="1"/>
        </p:nvSpPr>
        <p:spPr>
          <a:xfrm>
            <a:off x="609600" y="-9271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97456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ll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2753529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ull Quo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16FB5-4360-184B-B34F-BE04F0EE67AF}"/>
              </a:ext>
            </a:extLst>
          </p:cNvPr>
          <p:cNvPicPr>
            <a:picLocks noChangeAspect="1"/>
          </p:cNvPicPr>
          <p:nvPr userDrawn="1"/>
        </p:nvPicPr>
        <p:blipFill>
          <a:blip r:embed="rId2"/>
          <a:stretch>
            <a:fillRect/>
          </a:stretch>
        </p:blipFill>
        <p:spPr>
          <a:xfrm>
            <a:off x="-208230" y="661265"/>
            <a:ext cx="12192000" cy="6858000"/>
          </a:xfrm>
          <a:prstGeom prst="rect">
            <a:avLst/>
          </a:prstGeom>
        </p:spPr>
      </p:pic>
      <p:pic>
        <p:nvPicPr>
          <p:cNvPr id="7" name="Picture 6">
            <a:extLst>
              <a:ext uri="{FF2B5EF4-FFF2-40B4-BE49-F238E27FC236}">
                <a16:creationId xmlns:a16="http://schemas.microsoft.com/office/drawing/2014/main" id="{AB565452-7084-214D-9BFC-94F2924FA96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pic>
        <p:nvPicPr>
          <p:cNvPr id="8" name="Picture 7">
            <a:extLst>
              <a:ext uri="{FF2B5EF4-FFF2-40B4-BE49-F238E27FC236}">
                <a16:creationId xmlns:a16="http://schemas.microsoft.com/office/drawing/2014/main" id="{78E0645A-154C-3C40-A2E9-26D18929AC1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 Placeholder 8">
            <a:extLst>
              <a:ext uri="{FF2B5EF4-FFF2-40B4-BE49-F238E27FC236}">
                <a16:creationId xmlns:a16="http://schemas.microsoft.com/office/drawing/2014/main" id="{6CDFECBB-05EE-B74B-B839-9E44FD35A388}"/>
              </a:ext>
            </a:extLst>
          </p:cNvPr>
          <p:cNvSpPr>
            <a:spLocks noGrp="1"/>
          </p:cNvSpPr>
          <p:nvPr>
            <p:ph type="body" sz="quarter" idx="12" hasCustomPrompt="1"/>
          </p:nvPr>
        </p:nvSpPr>
        <p:spPr>
          <a:xfrm>
            <a:off x="546255" y="227399"/>
            <a:ext cx="7546131" cy="399144"/>
          </a:xfrm>
          <a:prstGeom prst="rect">
            <a:avLst/>
          </a:prstGeom>
        </p:spPr>
        <p:txBody>
          <a:bodyPr lIns="0" tIns="0" rIns="0" bIns="0"/>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Tree>
    <p:extLst>
      <p:ext uri="{BB962C8B-B14F-4D97-AF65-F5344CB8AC3E}">
        <p14:creationId xmlns:p14="http://schemas.microsoft.com/office/powerpoint/2010/main" val="710845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lus Pattern Only">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75497A8-85DD-C04E-8A5F-FF3242D80C6D}"/>
              </a:ext>
            </a:extLst>
          </p:cNvPr>
          <p:cNvGrpSpPr/>
          <p:nvPr userDrawn="1"/>
        </p:nvGrpSpPr>
        <p:grpSpPr>
          <a:xfrm>
            <a:off x="-198355" y="5581093"/>
            <a:ext cx="12205252" cy="1544901"/>
            <a:chOff x="-198355" y="5581093"/>
            <a:chExt cx="12205252" cy="1544901"/>
          </a:xfrm>
        </p:grpSpPr>
        <p:pic>
          <p:nvPicPr>
            <p:cNvPr id="17" name="Picture 16">
              <a:extLst>
                <a:ext uri="{FF2B5EF4-FFF2-40B4-BE49-F238E27FC236}">
                  <a16:creationId xmlns:a16="http://schemas.microsoft.com/office/drawing/2014/main" id="{BFD2977B-5036-A24B-8EB9-17211471E48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198355" y="5581095"/>
              <a:ext cx="2907771" cy="1544899"/>
            </a:xfrm>
            <a:prstGeom prst="rect">
              <a:avLst/>
            </a:prstGeom>
          </p:spPr>
        </p:pic>
        <p:pic>
          <p:nvPicPr>
            <p:cNvPr id="18" name="Picture 17">
              <a:extLst>
                <a:ext uri="{FF2B5EF4-FFF2-40B4-BE49-F238E27FC236}">
                  <a16:creationId xmlns:a16="http://schemas.microsoft.com/office/drawing/2014/main" id="{1C060D4B-9437-B44D-8835-C8D6A6E7F61A}"/>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3056134" y="5581094"/>
              <a:ext cx="2907771" cy="1544899"/>
            </a:xfrm>
            <a:prstGeom prst="rect">
              <a:avLst/>
            </a:prstGeom>
          </p:spPr>
        </p:pic>
        <p:pic>
          <p:nvPicPr>
            <p:cNvPr id="19" name="Picture 18">
              <a:extLst>
                <a:ext uri="{FF2B5EF4-FFF2-40B4-BE49-F238E27FC236}">
                  <a16:creationId xmlns:a16="http://schemas.microsoft.com/office/drawing/2014/main" id="{DDFBDC15-5715-B440-B90E-C61FACF9F460}"/>
                </a:ext>
              </a:extLst>
            </p:cNvPr>
            <p:cNvPicPr>
              <a:picLocks noChangeAspect="1"/>
            </p:cNvPicPr>
            <p:nvPr userDrawn="1"/>
          </p:nvPicPr>
          <p:blipFill rotWithShape="1">
            <a:blip r:embed="rId2" cstate="screen">
              <a:alphaModFix amt="50000"/>
              <a:extLst>
                <a:ext uri="{28A0092B-C50C-407E-A947-70E740481C1C}">
                  <a14:useLocalDpi xmlns:a14="http://schemas.microsoft.com/office/drawing/2010/main"/>
                </a:ext>
              </a:extLst>
            </a:blip>
            <a:srcRect/>
            <a:stretch/>
          </p:blipFill>
          <p:spPr>
            <a:xfrm>
              <a:off x="6310623" y="5581094"/>
              <a:ext cx="2907771" cy="1544899"/>
            </a:xfrm>
            <a:prstGeom prst="rect">
              <a:avLst/>
            </a:prstGeom>
          </p:spPr>
        </p:pic>
        <p:pic>
          <p:nvPicPr>
            <p:cNvPr id="20" name="Picture 19">
              <a:extLst>
                <a:ext uri="{FF2B5EF4-FFF2-40B4-BE49-F238E27FC236}">
                  <a16:creationId xmlns:a16="http://schemas.microsoft.com/office/drawing/2014/main" id="{462D1B22-5D53-3E45-8F16-89245EBDEBB4}"/>
                </a:ext>
              </a:extLst>
            </p:cNvPr>
            <p:cNvPicPr>
              <a:picLocks noChangeAspect="1"/>
            </p:cNvPicPr>
            <p:nvPr userDrawn="1"/>
          </p:nvPicPr>
          <p:blipFill rotWithShape="1">
            <a:blip r:embed="rId3" cstate="screen">
              <a:alphaModFix amt="50000"/>
              <a:extLst>
                <a:ext uri="{28A0092B-C50C-407E-A947-70E740481C1C}">
                  <a14:useLocalDpi xmlns:a14="http://schemas.microsoft.com/office/drawing/2010/main"/>
                </a:ext>
              </a:extLst>
            </a:blip>
            <a:srcRect/>
            <a:stretch/>
          </p:blipFill>
          <p:spPr>
            <a:xfrm>
              <a:off x="9565112" y="5581093"/>
              <a:ext cx="2441785" cy="1544899"/>
            </a:xfrm>
            <a:prstGeom prst="rect">
              <a:avLst/>
            </a:prstGeom>
          </p:spPr>
        </p:pic>
      </p:grpSp>
      <p:sp>
        <p:nvSpPr>
          <p:cNvPr id="24" name="Text Placeholder 4">
            <a:extLst>
              <a:ext uri="{FF2B5EF4-FFF2-40B4-BE49-F238E27FC236}">
                <a16:creationId xmlns:a16="http://schemas.microsoft.com/office/drawing/2014/main" id="{99C04899-8ACF-1947-9324-10327FDB5D0C}"/>
              </a:ext>
            </a:extLst>
          </p:cNvPr>
          <p:cNvSpPr>
            <a:spLocks noGrp="1"/>
          </p:cNvSpPr>
          <p:nvPr userDrawn="1">
            <p:ph type="body" sz="quarter" idx="10" hasCustomPrompt="1"/>
          </p:nvPr>
        </p:nvSpPr>
        <p:spPr>
          <a:xfrm>
            <a:off x="925513" y="2104537"/>
            <a:ext cx="10539412" cy="1324463"/>
          </a:xfrm>
          <a:prstGeom prst="rect">
            <a:avLst/>
          </a:prstGeom>
        </p:spPr>
        <p:txBody>
          <a:bodyPr/>
          <a:lstStyle>
            <a:lvl1pPr marL="0" indent="0" algn="ctr">
              <a:buNone/>
              <a:defRPr sz="2800" b="1" i="0">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3400"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sz="3400"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sz="3400"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sz="3400"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“In </a:t>
            </a:r>
            <a:r>
              <a:rPr lang="en-US" dirty="0" err="1"/>
              <a:t>faucibus</a:t>
            </a:r>
            <a:r>
              <a:rPr lang="en-US" dirty="0"/>
              <a:t> </a:t>
            </a:r>
            <a:r>
              <a:rPr lang="en-US" dirty="0" err="1"/>
              <a:t>malesuada</a:t>
            </a:r>
            <a:r>
              <a:rPr lang="en-US" dirty="0"/>
              <a:t> </a:t>
            </a:r>
            <a:r>
              <a:rPr lang="en-US" dirty="0" err="1"/>
              <a:t>erat</a:t>
            </a:r>
            <a:r>
              <a:rPr lang="en-US" dirty="0"/>
              <a:t> id </a:t>
            </a:r>
            <a:r>
              <a:rPr lang="en-US" dirty="0" err="1"/>
              <a:t>elementum</a:t>
            </a:r>
            <a:r>
              <a:rPr lang="en-US" dirty="0"/>
              <a:t>. </a:t>
            </a:r>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cubilia</a:t>
            </a:r>
            <a:r>
              <a:rPr lang="en-US" dirty="0"/>
              <a:t> </a:t>
            </a:r>
            <a:r>
              <a:rPr lang="en-US" dirty="0" err="1"/>
              <a:t>curae</a:t>
            </a:r>
            <a:r>
              <a:rPr lang="en-US" dirty="0"/>
              <a:t>.”</a:t>
            </a:r>
          </a:p>
        </p:txBody>
      </p:sp>
      <p:sp>
        <p:nvSpPr>
          <p:cNvPr id="25" name="Text Placeholder 8">
            <a:extLst>
              <a:ext uri="{FF2B5EF4-FFF2-40B4-BE49-F238E27FC236}">
                <a16:creationId xmlns:a16="http://schemas.microsoft.com/office/drawing/2014/main" id="{484BDB94-4122-2748-B162-632B74EF47B3}"/>
              </a:ext>
            </a:extLst>
          </p:cNvPr>
          <p:cNvSpPr>
            <a:spLocks noGrp="1"/>
          </p:cNvSpPr>
          <p:nvPr userDrawn="1">
            <p:ph type="body" sz="quarter" idx="11" hasCustomPrompt="1"/>
          </p:nvPr>
        </p:nvSpPr>
        <p:spPr>
          <a:xfrm>
            <a:off x="913790" y="3580912"/>
            <a:ext cx="10551135" cy="422519"/>
          </a:xfrm>
          <a:prstGeom prst="rect">
            <a:avLst/>
          </a:prstGeom>
        </p:spPr>
        <p:txBody>
          <a:bodyPr/>
          <a:lstStyle>
            <a:lvl1pPr marL="0" indent="0" algn="ctr">
              <a:buNone/>
              <a:defRPr sz="2200" b="1" i="0">
                <a:solidFill>
                  <a:schemeClr val="accent2"/>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JOHN J. DOEX</a:t>
            </a:r>
          </a:p>
        </p:txBody>
      </p:sp>
      <p:sp>
        <p:nvSpPr>
          <p:cNvPr id="26" name="Text Placeholder 8">
            <a:extLst>
              <a:ext uri="{FF2B5EF4-FFF2-40B4-BE49-F238E27FC236}">
                <a16:creationId xmlns:a16="http://schemas.microsoft.com/office/drawing/2014/main" id="{6129254B-D608-154D-916A-8A85BDE0B450}"/>
              </a:ext>
            </a:extLst>
          </p:cNvPr>
          <p:cNvSpPr>
            <a:spLocks noGrp="1"/>
          </p:cNvSpPr>
          <p:nvPr userDrawn="1">
            <p:ph type="body" sz="quarter" idx="12" hasCustomPrompt="1"/>
          </p:nvPr>
        </p:nvSpPr>
        <p:spPr>
          <a:xfrm>
            <a:off x="913789" y="4014667"/>
            <a:ext cx="10551135" cy="422519"/>
          </a:xfrm>
          <a:prstGeom prst="rect">
            <a:avLst/>
          </a:prstGeom>
        </p:spPr>
        <p:txBody>
          <a:bodyPr/>
          <a:lstStyle>
            <a:lvl1pPr marL="0" indent="0" algn="ctr">
              <a:buNone/>
              <a:defRPr sz="1400" b="0" i="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b="1" i="0">
                <a:latin typeface="Open Sans" panose="020B0606030504020204" pitchFamily="34" charset="0"/>
                <a:ea typeface="Open Sans" panose="020B0606030504020204" pitchFamily="34" charset="0"/>
                <a:cs typeface="Open Sans" panose="020B0606030504020204" pitchFamily="34" charset="0"/>
              </a:defRPr>
            </a:lvl2pPr>
            <a:lvl3pPr marL="914400" indent="0" algn="ctr">
              <a:buNone/>
              <a:defRPr b="1" i="0">
                <a:latin typeface="Open Sans" panose="020B0606030504020204" pitchFamily="34" charset="0"/>
                <a:ea typeface="Open Sans" panose="020B0606030504020204" pitchFamily="34" charset="0"/>
                <a:cs typeface="Open Sans" panose="020B0606030504020204" pitchFamily="34" charset="0"/>
              </a:defRPr>
            </a:lvl3pPr>
            <a:lvl4pPr marL="1371600" indent="0" algn="ctr">
              <a:buNone/>
              <a:defRPr b="1" i="0">
                <a:latin typeface="Open Sans" panose="020B0606030504020204" pitchFamily="34" charset="0"/>
                <a:ea typeface="Open Sans" panose="020B0606030504020204" pitchFamily="34" charset="0"/>
                <a:cs typeface="Open Sans" panose="020B0606030504020204" pitchFamily="34" charset="0"/>
              </a:defRPr>
            </a:lvl4pPr>
            <a:lvl5pPr marL="1828800" indent="0" algn="ctr">
              <a:buNone/>
              <a:defRPr b="1"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Company name, Job title</a:t>
            </a:r>
          </a:p>
        </p:txBody>
      </p:sp>
      <p:pic>
        <p:nvPicPr>
          <p:cNvPr id="27" name="Picture 26">
            <a:extLst>
              <a:ext uri="{FF2B5EF4-FFF2-40B4-BE49-F238E27FC236}">
                <a16:creationId xmlns:a16="http://schemas.microsoft.com/office/drawing/2014/main" id="{E7B07F73-A46C-1A46-8962-20FA2C21A955}"/>
              </a:ext>
            </a:extLst>
          </p:cNvPr>
          <p:cNvPicPr>
            <a:picLocks noChangeAspect="1"/>
          </p:cNvPicPr>
          <p:nvPr userDrawn="1"/>
        </p:nvPicPr>
        <p:blipFill>
          <a:blip r:embed="rId4"/>
          <a:stretch>
            <a:fillRect/>
          </a:stretch>
        </p:blipFill>
        <p:spPr>
          <a:xfrm>
            <a:off x="0" y="0"/>
            <a:ext cx="12192000" cy="762000"/>
          </a:xfrm>
          <a:prstGeom prst="rect">
            <a:avLst/>
          </a:prstGeom>
        </p:spPr>
      </p:pic>
      <p:pic>
        <p:nvPicPr>
          <p:cNvPr id="28" name="Picture 27">
            <a:extLst>
              <a:ext uri="{FF2B5EF4-FFF2-40B4-BE49-F238E27FC236}">
                <a16:creationId xmlns:a16="http://schemas.microsoft.com/office/drawing/2014/main" id="{FFA1236C-4C47-834A-BEFD-14D1268FF995}"/>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spTree>
    <p:extLst>
      <p:ext uri="{BB962C8B-B14F-4D97-AF65-F5344CB8AC3E}">
        <p14:creationId xmlns:p14="http://schemas.microsoft.com/office/powerpoint/2010/main" val="18175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Im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46579" t="20185"/>
          <a:stretch/>
        </p:blipFill>
        <p:spPr>
          <a:xfrm>
            <a:off x="5678920" y="1384300"/>
            <a:ext cx="6513079" cy="5473700"/>
          </a:xfrm>
          <a:prstGeom prst="rect">
            <a:avLst/>
          </a:prstGeom>
        </p:spPr>
      </p:pic>
      <p:sp>
        <p:nvSpPr>
          <p:cNvPr id="14" name="Picture Placeholder 13">
            <a:extLst>
              <a:ext uri="{FF2B5EF4-FFF2-40B4-BE49-F238E27FC236}">
                <a16:creationId xmlns:a16="http://schemas.microsoft.com/office/drawing/2014/main" id="{C60F58B1-D12E-974E-96ED-493325B2988F}"/>
              </a:ext>
            </a:extLst>
          </p:cNvPr>
          <p:cNvSpPr>
            <a:spLocks noGrp="1"/>
          </p:cNvSpPr>
          <p:nvPr>
            <p:ph type="pic" sz="quarter" idx="13" hasCustomPrompt="1"/>
          </p:nvPr>
        </p:nvSpPr>
        <p:spPr>
          <a:xfrm>
            <a:off x="5679640" y="604838"/>
            <a:ext cx="5633025" cy="5473700"/>
          </a:xfrm>
          <a:prstGeom prst="rect">
            <a:avLst/>
          </a:prstGeom>
          <a:solidFill>
            <a:schemeClr val="bg1"/>
          </a:solidFill>
        </p:spPr>
        <p:txBody>
          <a:bodyPr anchor="t"/>
          <a:lstStyle>
            <a:lvl1pPr marL="0" indent="0" algn="ctr">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Click to insert  picture</a:t>
            </a:r>
          </a:p>
        </p:txBody>
      </p:sp>
      <p:sp>
        <p:nvSpPr>
          <p:cNvPr id="29" name="Text Placeholder 43">
            <a:extLst>
              <a:ext uri="{FF2B5EF4-FFF2-40B4-BE49-F238E27FC236}">
                <a16:creationId xmlns:a16="http://schemas.microsoft.com/office/drawing/2014/main" id="{4C4B20B6-33DF-DB43-909C-FD4D3AB2632B}"/>
              </a:ext>
            </a:extLst>
          </p:cNvPr>
          <p:cNvSpPr>
            <a:spLocks noGrp="1"/>
          </p:cNvSpPr>
          <p:nvPr>
            <p:ph type="body" sz="quarter" idx="15" hasCustomPrompt="1"/>
          </p:nvPr>
        </p:nvSpPr>
        <p:spPr>
          <a:xfrm>
            <a:off x="730737" y="4975880"/>
            <a:ext cx="3980413" cy="594310"/>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 </a:t>
            </a:r>
          </a:p>
          <a:p>
            <a:pPr lvl="0"/>
            <a:r>
              <a:rPr lang="en-US" dirty="0"/>
              <a:t>MICHAEL R. ANDERSON</a:t>
            </a:r>
          </a:p>
        </p:txBody>
      </p:sp>
      <p:pic>
        <p:nvPicPr>
          <p:cNvPr id="3" name="Picture 2">
            <a:extLst>
              <a:ext uri="{FF2B5EF4-FFF2-40B4-BE49-F238E27FC236}">
                <a16:creationId xmlns:a16="http://schemas.microsoft.com/office/drawing/2014/main" id="{5443EF66-9C8F-FA43-84E3-309FCE94E4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7764" y="604286"/>
            <a:ext cx="2188757" cy="471715"/>
          </a:xfrm>
          <a:prstGeom prst="rect">
            <a:avLst/>
          </a:prstGeom>
        </p:spPr>
      </p:pic>
      <p:sp>
        <p:nvSpPr>
          <p:cNvPr id="13" name="Text Placeholder 43">
            <a:extLst>
              <a:ext uri="{FF2B5EF4-FFF2-40B4-BE49-F238E27FC236}">
                <a16:creationId xmlns:a16="http://schemas.microsoft.com/office/drawing/2014/main" id="{184B19A3-850B-4F45-85FA-4CF380E795FA}"/>
              </a:ext>
            </a:extLst>
          </p:cNvPr>
          <p:cNvSpPr>
            <a:spLocks noGrp="1"/>
          </p:cNvSpPr>
          <p:nvPr>
            <p:ph type="body" sz="quarter" idx="16" hasCustomPrompt="1"/>
          </p:nvPr>
        </p:nvSpPr>
        <p:spPr>
          <a:xfrm>
            <a:off x="746088" y="5777086"/>
            <a:ext cx="3216578" cy="312923"/>
          </a:xfrm>
          <a:prstGeom prst="rect">
            <a:avLst/>
          </a:prstGeom>
        </p:spPr>
        <p:txBody>
          <a:bodyPr lIns="0" tIns="0" rIns="0" bIns="0"/>
          <a:lstStyle>
            <a:lvl1pPr marL="0" indent="0">
              <a:lnSpc>
                <a:spcPct val="100000"/>
              </a:lnSpc>
              <a:spcBef>
                <a:spcPts val="0"/>
              </a:spcBef>
              <a:buNone/>
              <a:defRPr sz="1400" b="1" i="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Date: January 16, 2019</a:t>
            </a:r>
          </a:p>
        </p:txBody>
      </p:sp>
      <p:sp>
        <p:nvSpPr>
          <p:cNvPr id="5" name="Text Placeholder 4">
            <a:extLst>
              <a:ext uri="{FF2B5EF4-FFF2-40B4-BE49-F238E27FC236}">
                <a16:creationId xmlns:a16="http://schemas.microsoft.com/office/drawing/2014/main" id="{7DDD3BE4-479B-344C-8D7A-AFF11D1C7723}"/>
              </a:ext>
            </a:extLst>
          </p:cNvPr>
          <p:cNvSpPr>
            <a:spLocks noGrp="1"/>
          </p:cNvSpPr>
          <p:nvPr>
            <p:ph type="body" sz="quarter" idx="17" hasCustomPrompt="1"/>
          </p:nvPr>
        </p:nvSpPr>
        <p:spPr>
          <a:xfrm>
            <a:off x="705078" y="1739793"/>
            <a:ext cx="4537817" cy="1646259"/>
          </a:xfrm>
          <a:prstGeom prst="rect">
            <a:avLst/>
          </a:prstGeom>
        </p:spPr>
        <p:txBody>
          <a:bodyPr lIns="0" tIns="0" rIns="0" bIns="0"/>
          <a:lstStyle>
            <a:lvl1pPr marL="0" indent="0">
              <a:buNone/>
              <a:defRPr sz="3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r>
              <a:rPr lang="en-US" dirty="0" err="1"/>
              <a:t>doloro</a:t>
            </a:r>
            <a:r>
              <a:rPr lang="en-US" dirty="0"/>
              <a:t> sit </a:t>
            </a:r>
            <a:r>
              <a:rPr lang="en-US" dirty="0" err="1"/>
              <a:t>amet</a:t>
            </a:r>
            <a:r>
              <a:rPr lang="en-US" dirty="0"/>
              <a:t> </a:t>
            </a:r>
            <a:r>
              <a:rPr lang="en-US" dirty="0" err="1"/>
              <a:t>consi</a:t>
            </a:r>
            <a:r>
              <a:rPr lang="en-US" dirty="0"/>
              <a:t> </a:t>
            </a:r>
            <a:r>
              <a:rPr lang="en-US" dirty="0" err="1"/>
              <a:t>alorin</a:t>
            </a:r>
            <a:endParaRPr lang="en-US" dirty="0"/>
          </a:p>
        </p:txBody>
      </p:sp>
      <p:sp>
        <p:nvSpPr>
          <p:cNvPr id="20" name="Text Placeholder 4">
            <a:extLst>
              <a:ext uri="{FF2B5EF4-FFF2-40B4-BE49-F238E27FC236}">
                <a16:creationId xmlns:a16="http://schemas.microsoft.com/office/drawing/2014/main" id="{03CA12E6-7079-E044-991B-796593535C24}"/>
              </a:ext>
            </a:extLst>
          </p:cNvPr>
          <p:cNvSpPr>
            <a:spLocks noGrp="1"/>
          </p:cNvSpPr>
          <p:nvPr>
            <p:ph type="body" sz="quarter" idx="18" hasCustomPrompt="1"/>
          </p:nvPr>
        </p:nvSpPr>
        <p:spPr>
          <a:xfrm>
            <a:off x="718912" y="3531341"/>
            <a:ext cx="4537817" cy="1066059"/>
          </a:xfrm>
          <a:prstGeom prst="rect">
            <a:avLst/>
          </a:prstGeom>
        </p:spPr>
        <p:txBody>
          <a:bodyPr lIns="0" tIns="0" rIns="0" bIns="0"/>
          <a:lstStyle>
            <a:lvl1pPr marL="0" indent="0">
              <a:lnSpc>
                <a:spcPts val="2500"/>
              </a:lnSpc>
              <a:spcBef>
                <a:spcPts val="0"/>
              </a:spcBef>
              <a:buNone/>
              <a:defRPr sz="13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a:t>
            </a:r>
            <a:r>
              <a:rPr lang="en-US" dirty="0" err="1"/>
              <a:t>doloronsioris</a:t>
            </a:r>
            <a:r>
              <a:rPr lang="en-US" dirty="0"/>
              <a:t> </a:t>
            </a:r>
            <a:r>
              <a:rPr lang="en-US" dirty="0" err="1"/>
              <a:t>siriuso</a:t>
            </a:r>
            <a:r>
              <a:rPr lang="en-US" dirty="0"/>
              <a:t>.</a:t>
            </a:r>
          </a:p>
        </p:txBody>
      </p:sp>
    </p:spTree>
    <p:extLst>
      <p:ext uri="{BB962C8B-B14F-4D97-AF65-F5344CB8AC3E}">
        <p14:creationId xmlns:p14="http://schemas.microsoft.com/office/powerpoint/2010/main" val="4142994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t Vertical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27E422F-B45E-FC41-B6DA-B3D4F4243256}"/>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A6CE6F06-1209-8C41-A861-7116CA5DE6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DA03430E-F690-7145-B9D3-5D79B97D694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pic>
        <p:nvPicPr>
          <p:cNvPr id="13" name="Picture 12">
            <a:extLst>
              <a:ext uri="{FF2B5EF4-FFF2-40B4-BE49-F238E27FC236}">
                <a16:creationId xmlns:a16="http://schemas.microsoft.com/office/drawing/2014/main" id="{240B8B60-28BA-B94D-B9C7-EA9C95D3C0B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74" t="-4366"/>
          <a:stretch/>
        </p:blipFill>
        <p:spPr>
          <a:xfrm>
            <a:off x="9113806" y="3931947"/>
            <a:ext cx="2907771" cy="2651588"/>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7" name="Content Placeholder 2">
            <a:extLst>
              <a:ext uri="{FF2B5EF4-FFF2-40B4-BE49-F238E27FC236}">
                <a16:creationId xmlns:a16="http://schemas.microsoft.com/office/drawing/2014/main" id="{0043120B-6EC3-0B4A-B99A-A4F7AEF44F55}"/>
              </a:ext>
            </a:extLst>
          </p:cNvPr>
          <p:cNvSpPr>
            <a:spLocks noGrp="1"/>
          </p:cNvSpPr>
          <p:nvPr>
            <p:ph sz="half" idx="1"/>
          </p:nvPr>
        </p:nvSpPr>
        <p:spPr>
          <a:xfrm>
            <a:off x="489847" y="1547331"/>
            <a:ext cx="5066043" cy="4351338"/>
          </a:xfrm>
          <a:prstGeom prst="rect">
            <a:avLst/>
          </a:prstGeom>
        </p:spPr>
        <p:txBody>
          <a:bodyPr/>
          <a:lstStyle>
            <a:lvl1pPr marL="0" indent="0">
              <a:buNone/>
              <a:defRPr sz="2400" b="1"/>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14D7DDDD-5FD0-C040-96BC-23C501AA1EAF}"/>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1"/>
          <a:stretch/>
        </p:blipFill>
        <p:spPr>
          <a:xfrm>
            <a:off x="6025791" y="1027777"/>
            <a:ext cx="5696309" cy="5470996"/>
          </a:xfrm>
          <a:prstGeom prst="rect">
            <a:avLst/>
          </a:prstGeom>
        </p:spPr>
      </p:pic>
      <p:sp>
        <p:nvSpPr>
          <p:cNvPr id="10" name="Picture Placeholder 10">
            <a:extLst>
              <a:ext uri="{FF2B5EF4-FFF2-40B4-BE49-F238E27FC236}">
                <a16:creationId xmlns:a16="http://schemas.microsoft.com/office/drawing/2014/main" id="{B6A9A955-F7FC-8A47-943B-339A71C7ECD3}"/>
              </a:ext>
            </a:extLst>
          </p:cNvPr>
          <p:cNvSpPr>
            <a:spLocks noGrp="1"/>
          </p:cNvSpPr>
          <p:nvPr>
            <p:ph type="pic" sz="quarter" idx="13" hasCustomPrompt="1"/>
          </p:nvPr>
        </p:nvSpPr>
        <p:spPr>
          <a:xfrm>
            <a:off x="6705600" y="1886038"/>
            <a:ext cx="4290208" cy="4612735"/>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cxnSp>
        <p:nvCxnSpPr>
          <p:cNvPr id="12" name="Straight Connector 11">
            <a:extLst>
              <a:ext uri="{FF2B5EF4-FFF2-40B4-BE49-F238E27FC236}">
                <a16:creationId xmlns:a16="http://schemas.microsoft.com/office/drawing/2014/main" id="{CA24F350-8050-C74A-A541-A5607771603E}"/>
              </a:ext>
            </a:extLst>
          </p:cNvPr>
          <p:cNvCxnSpPr>
            <a:cxnSpLocks/>
          </p:cNvCxnSpPr>
          <p:nvPr userDrawn="1"/>
        </p:nvCxnSpPr>
        <p:spPr>
          <a:xfrm>
            <a:off x="-32658" y="6498773"/>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212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t Landscap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7871B7D0-6643-5D48-A4D5-44152F2415E5}"/>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20" name="Picture 19">
            <a:extLst>
              <a:ext uri="{FF2B5EF4-FFF2-40B4-BE49-F238E27FC236}">
                <a16:creationId xmlns:a16="http://schemas.microsoft.com/office/drawing/2014/main" id="{28DB9281-9A2C-0A45-A11F-19CE4A8178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1" name="Picture 20">
            <a:extLst>
              <a:ext uri="{FF2B5EF4-FFF2-40B4-BE49-F238E27FC236}">
                <a16:creationId xmlns:a16="http://schemas.microsoft.com/office/drawing/2014/main" id="{0BAB39AF-4263-FD44-875E-A103D310C9A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3" name="Content Placeholder 2">
            <a:extLst>
              <a:ext uri="{FF2B5EF4-FFF2-40B4-BE49-F238E27FC236}">
                <a16:creationId xmlns:a16="http://schemas.microsoft.com/office/drawing/2014/main" id="{7CC8E8FE-58CE-3E44-840E-9D4686F7231A}"/>
              </a:ext>
            </a:extLst>
          </p:cNvPr>
          <p:cNvSpPr>
            <a:spLocks noGrp="1"/>
          </p:cNvSpPr>
          <p:nvPr>
            <p:ph idx="1"/>
          </p:nvPr>
        </p:nvSpPr>
        <p:spPr>
          <a:xfrm>
            <a:off x="513796" y="1393614"/>
            <a:ext cx="4099393"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02C5CDF4-3E96-6E46-9012-34337131F12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1"/>
          <a:stretch/>
        </p:blipFill>
        <p:spPr>
          <a:xfrm rot="16200000">
            <a:off x="5854035" y="146751"/>
            <a:ext cx="5696309" cy="6979621"/>
          </a:xfrm>
          <a:prstGeom prst="rect">
            <a:avLst/>
          </a:prstGeom>
        </p:spPr>
      </p:pic>
      <p:sp>
        <p:nvSpPr>
          <p:cNvPr id="15" name="Picture Placeholder 10">
            <a:extLst>
              <a:ext uri="{FF2B5EF4-FFF2-40B4-BE49-F238E27FC236}">
                <a16:creationId xmlns:a16="http://schemas.microsoft.com/office/drawing/2014/main" id="{9603B634-C865-264F-99D5-2B1571EA8EDE}"/>
              </a:ext>
            </a:extLst>
          </p:cNvPr>
          <p:cNvSpPr>
            <a:spLocks noGrp="1"/>
          </p:cNvSpPr>
          <p:nvPr>
            <p:ph type="pic" sz="quarter" idx="13" hasCustomPrompt="1"/>
          </p:nvPr>
        </p:nvSpPr>
        <p:spPr>
          <a:xfrm>
            <a:off x="6062733" y="1544319"/>
            <a:ext cx="5733027" cy="4232771"/>
          </a:xfrm>
          <a:prstGeom prst="rect">
            <a:avLst/>
          </a:prstGeom>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39251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t Vertical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D9C18F4-5C8E-E241-9198-84363F9AFCF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A1281F31-50EA-AB4A-952C-B88C03C8012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D1F99AE1-F428-9C45-9FE0-F43C702F5062}"/>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B2EFFE43-80E7-8B43-A70D-1744E5E477F0}"/>
              </a:ext>
            </a:extLst>
          </p:cNvPr>
          <p:cNvSpPr>
            <a:spLocks noGrp="1"/>
          </p:cNvSpPr>
          <p:nvPr>
            <p:ph idx="1"/>
          </p:nvPr>
        </p:nvSpPr>
        <p:spPr>
          <a:xfrm>
            <a:off x="544956" y="1282587"/>
            <a:ext cx="6463075"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C8322F2F-DEA1-B74A-BD87-6F2A5ECDF724}"/>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b="-6669"/>
          <a:stretch/>
        </p:blipFill>
        <p:spPr>
          <a:xfrm>
            <a:off x="7377194" y="1073753"/>
            <a:ext cx="4122550" cy="5956673"/>
          </a:xfrm>
          <a:prstGeom prst="rect">
            <a:avLst/>
          </a:prstGeom>
        </p:spPr>
      </p:pic>
      <p:sp>
        <p:nvSpPr>
          <p:cNvPr id="16" name="Picture Placeholder 10">
            <a:extLst>
              <a:ext uri="{FF2B5EF4-FFF2-40B4-BE49-F238E27FC236}">
                <a16:creationId xmlns:a16="http://schemas.microsoft.com/office/drawing/2014/main" id="{CDF4FD73-C54D-3941-BE3D-66C3ABD9C15E}"/>
              </a:ext>
            </a:extLst>
          </p:cNvPr>
          <p:cNvSpPr>
            <a:spLocks noGrp="1"/>
          </p:cNvSpPr>
          <p:nvPr>
            <p:ph type="pic" sz="quarter" idx="13" hasCustomPrompt="1"/>
          </p:nvPr>
        </p:nvSpPr>
        <p:spPr>
          <a:xfrm>
            <a:off x="7885867" y="1701854"/>
            <a:ext cx="3148926" cy="4215485"/>
          </a:xfrm>
          <a:prstGeom prst="rect">
            <a:avLst/>
          </a:prstGeom>
        </p:spPr>
        <p:txBody>
          <a:bodyPr/>
          <a:lstStyle>
            <a:lvl1pPr marL="0" indent="0" algn="ctr">
              <a:buNone/>
              <a:defRPr sz="16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134758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Full Scree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152D1-DEE4-ED4F-89BA-B29FFEF10959}"/>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2" name="Picture 11">
            <a:extLst>
              <a:ext uri="{FF2B5EF4-FFF2-40B4-BE49-F238E27FC236}">
                <a16:creationId xmlns:a16="http://schemas.microsoft.com/office/drawing/2014/main" id="{95D3CC07-3A94-7545-B075-B5578A1F5D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5" name="Picture 14">
            <a:extLst>
              <a:ext uri="{FF2B5EF4-FFF2-40B4-BE49-F238E27FC236}">
                <a16:creationId xmlns:a16="http://schemas.microsoft.com/office/drawing/2014/main" id="{73135A38-7E19-3946-A72D-0AA0C5CA2991}"/>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13" name="Picture 12">
            <a:extLst>
              <a:ext uri="{FF2B5EF4-FFF2-40B4-BE49-F238E27FC236}">
                <a16:creationId xmlns:a16="http://schemas.microsoft.com/office/drawing/2014/main" id="{D2AB0C90-19A5-404E-B628-CDDDDE6C3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698942" y="633422"/>
            <a:ext cx="11023157" cy="6206992"/>
          </a:xfrm>
          <a:prstGeom prst="rect">
            <a:avLst/>
          </a:prstGeom>
        </p:spPr>
      </p:pic>
      <p:sp>
        <p:nvSpPr>
          <p:cNvPr id="14" name="Picture Placeholder 10">
            <a:extLst>
              <a:ext uri="{FF2B5EF4-FFF2-40B4-BE49-F238E27FC236}">
                <a16:creationId xmlns:a16="http://schemas.microsoft.com/office/drawing/2014/main" id="{24676847-A103-5946-B748-1A633CD033A5}"/>
              </a:ext>
            </a:extLst>
          </p:cNvPr>
          <p:cNvSpPr>
            <a:spLocks noGrp="1"/>
          </p:cNvSpPr>
          <p:nvPr>
            <p:ph type="pic" sz="quarter" idx="13"/>
          </p:nvPr>
        </p:nvSpPr>
        <p:spPr>
          <a:xfrm>
            <a:off x="2860110" y="1355869"/>
            <a:ext cx="6817290" cy="4321031"/>
          </a:xfrm>
          <a:prstGeom prst="rect">
            <a:avLst/>
          </a:prstGeom>
          <a:solidFill>
            <a:schemeClr val="accent6"/>
          </a:solidFill>
        </p:spPr>
        <p:txBody>
          <a:bodyPr/>
          <a:lstStyle>
            <a:lvl1pPr marL="0" indent="0" algn="ctr">
              <a:buNone/>
              <a:defRPr sz="1800">
                <a:solidFill>
                  <a:schemeClr val="accent3"/>
                </a:solidFill>
              </a:defRPr>
            </a:lvl1pPr>
          </a:lstStyle>
          <a:p>
            <a:r>
              <a:rPr lang="en-US"/>
              <a:t>Click icon to add picture</a:t>
            </a:r>
            <a:endParaRPr lang="en-US" dirty="0"/>
          </a:p>
        </p:txBody>
      </p:sp>
    </p:spTree>
    <p:extLst>
      <p:ext uri="{BB962C8B-B14F-4D97-AF65-F5344CB8AC3E}">
        <p14:creationId xmlns:p14="http://schemas.microsoft.com/office/powerpoint/2010/main" val="80823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ptop Screen Featur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2A36F0-BA54-ED41-BD8A-86CD7B5C0C27}"/>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6" name="Picture 15">
            <a:extLst>
              <a:ext uri="{FF2B5EF4-FFF2-40B4-BE49-F238E27FC236}">
                <a16:creationId xmlns:a16="http://schemas.microsoft.com/office/drawing/2014/main" id="{E0769689-E969-4249-AD09-E264C5653AD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2BCD0EFF-5C09-E748-ABF6-0403B16E98D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8" name="Content Placeholder 2">
            <a:extLst>
              <a:ext uri="{FF2B5EF4-FFF2-40B4-BE49-F238E27FC236}">
                <a16:creationId xmlns:a16="http://schemas.microsoft.com/office/drawing/2014/main" id="{BCC740A0-82F5-7041-9376-CCD216E3650D}"/>
              </a:ext>
            </a:extLst>
          </p:cNvPr>
          <p:cNvSpPr>
            <a:spLocks noGrp="1"/>
          </p:cNvSpPr>
          <p:nvPr>
            <p:ph idx="1"/>
          </p:nvPr>
        </p:nvSpPr>
        <p:spPr>
          <a:xfrm>
            <a:off x="573156" y="1361800"/>
            <a:ext cx="4696268" cy="4406153"/>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F5B7BCC4-F125-6C4B-B548-27AABB06DE9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4659633" y="1027682"/>
            <a:ext cx="7532367" cy="5550271"/>
          </a:xfrm>
          <a:prstGeom prst="rect">
            <a:avLst/>
          </a:prstGeom>
        </p:spPr>
      </p:pic>
      <p:sp>
        <p:nvSpPr>
          <p:cNvPr id="10" name="Picture Placeholder 10">
            <a:extLst>
              <a:ext uri="{FF2B5EF4-FFF2-40B4-BE49-F238E27FC236}">
                <a16:creationId xmlns:a16="http://schemas.microsoft.com/office/drawing/2014/main" id="{21F52A2D-DB0D-0343-95D3-C78D71C859B7}"/>
              </a:ext>
            </a:extLst>
          </p:cNvPr>
          <p:cNvSpPr>
            <a:spLocks noGrp="1"/>
          </p:cNvSpPr>
          <p:nvPr>
            <p:ph type="pic" sz="quarter" idx="13" hasCustomPrompt="1"/>
          </p:nvPr>
        </p:nvSpPr>
        <p:spPr>
          <a:xfrm>
            <a:off x="6259069" y="1414773"/>
            <a:ext cx="5946183" cy="4169044"/>
          </a:xfrm>
          <a:prstGeom prst="rect">
            <a:avLst/>
          </a:prstGeom>
          <a:solidFill>
            <a:schemeClr val="accent6"/>
          </a:solidFill>
        </p:spPr>
        <p:txBody>
          <a:bodyPr/>
          <a:lstStyle>
            <a:lvl1pPr marL="0" indent="0" algn="ctr">
              <a:buNone/>
              <a:defRPr sz="18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397461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bile Portrait Screen Fea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EC8D148-6B9C-3349-8EB5-6D958BB73A5A}"/>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9" name="Picture 18">
            <a:extLst>
              <a:ext uri="{FF2B5EF4-FFF2-40B4-BE49-F238E27FC236}">
                <a16:creationId xmlns:a16="http://schemas.microsoft.com/office/drawing/2014/main" id="{4734025E-693D-594C-8A66-19544A755EF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20" name="Picture 19">
            <a:extLst>
              <a:ext uri="{FF2B5EF4-FFF2-40B4-BE49-F238E27FC236}">
                <a16:creationId xmlns:a16="http://schemas.microsoft.com/office/drawing/2014/main" id="{96CD3B13-3081-7D44-9A7A-851961FC7BC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12" name="Content Placeholder 2">
            <a:extLst>
              <a:ext uri="{FF2B5EF4-FFF2-40B4-BE49-F238E27FC236}">
                <a16:creationId xmlns:a16="http://schemas.microsoft.com/office/drawing/2014/main" id="{FA9C22F7-1CEE-654F-809D-F85CBE715966}"/>
              </a:ext>
            </a:extLst>
          </p:cNvPr>
          <p:cNvSpPr>
            <a:spLocks noGrp="1"/>
          </p:cNvSpPr>
          <p:nvPr>
            <p:ph idx="1"/>
          </p:nvPr>
        </p:nvSpPr>
        <p:spPr>
          <a:xfrm>
            <a:off x="595757" y="1536587"/>
            <a:ext cx="5300702"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a:extLst>
              <a:ext uri="{FF2B5EF4-FFF2-40B4-BE49-F238E27FC236}">
                <a16:creationId xmlns:a16="http://schemas.microsoft.com/office/drawing/2014/main" id="{09B65048-6439-2745-8D0F-D37DF006995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t="-713"/>
          <a:stretch/>
        </p:blipFill>
        <p:spPr>
          <a:xfrm>
            <a:off x="6674074" y="959326"/>
            <a:ext cx="4324126" cy="5539445"/>
          </a:xfrm>
          <a:prstGeom prst="rect">
            <a:avLst/>
          </a:prstGeom>
        </p:spPr>
      </p:pic>
      <p:sp>
        <p:nvSpPr>
          <p:cNvPr id="14" name="Picture Placeholder 10">
            <a:extLst>
              <a:ext uri="{FF2B5EF4-FFF2-40B4-BE49-F238E27FC236}">
                <a16:creationId xmlns:a16="http://schemas.microsoft.com/office/drawing/2014/main" id="{E31C19A2-2F57-1C4A-B29E-39A2A3CD3C26}"/>
              </a:ext>
            </a:extLst>
          </p:cNvPr>
          <p:cNvSpPr>
            <a:spLocks noGrp="1"/>
          </p:cNvSpPr>
          <p:nvPr>
            <p:ph type="pic" sz="quarter" idx="13" hasCustomPrompt="1"/>
          </p:nvPr>
        </p:nvSpPr>
        <p:spPr>
          <a:xfrm>
            <a:off x="7071457" y="1953107"/>
            <a:ext cx="3533043" cy="4519160"/>
          </a:xfrm>
          <a:prstGeom prst="rect">
            <a:avLst/>
          </a:prstGeom>
          <a:solidFill>
            <a:schemeClr val="accent6"/>
          </a:solidFill>
        </p:spPr>
        <p:txBody>
          <a:bodyPr/>
          <a:lstStyle>
            <a:lvl1pPr marL="0" indent="0" algn="ctr">
              <a:buNone/>
              <a:defRPr sz="1600">
                <a:solidFill>
                  <a:schemeClr val="accent3"/>
                </a:solidFill>
              </a:defRPr>
            </a:lvl1pPr>
          </a:lstStyle>
          <a:p>
            <a:br>
              <a:rPr lang="en-US" dirty="0"/>
            </a:br>
            <a:r>
              <a:rPr lang="en-US" dirty="0"/>
              <a:t>Click icon to add picture</a:t>
            </a:r>
          </a:p>
        </p:txBody>
      </p:sp>
      <p:cxnSp>
        <p:nvCxnSpPr>
          <p:cNvPr id="15" name="Straight Connector 14">
            <a:extLst>
              <a:ext uri="{FF2B5EF4-FFF2-40B4-BE49-F238E27FC236}">
                <a16:creationId xmlns:a16="http://schemas.microsoft.com/office/drawing/2014/main" id="{9B1B1D98-AE47-5A46-95BE-7864BA454E38}"/>
              </a:ext>
            </a:extLst>
          </p:cNvPr>
          <p:cNvCxnSpPr>
            <a:cxnSpLocks/>
          </p:cNvCxnSpPr>
          <p:nvPr userDrawn="1"/>
        </p:nvCxnSpPr>
        <p:spPr>
          <a:xfrm>
            <a:off x="-32658" y="6485521"/>
            <a:ext cx="12224658" cy="0"/>
          </a:xfrm>
          <a:prstGeom prst="line">
            <a:avLst/>
          </a:prstGeom>
          <a:ln>
            <a:solidFill>
              <a:schemeClr val="accent3">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29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ortrait Full Screen">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80A9186-9605-404D-969B-36C10F6DE354}"/>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15" name="Picture 14">
            <a:extLst>
              <a:ext uri="{FF2B5EF4-FFF2-40B4-BE49-F238E27FC236}">
                <a16:creationId xmlns:a16="http://schemas.microsoft.com/office/drawing/2014/main" id="{B61980DD-A17F-2B46-8FED-776B40DF51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7" name="Picture 16">
            <a:extLst>
              <a:ext uri="{FF2B5EF4-FFF2-40B4-BE49-F238E27FC236}">
                <a16:creationId xmlns:a16="http://schemas.microsoft.com/office/drawing/2014/main" id="{A3BD1460-F719-C64A-B087-08B39CF9F1E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9" name="Content Placeholder 2">
            <a:extLst>
              <a:ext uri="{FF2B5EF4-FFF2-40B4-BE49-F238E27FC236}">
                <a16:creationId xmlns:a16="http://schemas.microsoft.com/office/drawing/2014/main" id="{8B73DE91-0F47-5042-A509-2964F0ADC134}"/>
              </a:ext>
            </a:extLst>
          </p:cNvPr>
          <p:cNvSpPr>
            <a:spLocks noGrp="1"/>
          </p:cNvSpPr>
          <p:nvPr>
            <p:ph idx="1"/>
          </p:nvPr>
        </p:nvSpPr>
        <p:spPr>
          <a:xfrm>
            <a:off x="437768" y="1519315"/>
            <a:ext cx="7115971" cy="4592132"/>
          </a:xfrm>
          <a:prstGeom prst="rect">
            <a:avLst/>
          </a:prstGeom>
        </p:spPr>
        <p:txBody>
          <a:bodyPr/>
          <a:lstStyle>
            <a:lvl1pPr marL="0" indent="0">
              <a:lnSpc>
                <a:spcPct val="100000"/>
              </a:lnSpc>
              <a:spcBef>
                <a:spcPts val="1000"/>
              </a:spcBef>
              <a:spcAft>
                <a:spcPts val="600"/>
              </a:spcAft>
              <a:buNone/>
              <a:defRPr sz="2400" b="1"/>
            </a:lvl1pPr>
            <a:lvl2pPr>
              <a:lnSpc>
                <a:spcPct val="100000"/>
              </a:lnSpc>
              <a:spcBef>
                <a:spcPts val="1000"/>
              </a:spcBef>
              <a:spcAft>
                <a:spcPts val="600"/>
              </a:spcAft>
              <a:defRPr sz="2000"/>
            </a:lvl2pPr>
            <a:lvl3pPr>
              <a:lnSpc>
                <a:spcPct val="100000"/>
              </a:lnSpc>
              <a:spcBef>
                <a:spcPts val="1000"/>
              </a:spcBef>
              <a:spcAft>
                <a:spcPts val="600"/>
              </a:spcAft>
              <a:defRPr sz="1800"/>
            </a:lvl3pPr>
            <a:lvl4pPr>
              <a:lnSpc>
                <a:spcPct val="100000"/>
              </a:lnSpc>
              <a:spcBef>
                <a:spcPts val="1000"/>
              </a:spcBef>
              <a:spcAft>
                <a:spcPts val="600"/>
              </a:spcAft>
              <a:defRPr sz="1600"/>
            </a:lvl4pPr>
            <a:lvl5pPr>
              <a:lnSpc>
                <a:spcPct val="100000"/>
              </a:lnSpc>
              <a:spcBef>
                <a:spcPts val="1000"/>
              </a:spcBef>
              <a:spcAft>
                <a:spcPts val="600"/>
              </a:spcAft>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63C1909F-D922-E944-8E17-989A0C32A56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7646506" y="775499"/>
            <a:ext cx="3500183" cy="6218308"/>
          </a:xfrm>
          <a:prstGeom prst="rect">
            <a:avLst/>
          </a:prstGeom>
          <a:effectLst/>
        </p:spPr>
      </p:pic>
      <p:sp>
        <p:nvSpPr>
          <p:cNvPr id="16" name="Picture Placeholder 10">
            <a:extLst>
              <a:ext uri="{FF2B5EF4-FFF2-40B4-BE49-F238E27FC236}">
                <a16:creationId xmlns:a16="http://schemas.microsoft.com/office/drawing/2014/main" id="{D2F9A2E7-7000-194D-A703-72F07021A4BB}"/>
              </a:ext>
            </a:extLst>
          </p:cNvPr>
          <p:cNvSpPr>
            <a:spLocks noGrp="1"/>
          </p:cNvSpPr>
          <p:nvPr>
            <p:ph type="pic" sz="quarter" idx="13" hasCustomPrompt="1"/>
          </p:nvPr>
        </p:nvSpPr>
        <p:spPr>
          <a:xfrm>
            <a:off x="8312034" y="1675469"/>
            <a:ext cx="2341759" cy="4137190"/>
          </a:xfrm>
          <a:prstGeom prst="rect">
            <a:avLst/>
          </a:prstGeom>
          <a:solidFill>
            <a:schemeClr val="accent6"/>
          </a:solidFill>
        </p:spPr>
        <p:txBody>
          <a:bodyPr/>
          <a:lstStyle>
            <a:lvl1pPr marL="0" indent="0" algn="ctr">
              <a:buNone/>
              <a:defRPr sz="1400">
                <a:solidFill>
                  <a:schemeClr val="accent3"/>
                </a:solidFill>
              </a:defRPr>
            </a:lvl1pPr>
          </a:lstStyle>
          <a:p>
            <a:br>
              <a:rPr lang="en-US" dirty="0"/>
            </a:br>
            <a:r>
              <a:rPr lang="en-US" dirty="0"/>
              <a:t>Click icon to add picture</a:t>
            </a:r>
          </a:p>
        </p:txBody>
      </p:sp>
    </p:spTree>
    <p:extLst>
      <p:ext uri="{BB962C8B-B14F-4D97-AF65-F5344CB8AC3E}">
        <p14:creationId xmlns:p14="http://schemas.microsoft.com/office/powerpoint/2010/main" val="26378009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075C9B-4A31-6D46-8FA8-0022735E35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5539" t="23970"/>
          <a:stretch/>
        </p:blipFill>
        <p:spPr>
          <a:xfrm>
            <a:off x="5062329" y="0"/>
            <a:ext cx="7129670" cy="6858000"/>
          </a:xfrm>
          <a:prstGeom prst="rect">
            <a:avLst/>
          </a:prstGeom>
        </p:spPr>
      </p:pic>
      <p:sp>
        <p:nvSpPr>
          <p:cNvPr id="2" name="TextBox 1">
            <a:extLst>
              <a:ext uri="{FF2B5EF4-FFF2-40B4-BE49-F238E27FC236}">
                <a16:creationId xmlns:a16="http://schemas.microsoft.com/office/drawing/2014/main" id="{813490E4-6D34-AD4F-9606-D3A8E71B6F41}"/>
              </a:ext>
            </a:extLst>
          </p:cNvPr>
          <p:cNvSpPr txBox="1"/>
          <p:nvPr userDrawn="1"/>
        </p:nvSpPr>
        <p:spPr>
          <a:xfrm>
            <a:off x="639399" y="1431236"/>
            <a:ext cx="4422931" cy="1015663"/>
          </a:xfrm>
          <a:prstGeom prst="rect">
            <a:avLst/>
          </a:prstGeom>
          <a:noFill/>
        </p:spPr>
        <p:txBody>
          <a:bodyPr wrap="square" rtlCol="0">
            <a:spAutoFit/>
          </a:bodyPr>
          <a:lstStyle/>
          <a:p>
            <a:pPr algn="l"/>
            <a:r>
              <a:rPr lang="en-US" sz="6000" b="1" dirty="0"/>
              <a:t>Thank you</a:t>
            </a:r>
          </a:p>
        </p:txBody>
      </p:sp>
      <p:sp>
        <p:nvSpPr>
          <p:cNvPr id="10" name="TextBox 9">
            <a:extLst>
              <a:ext uri="{FF2B5EF4-FFF2-40B4-BE49-F238E27FC236}">
                <a16:creationId xmlns:a16="http://schemas.microsoft.com/office/drawing/2014/main" id="{93395DC6-A9B9-304E-A1E3-D5051C953A42}"/>
              </a:ext>
            </a:extLst>
          </p:cNvPr>
          <p:cNvSpPr txBox="1"/>
          <p:nvPr userDrawn="1"/>
        </p:nvSpPr>
        <p:spPr>
          <a:xfrm>
            <a:off x="733386" y="3233952"/>
            <a:ext cx="3439471" cy="1288366"/>
          </a:xfrm>
          <a:prstGeom prst="rect">
            <a:avLst/>
          </a:prstGeom>
          <a:noFill/>
        </p:spPr>
        <p:txBody>
          <a:bodyPr wrap="square" rtlCol="0">
            <a:spAutoFit/>
          </a:bodyPr>
          <a:lstStyle/>
          <a:p>
            <a:pPr marL="0" marR="0" indent="0" algn="l" defTabSz="914514" rtl="0" eaLnBrk="1" fontAlgn="auto" latinLnBrk="0" hangingPunct="1">
              <a:lnSpc>
                <a:spcPct val="200000"/>
              </a:lnSpc>
              <a:spcBef>
                <a:spcPts val="0"/>
              </a:spcBef>
              <a:spcAft>
                <a:spcPts val="0"/>
              </a:spcAft>
              <a:buClrTx/>
              <a:buSzTx/>
              <a:buFontTx/>
              <a:buNone/>
              <a:tabLst/>
              <a:defRPr/>
            </a:pPr>
            <a:r>
              <a:rPr lang="en-US" sz="800" b="1"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FOR DISCUSSION PURPOSES ONLY. </a:t>
            </a:r>
          </a:p>
          <a:p>
            <a:pPr marL="0" marR="0" indent="0" algn="l" defTabSz="914514" rtl="0" eaLnBrk="1" fontAlgn="auto" latinLnBrk="0" hangingPunct="1">
              <a:lnSpc>
                <a:spcPct val="200000"/>
              </a:lnSpc>
              <a:spcBef>
                <a:spcPts val="0"/>
              </a:spcBef>
              <a:spcAft>
                <a:spcPts val="0"/>
              </a:spcAft>
              <a:buClrTx/>
              <a:buSzTx/>
              <a:buFontTx/>
              <a:buNone/>
              <a:tabLst/>
              <a:defRPr/>
            </a:pP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Sitecore Confidential and Proprietary. ©2019 Sitecore Corporation A/S. Sitecore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and Own the Experience</a:t>
            </a:r>
            <a:r>
              <a:rPr lang="en-US" sz="800" b="0" i="0" u="none" strike="noStrike" kern="1200" baseline="30000" dirty="0">
                <a:solidFill>
                  <a:schemeClr val="accent3"/>
                </a:solidFill>
                <a:latin typeface="Open Sans" panose="020B0606030504020204" pitchFamily="34" charset="0"/>
                <a:ea typeface="Open Sans" panose="020B0606030504020204" pitchFamily="34" charset="0"/>
                <a:cs typeface="Open Sans" panose="020B0606030504020204" pitchFamily="34" charset="0"/>
              </a:rPr>
              <a:t>®</a:t>
            </a:r>
            <a:r>
              <a:rPr lang="en-US" sz="800" b="0" i="0" u="none" strike="noStrike" kern="12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rPr>
              <a:t> are registered trademarks of Sitecore Corporation A/S. All other brand names are the property of their respective owners.</a:t>
            </a:r>
            <a:endParaRPr lang="en-US" sz="800" baseline="0" dirty="0">
              <a:solidFill>
                <a:schemeClr val="accent3"/>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D0A4391B-30BD-D24E-B913-CBA5C068AD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4455" y="5225458"/>
            <a:ext cx="2656023" cy="572419"/>
          </a:xfrm>
          <a:prstGeom prst="rect">
            <a:avLst/>
          </a:prstGeom>
        </p:spPr>
      </p:pic>
    </p:spTree>
    <p:extLst>
      <p:ext uri="{BB962C8B-B14F-4D97-AF65-F5344CB8AC3E}">
        <p14:creationId xmlns:p14="http://schemas.microsoft.com/office/powerpoint/2010/main" val="313959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HeaderBasic_LgImage_SingleTex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CEC76-62CC-C444-85DE-C5DFB45DC47B}"/>
              </a:ext>
            </a:extLst>
          </p:cNvPr>
          <p:cNvPicPr>
            <a:picLocks noChangeAspect="1"/>
          </p:cNvPicPr>
          <p:nvPr userDrawn="1"/>
        </p:nvPicPr>
        <p:blipFill>
          <a:blip r:embed="rId2"/>
          <a:stretch>
            <a:fillRect/>
          </a:stretch>
        </p:blipFill>
        <p:spPr>
          <a:xfrm>
            <a:off x="6350" y="0"/>
            <a:ext cx="12179300" cy="685800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9" y="6570783"/>
            <a:ext cx="8235978"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7" name="Text Placeholder 12">
            <a:extLst>
              <a:ext uri="{FF2B5EF4-FFF2-40B4-BE49-F238E27FC236}">
                <a16:creationId xmlns:a16="http://schemas.microsoft.com/office/drawing/2014/main" id="{80EA6A67-E335-5341-AA0E-7E1FCE7A6EC6}"/>
              </a:ext>
            </a:extLst>
          </p:cNvPr>
          <p:cNvSpPr>
            <a:spLocks noGrp="1"/>
          </p:cNvSpPr>
          <p:nvPr>
            <p:ph type="body" sz="quarter" idx="13" hasCustomPrompt="1"/>
          </p:nvPr>
        </p:nvSpPr>
        <p:spPr>
          <a:xfrm>
            <a:off x="587800" y="1748791"/>
            <a:ext cx="569843" cy="4475322"/>
          </a:xfrm>
          <a:prstGeom prst="rect">
            <a:avLst/>
          </a:prstGeom>
        </p:spPr>
        <p:txBody>
          <a:bodyPr lIns="0" tIns="0" rIns="0" bIns="0" anchor="t" anchorCtr="0"/>
          <a:lstStyle>
            <a:lvl1pPr marL="12700" indent="0">
              <a:lnSpc>
                <a:spcPct val="150000"/>
              </a:lnSpc>
              <a:spcBef>
                <a:spcPts val="0"/>
              </a:spcBef>
              <a:buNone/>
              <a:tabLst/>
              <a:defRPr sz="1800" b="1">
                <a:solidFill>
                  <a:srgbClr val="FF0000"/>
                </a:solidFill>
                <a:latin typeface="Open Sans" panose="020B0606030504020204" pitchFamily="34" charset="0"/>
                <a:ea typeface="Open Sans" panose="020B0606030504020204" pitchFamily="34" charset="0"/>
                <a:cs typeface="Open Sans" panose="020B0606030504020204" pitchFamily="34" charset="0"/>
              </a:defRPr>
            </a:lvl1pPr>
            <a:lvl2pPr marL="12700" indent="0">
              <a:buNone/>
              <a:tabLst/>
              <a:defRPr sz="2400"/>
            </a:lvl2pPr>
            <a:lvl3pPr marL="12700" indent="0">
              <a:buNone/>
              <a:tabLst/>
              <a:defRPr sz="2400"/>
            </a:lvl3pPr>
            <a:lvl4pPr marL="12700" indent="0">
              <a:buNone/>
              <a:tabLst/>
              <a:defRPr sz="2400"/>
            </a:lvl4pPr>
            <a:lvl5pPr marL="12700" indent="0">
              <a:buNone/>
              <a:tabLst/>
              <a:defRPr sz="2400"/>
            </a:lvl5pPr>
          </a:lstStyle>
          <a:p>
            <a:pPr lvl="0"/>
            <a:r>
              <a:rPr lang="en-US" dirty="0"/>
              <a:t>01</a:t>
            </a:r>
          </a:p>
          <a:p>
            <a:pPr lvl="0"/>
            <a:r>
              <a:rPr lang="en-US" dirty="0"/>
              <a:t>02</a:t>
            </a:r>
          </a:p>
          <a:p>
            <a:pPr lvl="0"/>
            <a:r>
              <a:rPr lang="en-US" dirty="0"/>
              <a:t>03</a:t>
            </a:r>
          </a:p>
          <a:p>
            <a:pPr lvl="0"/>
            <a:r>
              <a:rPr lang="en-US" dirty="0"/>
              <a:t>04</a:t>
            </a:r>
          </a:p>
          <a:p>
            <a:pPr lvl="0"/>
            <a:r>
              <a:rPr lang="en-US" dirty="0"/>
              <a:t>05</a:t>
            </a:r>
          </a:p>
          <a:p>
            <a:pPr lvl="0"/>
            <a:r>
              <a:rPr lang="en-US" dirty="0"/>
              <a:t>06</a:t>
            </a:r>
          </a:p>
          <a:p>
            <a:pPr lvl="0"/>
            <a:r>
              <a:rPr lang="en-US" dirty="0"/>
              <a:t>07</a:t>
            </a:r>
          </a:p>
          <a:p>
            <a:pPr lvl="0"/>
            <a:r>
              <a:rPr lang="en-US" dirty="0"/>
              <a:t>08</a:t>
            </a:r>
          </a:p>
          <a:p>
            <a:pPr lvl="0"/>
            <a:r>
              <a:rPr lang="en-US" dirty="0"/>
              <a:t>09</a:t>
            </a:r>
          </a:p>
        </p:txBody>
      </p:sp>
      <p:sp>
        <p:nvSpPr>
          <p:cNvPr id="8" name="Text Placeholder 17">
            <a:extLst>
              <a:ext uri="{FF2B5EF4-FFF2-40B4-BE49-F238E27FC236}">
                <a16:creationId xmlns:a16="http://schemas.microsoft.com/office/drawing/2014/main" id="{367F50F6-D7B2-5749-BD62-F5621722AF2F}"/>
              </a:ext>
            </a:extLst>
          </p:cNvPr>
          <p:cNvSpPr>
            <a:spLocks noGrp="1"/>
          </p:cNvSpPr>
          <p:nvPr>
            <p:ph type="body" sz="quarter" idx="14" hasCustomPrompt="1"/>
          </p:nvPr>
        </p:nvSpPr>
        <p:spPr>
          <a:xfrm>
            <a:off x="1465104" y="1710245"/>
            <a:ext cx="7010302" cy="4475163"/>
          </a:xfrm>
          <a:prstGeom prst="rect">
            <a:avLst/>
          </a:prstGeom>
        </p:spPr>
        <p:txBody>
          <a:bodyPr/>
          <a:lstStyle>
            <a:lvl1pPr marL="0" marR="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lang="en-US" sz="1800" b="0" i="0" smtClean="0">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Section title goes here</a:t>
            </a:r>
          </a:p>
          <a:p>
            <a:pPr lvl="0"/>
            <a:r>
              <a:rPr lang="en-US" dirty="0"/>
              <a:t>Lorem ipsum dolor sit </a:t>
            </a:r>
            <a:r>
              <a:rPr lang="en-US" dirty="0" err="1"/>
              <a:t>amet</a:t>
            </a:r>
            <a:endParaRPr lang="en-US" dirty="0"/>
          </a:p>
          <a:p>
            <a:pPr lvl="0"/>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lvl="0"/>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a:p>
            <a:pPr lvl="0"/>
            <a:r>
              <a:rPr lang="en-US" dirty="0"/>
              <a:t>Integer </a:t>
            </a:r>
            <a:r>
              <a:rPr lang="en-US" dirty="0" err="1"/>
              <a:t>commodo</a:t>
            </a:r>
            <a:r>
              <a:rPr lang="en-US" dirty="0"/>
              <a:t> </a:t>
            </a:r>
            <a:r>
              <a:rPr lang="en-US" dirty="0" err="1"/>
              <a:t>quam</a:t>
            </a:r>
            <a:r>
              <a:rPr lang="en-US" dirty="0"/>
              <a:t> non </a:t>
            </a:r>
            <a:r>
              <a:rPr lang="en-US" dirty="0" err="1"/>
              <a:t>urna</a:t>
            </a:r>
            <a:r>
              <a:rPr lang="en-US" dirty="0"/>
              <a:t> </a:t>
            </a:r>
            <a:r>
              <a:rPr lang="en-US" dirty="0" err="1"/>
              <a:t>feugiat</a:t>
            </a:r>
            <a:endParaRPr lang="en-US" dirty="0"/>
          </a:p>
          <a:p>
            <a:pPr lvl="0"/>
            <a:r>
              <a:rPr lang="en-US" dirty="0" err="1"/>
              <a:t>Sed</a:t>
            </a:r>
            <a:r>
              <a:rPr lang="en-US" dirty="0"/>
              <a:t> </a:t>
            </a:r>
            <a:r>
              <a:rPr lang="en-US" dirty="0" err="1"/>
              <a:t>vulputate</a:t>
            </a:r>
            <a:r>
              <a:rPr lang="en-US" dirty="0"/>
              <a:t> </a:t>
            </a:r>
            <a:r>
              <a:rPr lang="en-US" dirty="0" err="1"/>
              <a:t>eget</a:t>
            </a:r>
            <a:r>
              <a:rPr lang="en-US" dirty="0"/>
              <a:t> </a:t>
            </a:r>
            <a:r>
              <a:rPr lang="en-US" dirty="0" err="1"/>
              <a:t>nisl</a:t>
            </a:r>
            <a:r>
              <a:rPr lang="en-US" dirty="0"/>
              <a:t> at </a:t>
            </a:r>
            <a:r>
              <a:rPr lang="en-US" dirty="0" err="1"/>
              <a:t>aliquam</a:t>
            </a:r>
            <a:endParaRPr lang="en-US" dirty="0"/>
          </a:p>
          <a:p>
            <a:pPr lvl="0"/>
            <a:r>
              <a:rPr lang="en-US" dirty="0" err="1"/>
              <a:t>Phasellus</a:t>
            </a:r>
            <a:r>
              <a:rPr lang="en-US" dirty="0"/>
              <a:t> </a:t>
            </a:r>
            <a:r>
              <a:rPr lang="en-US" dirty="0" err="1"/>
              <a:t>auctor</a:t>
            </a:r>
            <a:r>
              <a:rPr lang="en-US" dirty="0"/>
              <a:t> </a:t>
            </a:r>
            <a:r>
              <a:rPr lang="en-US" dirty="0" err="1"/>
              <a:t>sodales</a:t>
            </a:r>
            <a:r>
              <a:rPr lang="en-US" dirty="0"/>
              <a:t> </a:t>
            </a:r>
            <a:r>
              <a:rPr lang="en-US" dirty="0" err="1"/>
              <a:t>justo</a:t>
            </a:r>
            <a:r>
              <a:rPr lang="en-US" dirty="0"/>
              <a:t> vitae </a:t>
            </a:r>
            <a:r>
              <a:rPr lang="en-US" dirty="0" err="1"/>
              <a:t>iaculi</a:t>
            </a:r>
            <a:endParaRPr lang="en-US" dirty="0"/>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vulputate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eget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nisl</a:t>
            </a:r>
            <a:r>
              <a:rPr lang="en-US" b="0" i="0" dirty="0">
                <a:solidFill>
                  <a:srgbClr val="000000"/>
                </a:solidFill>
                <a:effectLst/>
                <a:latin typeface="Open Sans" panose="020B0606030504020204" pitchFamily="34" charset="0"/>
              </a:rPr>
              <a:t> at </a:t>
            </a:r>
            <a:r>
              <a:rPr lang="en-US" b="0" i="0" dirty="0" err="1">
                <a:solidFill>
                  <a:srgbClr val="000000"/>
                </a:solidFill>
                <a:effectLst/>
                <a:latin typeface="Open Sans" panose="020B0606030504020204" pitchFamily="34" charset="0"/>
              </a:rPr>
              <a:t>aliquam</a:t>
            </a:r>
            <a:endParaRPr lang="en-US" b="0" i="0" dirty="0">
              <a:solidFill>
                <a:srgbClr val="000000"/>
              </a:solidFill>
              <a:effectLst/>
              <a:latin typeface="Open Sans" panose="020B0606030504020204" pitchFamily="34"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b="0" i="0" dirty="0" err="1">
                <a:solidFill>
                  <a:srgbClr val="000000"/>
                </a:solidFill>
                <a:effectLst/>
                <a:latin typeface="Open Sans" panose="020B0606030504020204" pitchFamily="34" charset="0"/>
              </a:rPr>
              <a:t>Phasellus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auctor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sodales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justo</a:t>
            </a:r>
            <a:r>
              <a:rPr lang="en-US" b="0" i="0" dirty="0">
                <a:solidFill>
                  <a:srgbClr val="000000"/>
                </a:solidFill>
                <a:effectLst/>
                <a:latin typeface="Open Sans" panose="020B0606030504020204" pitchFamily="34" charset="0"/>
              </a:rPr>
              <a:t> vitae </a:t>
            </a:r>
            <a:r>
              <a:rPr lang="en-US" b="0" i="0" dirty="0" err="1">
                <a:solidFill>
                  <a:srgbClr val="000000"/>
                </a:solidFill>
                <a:effectLst/>
                <a:latin typeface="Open Sans" panose="020B0606030504020204" pitchFamily="34" charset="0"/>
              </a:rPr>
              <a:t>iaculis</a:t>
            </a:r>
            <a:endParaRPr lang="en-US" b="0" i="0" dirty="0">
              <a:solidFill>
                <a:srgbClr val="000000"/>
              </a:solidFill>
              <a:effectLst/>
              <a:latin typeface="Open Sans" panose="020B0606030504020204" pitchFamily="34" charset="0"/>
            </a:endParaRPr>
          </a:p>
        </p:txBody>
      </p:sp>
      <p:sp>
        <p:nvSpPr>
          <p:cNvPr id="9" name="Text Placeholder 43">
            <a:extLst>
              <a:ext uri="{FF2B5EF4-FFF2-40B4-BE49-F238E27FC236}">
                <a16:creationId xmlns:a16="http://schemas.microsoft.com/office/drawing/2014/main" id="{0F552344-2D13-0549-B437-7DF12A3786EB}"/>
              </a:ext>
            </a:extLst>
          </p:cNvPr>
          <p:cNvSpPr>
            <a:spLocks noGrp="1"/>
          </p:cNvSpPr>
          <p:nvPr>
            <p:ph type="body" sz="quarter" idx="11" hasCustomPrompt="1"/>
          </p:nvPr>
        </p:nvSpPr>
        <p:spPr>
          <a:xfrm>
            <a:off x="508287" y="778460"/>
            <a:ext cx="4452729" cy="570728"/>
          </a:xfrm>
          <a:prstGeom prst="rect">
            <a:avLst/>
          </a:prstGeom>
        </p:spPr>
        <p:txBody>
          <a:bodyPr/>
          <a:lstStyle>
            <a:lvl1pPr marL="0" indent="0">
              <a:lnSpc>
                <a:spcPct val="100000"/>
              </a:lnSpc>
              <a:spcBef>
                <a:spcPts val="0"/>
              </a:spcBef>
              <a:buNone/>
              <a:defRPr sz="42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Agenda</a:t>
            </a:r>
          </a:p>
        </p:txBody>
      </p:sp>
      <p:pic>
        <p:nvPicPr>
          <p:cNvPr id="14" name="Picture 13">
            <a:extLst>
              <a:ext uri="{FF2B5EF4-FFF2-40B4-BE49-F238E27FC236}">
                <a16:creationId xmlns:a16="http://schemas.microsoft.com/office/drawing/2014/main" id="{2FEE165D-B3BD-E643-AD27-E86FC6C3B8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08036"/>
            <a:ext cx="1756746" cy="378610"/>
          </a:xfrm>
          <a:prstGeom prst="rect">
            <a:avLst/>
          </a:prstGeom>
        </p:spPr>
      </p:pic>
    </p:spTree>
    <p:extLst>
      <p:ext uri="{BB962C8B-B14F-4D97-AF65-F5344CB8AC3E}">
        <p14:creationId xmlns:p14="http://schemas.microsoft.com/office/powerpoint/2010/main" val="329978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ext Onl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lumMod val="50000"/>
                  </a:schemeClr>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pic>
        <p:nvPicPr>
          <p:cNvPr id="6" name="Picture 5">
            <a:extLst>
              <a:ext uri="{FF2B5EF4-FFF2-40B4-BE49-F238E27FC236}">
                <a16:creationId xmlns:a16="http://schemas.microsoft.com/office/drawing/2014/main" id="{FB480229-85AC-2441-8831-422E20D65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ext Placeholder 4">
            <a:extLst>
              <a:ext uri="{FF2B5EF4-FFF2-40B4-BE49-F238E27FC236}">
                <a16:creationId xmlns:a16="http://schemas.microsoft.com/office/drawing/2014/main" id="{4B310639-4176-4A46-92AF-86A12E3D04EB}"/>
              </a:ext>
            </a:extLst>
          </p:cNvPr>
          <p:cNvSpPr txBox="1">
            <a:spLocks/>
          </p:cNvSpPr>
          <p:nvPr userDrawn="1"/>
        </p:nvSpPr>
        <p:spPr>
          <a:xfrm>
            <a:off x="654420" y="2139322"/>
            <a:ext cx="6782700" cy="2871590"/>
          </a:xfrm>
          <a:prstGeom prst="rect">
            <a:avLst/>
          </a:prstGeom>
        </p:spPr>
        <p:txBody>
          <a:bodyPr lIns="0" tIns="0" rIns="0" bIns="0"/>
          <a:lstStyle>
            <a:lvl1pPr marL="0" indent="0" algn="l" defTabSz="914400" rtl="0" eaLnBrk="1" latinLnBrk="0" hangingPunct="1">
              <a:lnSpc>
                <a:spcPct val="100000"/>
              </a:lnSpc>
              <a:spcBef>
                <a:spcPts val="1000"/>
              </a:spcBef>
              <a:buFont typeface="Arial" panose="020B0604020202020204" pitchFamily="34" charset="0"/>
              <a:buNone/>
              <a:defRPr sz="2200"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dirty="0"/>
          </a:p>
        </p:txBody>
      </p:sp>
      <p:sp>
        <p:nvSpPr>
          <p:cNvPr id="9" name="Text Placeholder 8">
            <a:extLst>
              <a:ext uri="{FF2B5EF4-FFF2-40B4-BE49-F238E27FC236}">
                <a16:creationId xmlns:a16="http://schemas.microsoft.com/office/drawing/2014/main" id="{DFB17460-DBBC-474A-AF69-257ADD6CD4E7}"/>
              </a:ext>
            </a:extLst>
          </p:cNvPr>
          <p:cNvSpPr>
            <a:spLocks noGrp="1"/>
          </p:cNvSpPr>
          <p:nvPr>
            <p:ph type="body" sz="quarter" idx="10" hasCustomPrompt="1"/>
          </p:nvPr>
        </p:nvSpPr>
        <p:spPr>
          <a:xfrm>
            <a:off x="807486" y="2369378"/>
            <a:ext cx="6977614" cy="3002453"/>
          </a:xfrm>
          <a:prstGeom prst="rect">
            <a:avLst/>
          </a:prstGeom>
        </p:spPr>
        <p:txBody>
          <a:bodyPr lIns="0" tIns="0" rIns="0" bIns="0"/>
          <a:lstStyle>
            <a:lvl1pPr marL="0" indent="0">
              <a:buNone/>
              <a:defRPr sz="4800" b="1"/>
            </a:lvl1pPr>
            <a:lvl2pPr marL="457200" indent="0">
              <a:buNone/>
              <a:defRPr sz="4800" b="1"/>
            </a:lvl2pPr>
            <a:lvl3pPr marL="914400" indent="0">
              <a:buNone/>
              <a:defRPr sz="4800" b="1"/>
            </a:lvl3pPr>
            <a:lvl4pPr marL="1371600" indent="0">
              <a:buNone/>
              <a:defRPr sz="4800" b="1"/>
            </a:lvl4pPr>
            <a:lvl5pPr marL="1828800" indent="0">
              <a:buNone/>
              <a:defRPr sz="4800" b="1"/>
            </a:lvl5pPr>
          </a:lstStyle>
          <a:p>
            <a:pPr lvl="0"/>
            <a:r>
              <a:rPr lang="en-US" dirty="0"/>
              <a:t>Lorem ipsum </a:t>
            </a:r>
            <a:r>
              <a:rPr lang="en-US" dirty="0" err="1"/>
              <a:t>dividerius</a:t>
            </a:r>
            <a:r>
              <a:rPr lang="en-US" dirty="0"/>
              <a:t> </a:t>
            </a:r>
            <a:r>
              <a:rPr lang="en-US" dirty="0" err="1"/>
              <a:t>textori</a:t>
            </a:r>
            <a:r>
              <a:rPr lang="en-US" dirty="0"/>
              <a:t> </a:t>
            </a:r>
            <a:r>
              <a:rPr lang="en-US" dirty="0" err="1"/>
              <a:t>ferus</a:t>
            </a:r>
            <a:r>
              <a:rPr lang="en-US" dirty="0"/>
              <a:t> </a:t>
            </a:r>
            <a:r>
              <a:rPr lang="en-US" dirty="0" err="1"/>
              <a:t>moreitoni</a:t>
            </a:r>
            <a:endParaRPr lang="en-US" dirty="0"/>
          </a:p>
        </p:txBody>
      </p:sp>
      <p:grpSp>
        <p:nvGrpSpPr>
          <p:cNvPr id="12" name="Group 11">
            <a:extLst>
              <a:ext uri="{FF2B5EF4-FFF2-40B4-BE49-F238E27FC236}">
                <a16:creationId xmlns:a16="http://schemas.microsoft.com/office/drawing/2014/main" id="{D230B5B3-6C67-E74F-9DA0-8980A0090F82}"/>
              </a:ext>
            </a:extLst>
          </p:cNvPr>
          <p:cNvGrpSpPr/>
          <p:nvPr userDrawn="1"/>
        </p:nvGrpSpPr>
        <p:grpSpPr>
          <a:xfrm>
            <a:off x="0" y="2569053"/>
            <a:ext cx="650490" cy="120502"/>
            <a:chOff x="462384" y="1403498"/>
            <a:chExt cx="650490" cy="120502"/>
          </a:xfrm>
        </p:grpSpPr>
        <p:sp>
          <p:nvSpPr>
            <p:cNvPr id="13" name="Oval 12">
              <a:extLst>
                <a:ext uri="{FF2B5EF4-FFF2-40B4-BE49-F238E27FC236}">
                  <a16:creationId xmlns:a16="http://schemas.microsoft.com/office/drawing/2014/main" id="{945BCC88-E2E0-354E-B4A9-116616F3BE5B}"/>
                </a:ext>
              </a:extLst>
            </p:cNvPr>
            <p:cNvSpPr/>
            <p:nvPr userDrawn="1"/>
          </p:nvSpPr>
          <p:spPr>
            <a:xfrm>
              <a:off x="992372" y="1403498"/>
              <a:ext cx="120502" cy="120502"/>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4E332AE-54C3-DE48-B1B8-5847B19F4D3D}"/>
                </a:ext>
              </a:extLst>
            </p:cNvPr>
            <p:cNvCxnSpPr>
              <a:cxnSpLocks/>
              <a:stCxn id="13" idx="2"/>
            </p:cNvCxnSpPr>
            <p:nvPr userDrawn="1"/>
          </p:nvCxnSpPr>
          <p:spPr>
            <a:xfrm flipH="1">
              <a:off x="462384" y="1463749"/>
              <a:ext cx="52998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7F7A1ACD-7F8C-824E-895B-FA77348A519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486" y="604287"/>
            <a:ext cx="1770251" cy="381520"/>
          </a:xfrm>
          <a:prstGeom prst="rect">
            <a:avLst/>
          </a:prstGeom>
        </p:spPr>
      </p:pic>
    </p:spTree>
    <p:extLst>
      <p:ext uri="{BB962C8B-B14F-4D97-AF65-F5344CB8AC3E}">
        <p14:creationId xmlns:p14="http://schemas.microsoft.com/office/powerpoint/2010/main" val="13535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1669 w 7274508"/>
              <a:gd name="connsiteY7" fmla="*/ 909123 h 4827588"/>
              <a:gd name="connsiteX8" fmla="*/ 4 w 7274508"/>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77986 w 7277379"/>
              <a:gd name="connsiteY6" fmla="*/ 5008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339524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77084 w 7277379"/>
              <a:gd name="connsiteY5" fmla="*/ 4326909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109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648056 w 7277379"/>
              <a:gd name="connsiteY5" fmla="*/ 4051137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18766 w 7277379"/>
              <a:gd name="connsiteY4" fmla="*/ 4056495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706113 w 7277379"/>
              <a:gd name="connsiteY5" fmla="*/ 40583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55194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63472 w 7277379"/>
              <a:gd name="connsiteY6" fmla="*/ 950754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85242 w 7277379"/>
              <a:gd name="connsiteY6" fmla="*/ 965268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91599 w 7277379"/>
              <a:gd name="connsiteY5" fmla="*/ 3840680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99757 w 7277379"/>
              <a:gd name="connsiteY6" fmla="*/ 958011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2875 w 7277379"/>
              <a:gd name="connsiteY0" fmla="*/ 15498 h 4827588"/>
              <a:gd name="connsiteX1" fmla="*/ 7277379 w 7277379"/>
              <a:gd name="connsiteY1" fmla="*/ 0 h 4827588"/>
              <a:gd name="connsiteX2" fmla="*/ 7277379 w 7277379"/>
              <a:gd name="connsiteY2" fmla="*/ 4827588 h 4827588"/>
              <a:gd name="connsiteX3" fmla="*/ 20186 w 7277379"/>
              <a:gd name="connsiteY3" fmla="*/ 4827588 h 4827588"/>
              <a:gd name="connsiteX4" fmla="*/ 26023 w 7277379"/>
              <a:gd name="connsiteY4" fmla="*/ 3831524 h 4827588"/>
              <a:gd name="connsiteX5" fmla="*/ 1684342 w 7277379"/>
              <a:gd name="connsiteY5" fmla="*/ 3818909 h 4827588"/>
              <a:gd name="connsiteX6" fmla="*/ 1670728 w 7277379"/>
              <a:gd name="connsiteY6" fmla="*/ 972525 h 4827588"/>
              <a:gd name="connsiteX7" fmla="*/ 25 w 7277379"/>
              <a:gd name="connsiteY7" fmla="*/ 959923 h 4827588"/>
              <a:gd name="connsiteX8" fmla="*/ 2875 w 7277379"/>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67857 w 7274508"/>
              <a:gd name="connsiteY6" fmla="*/ 972525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81471 w 7274508"/>
              <a:gd name="connsiteY5" fmla="*/ 3818909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31524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60206 w 7274508"/>
              <a:gd name="connsiteY5" fmla="*/ 3829542 h 4827588"/>
              <a:gd name="connsiteX6" fmla="*/ 1657224 w 7274508"/>
              <a:gd name="connsiteY6" fmla="*/ 961892 h 4827588"/>
              <a:gd name="connsiteX7" fmla="*/ 11669 w 7274508"/>
              <a:gd name="connsiteY7" fmla="*/ 967181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23152 w 7274508"/>
              <a:gd name="connsiteY4" fmla="*/ 3826207 h 4827588"/>
              <a:gd name="connsiteX5" fmla="*/ 1676155 w 7274508"/>
              <a:gd name="connsiteY5" fmla="*/ 3824225 h 4827588"/>
              <a:gd name="connsiteX6" fmla="*/ 1657224 w 7274508"/>
              <a:gd name="connsiteY6" fmla="*/ 961892 h 4827588"/>
              <a:gd name="connsiteX7" fmla="*/ 11669 w 7274508"/>
              <a:gd name="connsiteY7" fmla="*/ 967181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9544" y="3819726"/>
                  <a:pt x="23152" y="3826207"/>
                </a:cubicBezTo>
                <a:cubicBezTo>
                  <a:pt x="30276" y="3824037"/>
                  <a:pt x="1674483" y="3805749"/>
                  <a:pt x="1676155" y="3824225"/>
                </a:cubicBezTo>
                <a:cubicBezTo>
                  <a:pt x="1680549" y="3815812"/>
                  <a:pt x="1644718" y="973875"/>
                  <a:pt x="1657224" y="961892"/>
                </a:cubicBezTo>
                <a:cubicBezTo>
                  <a:pt x="1649517" y="971607"/>
                  <a:pt x="12418" y="954327"/>
                  <a:pt x="11669" y="967181"/>
                </a:cubicBezTo>
                <a:cubicBezTo>
                  <a:pt x="11058" y="977663"/>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120410" y="2423047"/>
            <a:ext cx="3512550" cy="2219876"/>
          </a:xfrm>
          <a:prstGeom prst="rect">
            <a:avLst/>
          </a:prstGeom>
        </p:spPr>
        <p:txBody>
          <a:bodyPr lIns="0" tIns="0" rIns="0" bIns="0"/>
          <a:lstStyle>
            <a:lvl1pPr marL="0" indent="0">
              <a:lnSpc>
                <a:spcPct val="100000"/>
              </a:lnSpc>
              <a:buNone/>
              <a:defRPr sz="28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a:t>
            </a:r>
            <a:r>
              <a:rPr lang="en-US" dirty="0" err="1"/>
              <a:t>placius</a:t>
            </a:r>
            <a:r>
              <a:rPr lang="en-US" dirty="0"/>
              <a:t> </a:t>
            </a:r>
            <a:r>
              <a:rPr lang="en-US" dirty="0" err="1"/>
              <a:t>herius</a:t>
            </a:r>
            <a:r>
              <a:rPr lang="en-US" dirty="0"/>
              <a:t> ipsum or </a:t>
            </a: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solarus</a:t>
            </a:r>
            <a:r>
              <a:rPr lang="en-US" dirty="0"/>
              <a:t> </a:t>
            </a:r>
            <a:r>
              <a:rPr lang="en-US" dirty="0" err="1"/>
              <a:t>ithos</a:t>
            </a:r>
            <a:r>
              <a:rPr lang="en-US" dirty="0"/>
              <a:t> </a:t>
            </a:r>
          </a:p>
        </p:txBody>
      </p:sp>
      <p:sp>
        <p:nvSpPr>
          <p:cNvPr id="16" name="Rectangle 15">
            <a:extLst>
              <a:ext uri="{FF2B5EF4-FFF2-40B4-BE49-F238E27FC236}">
                <a16:creationId xmlns:a16="http://schemas.microsoft.com/office/drawing/2014/main" id="{3E7998BA-E268-E744-BC11-41347EE67295}"/>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220FA2C-9EDE-7B45-A057-E124A694DC34}"/>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30597297-01CB-FD4F-B787-B6027CEA70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4" name="Picture 23">
            <a:extLst>
              <a:ext uri="{FF2B5EF4-FFF2-40B4-BE49-F238E27FC236}">
                <a16:creationId xmlns:a16="http://schemas.microsoft.com/office/drawing/2014/main" id="{DE02236D-A53A-8A4F-B5DB-D70A61AFE09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6" name="Picture 25">
            <a:extLst>
              <a:ext uri="{FF2B5EF4-FFF2-40B4-BE49-F238E27FC236}">
                <a16:creationId xmlns:a16="http://schemas.microsoft.com/office/drawing/2014/main" id="{4D2152D5-DC35-294A-BA06-7270F3BD1A6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503152" y="2521556"/>
            <a:ext cx="449633" cy="196243"/>
          </a:xfrm>
          <a:prstGeom prst="rect">
            <a:avLst/>
          </a:prstGeom>
        </p:spPr>
      </p:pic>
      <p:pic>
        <p:nvPicPr>
          <p:cNvPr id="9" name="Picture 8">
            <a:extLst>
              <a:ext uri="{FF2B5EF4-FFF2-40B4-BE49-F238E27FC236}">
                <a16:creationId xmlns:a16="http://schemas.microsoft.com/office/drawing/2014/main" id="{35E64A0B-73D0-FD48-8932-90544FC87534}"/>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5653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 Headline + Tex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291836E-B617-EE44-B407-7E9FF7EC2DFB}"/>
              </a:ext>
            </a:extLst>
          </p:cNvPr>
          <p:cNvSpPr>
            <a:spLocks noGrp="1"/>
          </p:cNvSpPr>
          <p:nvPr>
            <p:ph type="pic" sz="quarter" idx="10" hasCustomPrompt="1"/>
          </p:nvPr>
        </p:nvSpPr>
        <p:spPr>
          <a:xfrm>
            <a:off x="3483406" y="995681"/>
            <a:ext cx="7274508" cy="4827588"/>
          </a:xfrm>
          <a:custGeom>
            <a:avLst/>
            <a:gdLst>
              <a:gd name="connsiteX0" fmla="*/ 0 w 7251256"/>
              <a:gd name="connsiteY0" fmla="*/ 0 h 4827588"/>
              <a:gd name="connsiteX1" fmla="*/ 7251256 w 7251256"/>
              <a:gd name="connsiteY1" fmla="*/ 0 h 4827588"/>
              <a:gd name="connsiteX2" fmla="*/ 7251256 w 7251256"/>
              <a:gd name="connsiteY2" fmla="*/ 4827588 h 4827588"/>
              <a:gd name="connsiteX3" fmla="*/ 0 w 7251256"/>
              <a:gd name="connsiteY3" fmla="*/ 4827588 h 4827588"/>
              <a:gd name="connsiteX4" fmla="*/ 0 w 7251256"/>
              <a:gd name="connsiteY4" fmla="*/ 0 h 4827588"/>
              <a:gd name="connsiteX0" fmla="*/ 21414 w 7272670"/>
              <a:gd name="connsiteY0" fmla="*/ 0 h 4827588"/>
              <a:gd name="connsiteX1" fmla="*/ 7272670 w 7272670"/>
              <a:gd name="connsiteY1" fmla="*/ 0 h 4827588"/>
              <a:gd name="connsiteX2" fmla="*/ 7272670 w 7272670"/>
              <a:gd name="connsiteY2" fmla="*/ 4827588 h 4827588"/>
              <a:gd name="connsiteX3" fmla="*/ 21414 w 7272670"/>
              <a:gd name="connsiteY3" fmla="*/ 4827588 h 4827588"/>
              <a:gd name="connsiteX4" fmla="*/ 0 w 7272670"/>
              <a:gd name="connsiteY4" fmla="*/ 478464 h 4827588"/>
              <a:gd name="connsiteX5" fmla="*/ 21414 w 7272670"/>
              <a:gd name="connsiteY5" fmla="*/ 0 h 4827588"/>
              <a:gd name="connsiteX0" fmla="*/ 21864 w 7273120"/>
              <a:gd name="connsiteY0" fmla="*/ 0 h 4827588"/>
              <a:gd name="connsiteX1" fmla="*/ 7273120 w 7273120"/>
              <a:gd name="connsiteY1" fmla="*/ 0 h 4827588"/>
              <a:gd name="connsiteX2" fmla="*/ 7273120 w 7273120"/>
              <a:gd name="connsiteY2" fmla="*/ 4827588 h 4827588"/>
              <a:gd name="connsiteX3" fmla="*/ 21864 w 7273120"/>
              <a:gd name="connsiteY3" fmla="*/ 4827588 h 4827588"/>
              <a:gd name="connsiteX4" fmla="*/ 450 w 7273120"/>
              <a:gd name="connsiteY4" fmla="*/ 478464 h 4827588"/>
              <a:gd name="connsiteX5" fmla="*/ 21864 w 7273120"/>
              <a:gd name="connsiteY5" fmla="*/ 0 h 4827588"/>
              <a:gd name="connsiteX0" fmla="*/ 0 w 7282253"/>
              <a:gd name="connsiteY0" fmla="*/ 7749 h 4827588"/>
              <a:gd name="connsiteX1" fmla="*/ 7282253 w 7282253"/>
              <a:gd name="connsiteY1" fmla="*/ 0 h 4827588"/>
              <a:gd name="connsiteX2" fmla="*/ 7282253 w 7282253"/>
              <a:gd name="connsiteY2" fmla="*/ 4827588 h 4827588"/>
              <a:gd name="connsiteX3" fmla="*/ 30997 w 7282253"/>
              <a:gd name="connsiteY3" fmla="*/ 4827588 h 4827588"/>
              <a:gd name="connsiteX4" fmla="*/ 9583 w 7282253"/>
              <a:gd name="connsiteY4" fmla="*/ 478464 h 4827588"/>
              <a:gd name="connsiteX5" fmla="*/ 0 w 7282253"/>
              <a:gd name="connsiteY5" fmla="*/ 7749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0 w 7274504"/>
              <a:gd name="connsiteY0" fmla="*/ 15498 h 4827588"/>
              <a:gd name="connsiteX1" fmla="*/ 7274504 w 7274504"/>
              <a:gd name="connsiteY1" fmla="*/ 0 h 4827588"/>
              <a:gd name="connsiteX2" fmla="*/ 7274504 w 7274504"/>
              <a:gd name="connsiteY2" fmla="*/ 4827588 h 4827588"/>
              <a:gd name="connsiteX3" fmla="*/ 23248 w 7274504"/>
              <a:gd name="connsiteY3" fmla="*/ 4827588 h 4827588"/>
              <a:gd name="connsiteX4" fmla="*/ 1834 w 7274504"/>
              <a:gd name="connsiteY4" fmla="*/ 478464 h 4827588"/>
              <a:gd name="connsiteX5" fmla="*/ 0 w 7274504"/>
              <a:gd name="connsiteY5" fmla="*/ 15498 h 4827588"/>
              <a:gd name="connsiteX0" fmla="*/ 518143 w 7792647"/>
              <a:gd name="connsiteY0" fmla="*/ 15498 h 4836797"/>
              <a:gd name="connsiteX1" fmla="*/ 7792647 w 7792647"/>
              <a:gd name="connsiteY1" fmla="*/ 0 h 4836797"/>
              <a:gd name="connsiteX2" fmla="*/ 7792647 w 7792647"/>
              <a:gd name="connsiteY2" fmla="*/ 4827588 h 4836797"/>
              <a:gd name="connsiteX3" fmla="*/ 541391 w 7792647"/>
              <a:gd name="connsiteY3" fmla="*/ 4827588 h 4836797"/>
              <a:gd name="connsiteX4" fmla="*/ 526285 w 7792647"/>
              <a:gd name="connsiteY4" fmla="*/ 4355023 h 4836797"/>
              <a:gd name="connsiteX5" fmla="*/ 519977 w 7792647"/>
              <a:gd name="connsiteY5" fmla="*/ 478464 h 4836797"/>
              <a:gd name="connsiteX6" fmla="*/ 518143 w 7792647"/>
              <a:gd name="connsiteY6" fmla="*/ 15498 h 4836797"/>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521639 w 7796143"/>
              <a:gd name="connsiteY0" fmla="*/ 15498 h 4827588"/>
              <a:gd name="connsiteX1" fmla="*/ 7796143 w 7796143"/>
              <a:gd name="connsiteY1" fmla="*/ 0 h 4827588"/>
              <a:gd name="connsiteX2" fmla="*/ 7796143 w 7796143"/>
              <a:gd name="connsiteY2" fmla="*/ 4827588 h 4827588"/>
              <a:gd name="connsiteX3" fmla="*/ 544887 w 7796143"/>
              <a:gd name="connsiteY3" fmla="*/ 4827588 h 4827588"/>
              <a:gd name="connsiteX4" fmla="*/ 529781 w 7796143"/>
              <a:gd name="connsiteY4" fmla="*/ 4355023 h 4827588"/>
              <a:gd name="connsiteX5" fmla="*/ 523473 w 7796143"/>
              <a:gd name="connsiteY5" fmla="*/ 478464 h 4827588"/>
              <a:gd name="connsiteX6" fmla="*/ 521639 w 7796143"/>
              <a:gd name="connsiteY6" fmla="*/ 15498 h 4827588"/>
              <a:gd name="connsiteX0" fmla="*/ 1048514 w 8323018"/>
              <a:gd name="connsiteY0" fmla="*/ 15498 h 4827588"/>
              <a:gd name="connsiteX1" fmla="*/ 8323018 w 8323018"/>
              <a:gd name="connsiteY1" fmla="*/ 0 h 4827588"/>
              <a:gd name="connsiteX2" fmla="*/ 8323018 w 8323018"/>
              <a:gd name="connsiteY2" fmla="*/ 4827588 h 4827588"/>
              <a:gd name="connsiteX3" fmla="*/ 1071762 w 8323018"/>
              <a:gd name="connsiteY3" fmla="*/ 4827588 h 4827588"/>
              <a:gd name="connsiteX4" fmla="*/ 10520 w 8323018"/>
              <a:gd name="connsiteY4" fmla="*/ 3773837 h 4827588"/>
              <a:gd name="connsiteX5" fmla="*/ 1050348 w 8323018"/>
              <a:gd name="connsiteY5" fmla="*/ 478464 h 4827588"/>
              <a:gd name="connsiteX6" fmla="*/ 1048514 w 8323018"/>
              <a:gd name="connsiteY6" fmla="*/ 15498 h 4827588"/>
              <a:gd name="connsiteX0" fmla="*/ 527875 w 7802379"/>
              <a:gd name="connsiteY0" fmla="*/ 15498 h 4827588"/>
              <a:gd name="connsiteX1" fmla="*/ 7802379 w 7802379"/>
              <a:gd name="connsiteY1" fmla="*/ 0 h 4827588"/>
              <a:gd name="connsiteX2" fmla="*/ 7802379 w 7802379"/>
              <a:gd name="connsiteY2" fmla="*/ 4827588 h 4827588"/>
              <a:gd name="connsiteX3" fmla="*/ 551123 w 7802379"/>
              <a:gd name="connsiteY3" fmla="*/ 4827588 h 4827588"/>
              <a:gd name="connsiteX4" fmla="*/ 512769 w 7802379"/>
              <a:gd name="connsiteY4" fmla="*/ 2913681 h 4827588"/>
              <a:gd name="connsiteX5" fmla="*/ 529709 w 7802379"/>
              <a:gd name="connsiteY5" fmla="*/ 478464 h 4827588"/>
              <a:gd name="connsiteX6" fmla="*/ 527875 w 7802379"/>
              <a:gd name="connsiteY6" fmla="*/ 15498 h 4827588"/>
              <a:gd name="connsiteX0" fmla="*/ 16606 w 7291110"/>
              <a:gd name="connsiteY0" fmla="*/ 15498 h 4827604"/>
              <a:gd name="connsiteX1" fmla="*/ 7291110 w 7291110"/>
              <a:gd name="connsiteY1" fmla="*/ 0 h 4827604"/>
              <a:gd name="connsiteX2" fmla="*/ 7291110 w 7291110"/>
              <a:gd name="connsiteY2" fmla="*/ 4827588 h 4827604"/>
              <a:gd name="connsiteX3" fmla="*/ 39854 w 7291110"/>
              <a:gd name="connsiteY3" fmla="*/ 4827588 h 4827604"/>
              <a:gd name="connsiteX4" fmla="*/ 1500 w 7291110"/>
              <a:gd name="connsiteY4" fmla="*/ 2913681 h 4827604"/>
              <a:gd name="connsiteX5" fmla="*/ 18440 w 7291110"/>
              <a:gd name="connsiteY5" fmla="*/ 478464 h 4827604"/>
              <a:gd name="connsiteX6" fmla="*/ 16606 w 7291110"/>
              <a:gd name="connsiteY6" fmla="*/ 15498 h 4827604"/>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514914 w 7789418"/>
              <a:gd name="connsiteY0" fmla="*/ 15498 h 4827588"/>
              <a:gd name="connsiteX1" fmla="*/ 7789418 w 7789418"/>
              <a:gd name="connsiteY1" fmla="*/ 0 h 4827588"/>
              <a:gd name="connsiteX2" fmla="*/ 7789418 w 7789418"/>
              <a:gd name="connsiteY2" fmla="*/ 4827588 h 4827588"/>
              <a:gd name="connsiteX3" fmla="*/ 538162 w 7789418"/>
              <a:gd name="connsiteY3" fmla="*/ 4827588 h 4827588"/>
              <a:gd name="connsiteX4" fmla="*/ 530805 w 7789418"/>
              <a:gd name="connsiteY4" fmla="*/ 4339524 h 4827588"/>
              <a:gd name="connsiteX5" fmla="*/ 499808 w 7789418"/>
              <a:gd name="connsiteY5" fmla="*/ 2913681 h 4827588"/>
              <a:gd name="connsiteX6" fmla="*/ 516748 w 7789418"/>
              <a:gd name="connsiteY6" fmla="*/ 478464 h 4827588"/>
              <a:gd name="connsiteX7" fmla="*/ 514914 w 7789418"/>
              <a:gd name="connsiteY7" fmla="*/ 15498 h 4827588"/>
              <a:gd name="connsiteX0" fmla="*/ 15106 w 7289610"/>
              <a:gd name="connsiteY0" fmla="*/ 15498 h 4827610"/>
              <a:gd name="connsiteX1" fmla="*/ 7289610 w 7289610"/>
              <a:gd name="connsiteY1" fmla="*/ 0 h 4827610"/>
              <a:gd name="connsiteX2" fmla="*/ 7289610 w 7289610"/>
              <a:gd name="connsiteY2" fmla="*/ 4827588 h 4827610"/>
              <a:gd name="connsiteX3" fmla="*/ 38354 w 7289610"/>
              <a:gd name="connsiteY3" fmla="*/ 4827588 h 4827610"/>
              <a:gd name="connsiteX4" fmla="*/ 30997 w 7289610"/>
              <a:gd name="connsiteY4" fmla="*/ 4339524 h 4827610"/>
              <a:gd name="connsiteX5" fmla="*/ 0 w 7289610"/>
              <a:gd name="connsiteY5" fmla="*/ 2913681 h 4827610"/>
              <a:gd name="connsiteX6" fmla="*/ 16940 w 7289610"/>
              <a:gd name="connsiteY6" fmla="*/ 478464 h 4827610"/>
              <a:gd name="connsiteX7" fmla="*/ 15106 w 7289610"/>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834 w 7274504"/>
              <a:gd name="connsiteY6" fmla="*/ 478464 h 4827610"/>
              <a:gd name="connsiteX7" fmla="*/ 0 w 7274504"/>
              <a:gd name="connsiteY7"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232867 w 7274504"/>
              <a:gd name="connsiteY6" fmla="*/ 133285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478464 h 4827610"/>
              <a:gd name="connsiteX8" fmla="*/ 0 w 7274504"/>
              <a:gd name="connsiteY8" fmla="*/ 15498 h 4827610"/>
              <a:gd name="connsiteX0" fmla="*/ 0 w 7274504"/>
              <a:gd name="connsiteY0" fmla="*/ 15498 h 4827610"/>
              <a:gd name="connsiteX1" fmla="*/ 7274504 w 7274504"/>
              <a:gd name="connsiteY1" fmla="*/ 0 h 4827610"/>
              <a:gd name="connsiteX2" fmla="*/ 7274504 w 7274504"/>
              <a:gd name="connsiteY2" fmla="*/ 4827588 h 4827610"/>
              <a:gd name="connsiteX3" fmla="*/ 23248 w 7274504"/>
              <a:gd name="connsiteY3" fmla="*/ 4827588 h 4827610"/>
              <a:gd name="connsiteX4" fmla="*/ 15891 w 7274504"/>
              <a:gd name="connsiteY4" fmla="*/ 4339524 h 4827610"/>
              <a:gd name="connsiteX5" fmla="*/ 1674209 w 7274504"/>
              <a:gd name="connsiteY5" fmla="*/ 4316277 h 4827610"/>
              <a:gd name="connsiteX6" fmla="*/ 1643213 w 7274504"/>
              <a:gd name="connsiteY6" fmla="*/ 511443 h 4827610"/>
              <a:gd name="connsiteX7" fmla="*/ 1834 w 7274504"/>
              <a:gd name="connsiteY7" fmla="*/ 524959 h 4827610"/>
              <a:gd name="connsiteX8" fmla="*/ 0 w 7274504"/>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524959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43216 w 7274507"/>
              <a:gd name="connsiteY6" fmla="*/ 511443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16277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53849 w 7274507"/>
              <a:gd name="connsiteY6" fmla="*/ 495495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3 w 7274507"/>
              <a:gd name="connsiteY0" fmla="*/ 15498 h 4827610"/>
              <a:gd name="connsiteX1" fmla="*/ 7274507 w 7274507"/>
              <a:gd name="connsiteY1" fmla="*/ 0 h 4827610"/>
              <a:gd name="connsiteX2" fmla="*/ 7274507 w 7274507"/>
              <a:gd name="connsiteY2" fmla="*/ 4827588 h 4827610"/>
              <a:gd name="connsiteX3" fmla="*/ 23251 w 7274507"/>
              <a:gd name="connsiteY3" fmla="*/ 4827588 h 4827610"/>
              <a:gd name="connsiteX4" fmla="*/ 15894 w 7274507"/>
              <a:gd name="connsiteY4" fmla="*/ 4339524 h 4827610"/>
              <a:gd name="connsiteX5" fmla="*/ 1674212 w 7274507"/>
              <a:gd name="connsiteY5" fmla="*/ 4326909 h 4827610"/>
              <a:gd name="connsiteX6" fmla="*/ 1675114 w 7274507"/>
              <a:gd name="connsiteY6" fmla="*/ 500811 h 4827610"/>
              <a:gd name="connsiteX7" fmla="*/ 1837 w 7274507"/>
              <a:gd name="connsiteY7" fmla="*/ 493061 h 4827610"/>
              <a:gd name="connsiteX8" fmla="*/ 3 w 7274507"/>
              <a:gd name="connsiteY8" fmla="*/ 15498 h 4827610"/>
              <a:gd name="connsiteX0" fmla="*/ 6826 w 7281330"/>
              <a:gd name="connsiteY0" fmla="*/ 15498 h 4827610"/>
              <a:gd name="connsiteX1" fmla="*/ 7281330 w 7281330"/>
              <a:gd name="connsiteY1" fmla="*/ 0 h 4827610"/>
              <a:gd name="connsiteX2" fmla="*/ 7281330 w 7281330"/>
              <a:gd name="connsiteY2" fmla="*/ 4827588 h 4827610"/>
              <a:gd name="connsiteX3" fmla="*/ 30074 w 7281330"/>
              <a:gd name="connsiteY3" fmla="*/ 4827588 h 4827610"/>
              <a:gd name="connsiteX4" fmla="*/ 22717 w 7281330"/>
              <a:gd name="connsiteY4" fmla="*/ 4339524 h 4827610"/>
              <a:gd name="connsiteX5" fmla="*/ 1681035 w 7281330"/>
              <a:gd name="connsiteY5" fmla="*/ 4326909 h 4827610"/>
              <a:gd name="connsiteX6" fmla="*/ 1681937 w 7281330"/>
              <a:gd name="connsiteY6" fmla="*/ 500811 h 4827610"/>
              <a:gd name="connsiteX7" fmla="*/ 33 w 7281330"/>
              <a:gd name="connsiteY7" fmla="*/ 506000 h 4827610"/>
              <a:gd name="connsiteX8" fmla="*/ 6826 w 7281330"/>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4 w 7274508"/>
              <a:gd name="connsiteY0" fmla="*/ 15498 h 4827610"/>
              <a:gd name="connsiteX1" fmla="*/ 7274508 w 7274508"/>
              <a:gd name="connsiteY1" fmla="*/ 0 h 4827610"/>
              <a:gd name="connsiteX2" fmla="*/ 7274508 w 7274508"/>
              <a:gd name="connsiteY2" fmla="*/ 4827588 h 4827610"/>
              <a:gd name="connsiteX3" fmla="*/ 23252 w 7274508"/>
              <a:gd name="connsiteY3" fmla="*/ 4827588 h 4827610"/>
              <a:gd name="connsiteX4" fmla="*/ 15895 w 7274508"/>
              <a:gd name="connsiteY4" fmla="*/ 4339524 h 4827610"/>
              <a:gd name="connsiteX5" fmla="*/ 1674213 w 7274508"/>
              <a:gd name="connsiteY5" fmla="*/ 4326909 h 4827610"/>
              <a:gd name="connsiteX6" fmla="*/ 1675115 w 7274508"/>
              <a:gd name="connsiteY6" fmla="*/ 500811 h 4827610"/>
              <a:gd name="connsiteX7" fmla="*/ 1837 w 7274508"/>
              <a:gd name="connsiteY7" fmla="*/ 506000 h 4827610"/>
              <a:gd name="connsiteX8" fmla="*/ 4 w 7274508"/>
              <a:gd name="connsiteY8" fmla="*/ 15498 h 4827610"/>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514914 w 7789418"/>
              <a:gd name="connsiteY0" fmla="*/ 15498 h 4865268"/>
              <a:gd name="connsiteX1" fmla="*/ 7789418 w 7789418"/>
              <a:gd name="connsiteY1" fmla="*/ 0 h 4865268"/>
              <a:gd name="connsiteX2" fmla="*/ 7789418 w 7789418"/>
              <a:gd name="connsiteY2" fmla="*/ 4827588 h 4865268"/>
              <a:gd name="connsiteX3" fmla="*/ 538162 w 7789418"/>
              <a:gd name="connsiteY3" fmla="*/ 4827588 h 4865268"/>
              <a:gd name="connsiteX4" fmla="*/ 530805 w 7789418"/>
              <a:gd name="connsiteY4" fmla="*/ 4318898 h 4865268"/>
              <a:gd name="connsiteX5" fmla="*/ 2189123 w 7789418"/>
              <a:gd name="connsiteY5" fmla="*/ 4326909 h 4865268"/>
              <a:gd name="connsiteX6" fmla="*/ 2190025 w 7789418"/>
              <a:gd name="connsiteY6" fmla="*/ 500811 h 4865268"/>
              <a:gd name="connsiteX7" fmla="*/ 516747 w 7789418"/>
              <a:gd name="connsiteY7" fmla="*/ 506000 h 4865268"/>
              <a:gd name="connsiteX8" fmla="*/ 514914 w 7789418"/>
              <a:gd name="connsiteY8" fmla="*/ 15498 h 4865268"/>
              <a:gd name="connsiteX0" fmla="*/ 4 w 7274508"/>
              <a:gd name="connsiteY0" fmla="*/ 15498 h 4827618"/>
              <a:gd name="connsiteX1" fmla="*/ 7274508 w 7274508"/>
              <a:gd name="connsiteY1" fmla="*/ 0 h 4827618"/>
              <a:gd name="connsiteX2" fmla="*/ 7274508 w 7274508"/>
              <a:gd name="connsiteY2" fmla="*/ 4827588 h 4827618"/>
              <a:gd name="connsiteX3" fmla="*/ 23252 w 7274508"/>
              <a:gd name="connsiteY3" fmla="*/ 4827588 h 4827618"/>
              <a:gd name="connsiteX4" fmla="*/ 15895 w 7274508"/>
              <a:gd name="connsiteY4" fmla="*/ 4318898 h 4827618"/>
              <a:gd name="connsiteX5" fmla="*/ 1674213 w 7274508"/>
              <a:gd name="connsiteY5" fmla="*/ 4326909 h 4827618"/>
              <a:gd name="connsiteX6" fmla="*/ 1675115 w 7274508"/>
              <a:gd name="connsiteY6" fmla="*/ 500811 h 4827618"/>
              <a:gd name="connsiteX7" fmla="*/ 1837 w 7274508"/>
              <a:gd name="connsiteY7" fmla="*/ 506000 h 4827618"/>
              <a:gd name="connsiteX8" fmla="*/ 4 w 7274508"/>
              <a:gd name="connsiteY8" fmla="*/ 15498 h 4827618"/>
              <a:gd name="connsiteX0" fmla="*/ 514914 w 7789418"/>
              <a:gd name="connsiteY0" fmla="*/ 15498 h 4863740"/>
              <a:gd name="connsiteX1" fmla="*/ 7789418 w 7789418"/>
              <a:gd name="connsiteY1" fmla="*/ 0 h 4863740"/>
              <a:gd name="connsiteX2" fmla="*/ 7789418 w 7789418"/>
              <a:gd name="connsiteY2" fmla="*/ 4827588 h 4863740"/>
              <a:gd name="connsiteX3" fmla="*/ 538162 w 7789418"/>
              <a:gd name="connsiteY3" fmla="*/ 4827588 h 4863740"/>
              <a:gd name="connsiteX4" fmla="*/ 530805 w 7789418"/>
              <a:gd name="connsiteY4" fmla="*/ 4339524 h 4863740"/>
              <a:gd name="connsiteX5" fmla="*/ 2189123 w 7789418"/>
              <a:gd name="connsiteY5" fmla="*/ 4326909 h 4863740"/>
              <a:gd name="connsiteX6" fmla="*/ 2190025 w 7789418"/>
              <a:gd name="connsiteY6" fmla="*/ 500811 h 4863740"/>
              <a:gd name="connsiteX7" fmla="*/ 516747 w 7789418"/>
              <a:gd name="connsiteY7" fmla="*/ 506000 h 4863740"/>
              <a:gd name="connsiteX8" fmla="*/ 514914 w 7789418"/>
              <a:gd name="connsiteY8" fmla="*/ 15498 h 4863740"/>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23252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 name="connsiteX0" fmla="*/ 4 w 7274508"/>
              <a:gd name="connsiteY0" fmla="*/ 15498 h 4827588"/>
              <a:gd name="connsiteX1" fmla="*/ 7274508 w 7274508"/>
              <a:gd name="connsiteY1" fmla="*/ 0 h 4827588"/>
              <a:gd name="connsiteX2" fmla="*/ 7274508 w 7274508"/>
              <a:gd name="connsiteY2" fmla="*/ 4827588 h 4827588"/>
              <a:gd name="connsiteX3" fmla="*/ 17315 w 7274508"/>
              <a:gd name="connsiteY3" fmla="*/ 4827588 h 4827588"/>
              <a:gd name="connsiteX4" fmla="*/ 15895 w 7274508"/>
              <a:gd name="connsiteY4" fmla="*/ 4339524 h 4827588"/>
              <a:gd name="connsiteX5" fmla="*/ 1674213 w 7274508"/>
              <a:gd name="connsiteY5" fmla="*/ 4326909 h 4827588"/>
              <a:gd name="connsiteX6" fmla="*/ 1675115 w 7274508"/>
              <a:gd name="connsiteY6" fmla="*/ 500811 h 4827588"/>
              <a:gd name="connsiteX7" fmla="*/ 1837 w 7274508"/>
              <a:gd name="connsiteY7" fmla="*/ 506000 h 4827588"/>
              <a:gd name="connsiteX8" fmla="*/ 4 w 7274508"/>
              <a:gd name="connsiteY8" fmla="*/ 15498 h 4827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74508" h="4827588">
                <a:moveTo>
                  <a:pt x="4" y="15498"/>
                </a:moveTo>
                <a:cubicBezTo>
                  <a:pt x="-4701" y="15648"/>
                  <a:pt x="4849673" y="5166"/>
                  <a:pt x="7274508" y="0"/>
                </a:cubicBezTo>
                <a:lnTo>
                  <a:pt x="7274508" y="4827588"/>
                </a:lnTo>
                <a:lnTo>
                  <a:pt x="17315" y="4827588"/>
                </a:lnTo>
                <a:cubicBezTo>
                  <a:pt x="24454" y="4821871"/>
                  <a:pt x="22287" y="4333043"/>
                  <a:pt x="15895" y="4339524"/>
                </a:cubicBezTo>
                <a:cubicBezTo>
                  <a:pt x="23019" y="4337354"/>
                  <a:pt x="1684992" y="4339951"/>
                  <a:pt x="1674213" y="4326909"/>
                </a:cubicBezTo>
                <a:cubicBezTo>
                  <a:pt x="1671112" y="4323157"/>
                  <a:pt x="1677123" y="498280"/>
                  <a:pt x="1675115" y="500811"/>
                </a:cubicBezTo>
                <a:cubicBezTo>
                  <a:pt x="1667408" y="510526"/>
                  <a:pt x="2586" y="493146"/>
                  <a:pt x="1837" y="506000"/>
                </a:cubicBezTo>
                <a:cubicBezTo>
                  <a:pt x="1226" y="516482"/>
                  <a:pt x="7115" y="15271"/>
                  <a:pt x="4" y="15498"/>
                </a:cubicBezTo>
                <a:close/>
              </a:path>
            </a:pathLst>
          </a:custGeom>
        </p:spPr>
        <p:txBody>
          <a:bodyPr/>
          <a:lstStyle>
            <a:lvl1pPr marL="0" indent="0" algn="ctr">
              <a:buNone/>
              <a:defRPr sz="1400">
                <a:solidFill>
                  <a:schemeClr val="accent6">
                    <a:lumMod val="50000"/>
                  </a:schemeClr>
                </a:solidFill>
              </a:defRPr>
            </a:lvl1pPr>
          </a:lstStyle>
          <a:p>
            <a:r>
              <a:rPr lang="en-US" dirty="0"/>
              <a:t>Click to insert picture</a:t>
            </a:r>
          </a:p>
        </p:txBody>
      </p:sp>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411093" y="2036681"/>
            <a:ext cx="3338602"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411092" y="3253563"/>
            <a:ext cx="3338602"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18" name="Rectangle 17">
            <a:extLst>
              <a:ext uri="{FF2B5EF4-FFF2-40B4-BE49-F238E27FC236}">
                <a16:creationId xmlns:a16="http://schemas.microsoft.com/office/drawing/2014/main" id="{4FE8EEAD-B3F1-664C-8793-F2758F445F58}"/>
              </a:ext>
            </a:extLst>
          </p:cNvPr>
          <p:cNvSpPr/>
          <p:nvPr userDrawn="1"/>
        </p:nvSpPr>
        <p:spPr>
          <a:xfrm>
            <a:off x="7954631" y="854438"/>
            <a:ext cx="2950984"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2D975-17DD-D34D-8651-ECB53A02C43F}"/>
              </a:ext>
            </a:extLst>
          </p:cNvPr>
          <p:cNvSpPr/>
          <p:nvPr userDrawn="1"/>
        </p:nvSpPr>
        <p:spPr>
          <a:xfrm rot="5400000">
            <a:off x="9355573" y="2260314"/>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1B24F9A-D775-9143-BD29-8D82F0CDDA5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313082" y="-2"/>
            <a:ext cx="2441785" cy="772449"/>
          </a:xfrm>
          <a:prstGeom prst="rect">
            <a:avLst/>
          </a:prstGeom>
        </p:spPr>
      </p:pic>
      <p:pic>
        <p:nvPicPr>
          <p:cNvPr id="20" name="Picture 19">
            <a:extLst>
              <a:ext uri="{FF2B5EF4-FFF2-40B4-BE49-F238E27FC236}">
                <a16:creationId xmlns:a16="http://schemas.microsoft.com/office/drawing/2014/main" id="{BA0E78E2-63CC-9544-83A5-81A6F17571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313081" y="5743635"/>
            <a:ext cx="2441785" cy="1114365"/>
          </a:xfrm>
          <a:prstGeom prst="rect">
            <a:avLst/>
          </a:prstGeom>
        </p:spPr>
      </p:pic>
      <p:pic>
        <p:nvPicPr>
          <p:cNvPr id="21" name="Picture 20">
            <a:extLst>
              <a:ext uri="{FF2B5EF4-FFF2-40B4-BE49-F238E27FC236}">
                <a16:creationId xmlns:a16="http://schemas.microsoft.com/office/drawing/2014/main" id="{124FEA52-5616-A648-9E21-468B449EBED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718767" y="2127856"/>
            <a:ext cx="449633" cy="196243"/>
          </a:xfrm>
          <a:prstGeom prst="rect">
            <a:avLst/>
          </a:prstGeom>
        </p:spPr>
      </p:pic>
      <p:pic>
        <p:nvPicPr>
          <p:cNvPr id="10" name="Picture 9">
            <a:extLst>
              <a:ext uri="{FF2B5EF4-FFF2-40B4-BE49-F238E27FC236}">
                <a16:creationId xmlns:a16="http://schemas.microsoft.com/office/drawing/2014/main" id="{FD14BF0A-45C9-3043-8C2B-02E386934D2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169129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Headline + Text Lower Left">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533281B-641C-8441-A4CA-C0D25FA125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513" t="-21243"/>
          <a:stretch/>
        </p:blipFill>
        <p:spPr>
          <a:xfrm>
            <a:off x="7999740" y="3905442"/>
            <a:ext cx="2907771" cy="2952557"/>
          </a:xfrm>
          <a:prstGeom prst="rect">
            <a:avLst/>
          </a:prstGeom>
        </p:spPr>
      </p:pic>
      <p:pic>
        <p:nvPicPr>
          <p:cNvPr id="13" name="Picture 12">
            <a:extLst>
              <a:ext uri="{FF2B5EF4-FFF2-40B4-BE49-F238E27FC236}">
                <a16:creationId xmlns:a16="http://schemas.microsoft.com/office/drawing/2014/main" id="{8B005917-F114-4B42-B3D9-71CC310397B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977255" y="-9226"/>
            <a:ext cx="2907771" cy="1925186"/>
          </a:xfrm>
          <a:prstGeom prst="rect">
            <a:avLst/>
          </a:prstGeom>
        </p:spPr>
      </p:pic>
      <p:sp>
        <p:nvSpPr>
          <p:cNvPr id="36" name="Text Placeholder 4">
            <a:extLst>
              <a:ext uri="{FF2B5EF4-FFF2-40B4-BE49-F238E27FC236}">
                <a16:creationId xmlns:a16="http://schemas.microsoft.com/office/drawing/2014/main" id="{D8B8B86A-A963-1F45-8C18-86BBEE264146}"/>
              </a:ext>
            </a:extLst>
          </p:cNvPr>
          <p:cNvSpPr>
            <a:spLocks noGrp="1"/>
          </p:cNvSpPr>
          <p:nvPr>
            <p:ph type="body" sz="quarter" idx="17" hasCustomPrompt="1"/>
          </p:nvPr>
        </p:nvSpPr>
        <p:spPr>
          <a:xfrm>
            <a:off x="1802995" y="3379902"/>
            <a:ext cx="3235730" cy="1110312"/>
          </a:xfrm>
          <a:prstGeom prst="rect">
            <a:avLst/>
          </a:prstGeom>
        </p:spPr>
        <p:txBody>
          <a:bodyPr lIns="0" tIns="0" rIns="0" bIns="0"/>
          <a:lstStyle>
            <a:lvl1pPr marL="0" indent="0">
              <a:lnSpc>
                <a:spcPct val="100000"/>
              </a:lnSpc>
              <a:buNone/>
              <a:defRPr sz="2200" b="1" i="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Title lorem ipsum: </a:t>
            </a:r>
            <a:br>
              <a:rPr lang="en-US" dirty="0"/>
            </a:br>
            <a:r>
              <a:rPr lang="en-US" dirty="0" err="1"/>
              <a:t>Doloro</a:t>
            </a:r>
            <a:r>
              <a:rPr lang="en-US" dirty="0"/>
              <a:t> sit </a:t>
            </a:r>
            <a:r>
              <a:rPr lang="en-US" dirty="0" err="1"/>
              <a:t>amet</a:t>
            </a:r>
            <a:r>
              <a:rPr lang="en-US" dirty="0"/>
              <a:t> </a:t>
            </a:r>
            <a:r>
              <a:rPr lang="en-US" dirty="0" err="1"/>
              <a:t>consi</a:t>
            </a:r>
            <a:r>
              <a:rPr lang="en-US" dirty="0"/>
              <a:t> </a:t>
            </a:r>
            <a:r>
              <a:rPr lang="en-US" dirty="0" err="1"/>
              <a:t>alorinus</a:t>
            </a:r>
            <a:r>
              <a:rPr lang="en-US" dirty="0"/>
              <a:t> </a:t>
            </a:r>
            <a:r>
              <a:rPr lang="en-US" dirty="0" err="1"/>
              <a:t>fitoranura</a:t>
            </a:r>
            <a:endParaRPr lang="en-US" dirty="0"/>
          </a:p>
        </p:txBody>
      </p:sp>
      <p:sp>
        <p:nvSpPr>
          <p:cNvPr id="37" name="Text Placeholder 4">
            <a:extLst>
              <a:ext uri="{FF2B5EF4-FFF2-40B4-BE49-F238E27FC236}">
                <a16:creationId xmlns:a16="http://schemas.microsoft.com/office/drawing/2014/main" id="{EDC17896-9B67-3645-A618-2389A777277D}"/>
              </a:ext>
            </a:extLst>
          </p:cNvPr>
          <p:cNvSpPr>
            <a:spLocks noGrp="1"/>
          </p:cNvSpPr>
          <p:nvPr>
            <p:ph type="body" sz="quarter" idx="18" hasCustomPrompt="1"/>
          </p:nvPr>
        </p:nvSpPr>
        <p:spPr>
          <a:xfrm>
            <a:off x="1802994" y="4596784"/>
            <a:ext cx="3235730" cy="1308206"/>
          </a:xfrm>
          <a:prstGeom prst="rect">
            <a:avLst/>
          </a:prstGeom>
        </p:spPr>
        <p:txBody>
          <a:bodyPr lIns="0" tIns="0" rIns="0" bIns="0"/>
          <a:lstStyle>
            <a:lvl1pPr marL="0" indent="0">
              <a:lnSpc>
                <a:spcPts val="2500"/>
              </a:lnSpc>
              <a:spcBef>
                <a:spcPts val="0"/>
              </a:spcBef>
              <a:buNone/>
              <a:defRPr sz="1200" b="0" i="0">
                <a:solidFill>
                  <a:schemeClr val="accent6">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Subhead: </a:t>
            </a:r>
            <a:r>
              <a:rPr lang="en-US" dirty="0" err="1"/>
              <a:t>orem</a:t>
            </a:r>
            <a:r>
              <a:rPr lang="en-US" dirty="0"/>
              <a:t> ipsum </a:t>
            </a:r>
            <a:r>
              <a:rPr lang="en-US" dirty="0" err="1"/>
              <a:t>doloronsioris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sit </a:t>
            </a:r>
            <a:r>
              <a:rPr lang="en-US" dirty="0" err="1"/>
              <a:t>amet</a:t>
            </a:r>
            <a:r>
              <a:rPr lang="en-US" dirty="0"/>
              <a:t> </a:t>
            </a:r>
            <a:r>
              <a:rPr lang="en-US" dirty="0" err="1"/>
              <a:t>consi</a:t>
            </a:r>
            <a:r>
              <a:rPr lang="en-US" dirty="0"/>
              <a:t> </a:t>
            </a:r>
            <a:r>
              <a:rPr lang="en-US" dirty="0" err="1"/>
              <a:t>alorin</a:t>
            </a:r>
            <a:r>
              <a:rPr lang="en-US" dirty="0"/>
              <a:t> dolor </a:t>
            </a:r>
            <a:r>
              <a:rPr lang="en-US" dirty="0" err="1"/>
              <a:t>onsioris</a:t>
            </a:r>
            <a:r>
              <a:rPr lang="en-US" dirty="0"/>
              <a:t> </a:t>
            </a:r>
            <a:r>
              <a:rPr lang="en-US" dirty="0" err="1"/>
              <a:t>foripslorius</a:t>
            </a:r>
            <a:r>
              <a:rPr lang="en-US" dirty="0"/>
              <a:t> </a:t>
            </a:r>
            <a:r>
              <a:rPr lang="en-US" dirty="0" err="1"/>
              <a:t>siriuso</a:t>
            </a:r>
            <a:r>
              <a:rPr lang="en-US" dirty="0"/>
              <a:t>.</a:t>
            </a:r>
          </a:p>
        </p:txBody>
      </p:sp>
      <p:sp>
        <p:nvSpPr>
          <p:cNvPr id="5" name="Picture Placeholder 4">
            <a:extLst>
              <a:ext uri="{FF2B5EF4-FFF2-40B4-BE49-F238E27FC236}">
                <a16:creationId xmlns:a16="http://schemas.microsoft.com/office/drawing/2014/main" id="{4EDF9E8D-244E-5A43-AEEA-81550054264E}"/>
              </a:ext>
            </a:extLst>
          </p:cNvPr>
          <p:cNvSpPr>
            <a:spLocks noGrp="1"/>
          </p:cNvSpPr>
          <p:nvPr>
            <p:ph type="pic" sz="quarter" idx="19" hasCustomPrompt="1"/>
          </p:nvPr>
        </p:nvSpPr>
        <p:spPr>
          <a:xfrm>
            <a:off x="2902299" y="1006476"/>
            <a:ext cx="7840313" cy="4737100"/>
          </a:xfrm>
          <a:custGeom>
            <a:avLst/>
            <a:gdLst>
              <a:gd name="connsiteX0" fmla="*/ 0 w 7827963"/>
              <a:gd name="connsiteY0" fmla="*/ 0 h 4708525"/>
              <a:gd name="connsiteX1" fmla="*/ 7827963 w 7827963"/>
              <a:gd name="connsiteY1" fmla="*/ 0 h 4708525"/>
              <a:gd name="connsiteX2" fmla="*/ 7827963 w 7827963"/>
              <a:gd name="connsiteY2" fmla="*/ 4708525 h 4708525"/>
              <a:gd name="connsiteX3" fmla="*/ 0 w 7827963"/>
              <a:gd name="connsiteY3" fmla="*/ 4708525 h 4708525"/>
              <a:gd name="connsiteX4" fmla="*/ 0 w 7827963"/>
              <a:gd name="connsiteY4" fmla="*/ 0 h 4708525"/>
              <a:gd name="connsiteX0" fmla="*/ 0 w 7827963"/>
              <a:gd name="connsiteY0" fmla="*/ 0 h 4708525"/>
              <a:gd name="connsiteX1" fmla="*/ 7827963 w 7827963"/>
              <a:gd name="connsiteY1" fmla="*/ 0 h 4708525"/>
              <a:gd name="connsiteX2" fmla="*/ 7827963 w 7827963"/>
              <a:gd name="connsiteY2" fmla="*/ 4708525 h 4708525"/>
              <a:gd name="connsiteX3" fmla="*/ 2514600 w 7827963"/>
              <a:gd name="connsiteY3" fmla="*/ 4708525 h 4708525"/>
              <a:gd name="connsiteX4" fmla="*/ 0 w 7827963"/>
              <a:gd name="connsiteY4" fmla="*/ 4708525 h 4708525"/>
              <a:gd name="connsiteX5" fmla="*/ 0 w 7827963"/>
              <a:gd name="connsiteY5"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19050 w 7847013"/>
              <a:gd name="connsiteY4" fmla="*/ 4708525 h 4708525"/>
              <a:gd name="connsiteX5" fmla="*/ 0 w 7847013"/>
              <a:gd name="connsiteY5" fmla="*/ 1470025 h 4708525"/>
              <a:gd name="connsiteX6" fmla="*/ 19050 w 7847013"/>
              <a:gd name="connsiteY6" fmla="*/ 0 h 4708525"/>
              <a:gd name="connsiteX0" fmla="*/ 19050 w 7847013"/>
              <a:gd name="connsiteY0" fmla="*/ 0 h 4708525"/>
              <a:gd name="connsiteX1" fmla="*/ 7847013 w 7847013"/>
              <a:gd name="connsiteY1" fmla="*/ 0 h 4708525"/>
              <a:gd name="connsiteX2" fmla="*/ 7847013 w 7847013"/>
              <a:gd name="connsiteY2" fmla="*/ 4708525 h 4708525"/>
              <a:gd name="connsiteX3" fmla="*/ 2533650 w 7847013"/>
              <a:gd name="connsiteY3" fmla="*/ 4708525 h 4708525"/>
              <a:gd name="connsiteX4" fmla="*/ 2724150 w 7847013"/>
              <a:gd name="connsiteY4" fmla="*/ 1479550 h 4708525"/>
              <a:gd name="connsiteX5" fmla="*/ 0 w 7847013"/>
              <a:gd name="connsiteY5" fmla="*/ 1470025 h 4708525"/>
              <a:gd name="connsiteX6" fmla="*/ 19050 w 7847013"/>
              <a:gd name="connsiteY6" fmla="*/ 0 h 4708525"/>
              <a:gd name="connsiteX0" fmla="*/ 19050 w 7847013"/>
              <a:gd name="connsiteY0" fmla="*/ 0 h 4727575"/>
              <a:gd name="connsiteX1" fmla="*/ 7847013 w 7847013"/>
              <a:gd name="connsiteY1" fmla="*/ 0 h 4727575"/>
              <a:gd name="connsiteX2" fmla="*/ 7847013 w 7847013"/>
              <a:gd name="connsiteY2" fmla="*/ 4708525 h 4727575"/>
              <a:gd name="connsiteX3" fmla="*/ 2733675 w 7847013"/>
              <a:gd name="connsiteY3" fmla="*/ 4727575 h 4727575"/>
              <a:gd name="connsiteX4" fmla="*/ 2724150 w 7847013"/>
              <a:gd name="connsiteY4" fmla="*/ 1479550 h 4727575"/>
              <a:gd name="connsiteX5" fmla="*/ 0 w 7847013"/>
              <a:gd name="connsiteY5" fmla="*/ 1470025 h 4727575"/>
              <a:gd name="connsiteX6" fmla="*/ 19050 w 7847013"/>
              <a:gd name="connsiteY6" fmla="*/ 0 h 4727575"/>
              <a:gd name="connsiteX0" fmla="*/ 19465 w 7847428"/>
              <a:gd name="connsiteY0" fmla="*/ 0 h 4727575"/>
              <a:gd name="connsiteX1" fmla="*/ 7847428 w 7847428"/>
              <a:gd name="connsiteY1" fmla="*/ 0 h 4727575"/>
              <a:gd name="connsiteX2" fmla="*/ 7847428 w 7847428"/>
              <a:gd name="connsiteY2" fmla="*/ 4708525 h 4727575"/>
              <a:gd name="connsiteX3" fmla="*/ 2734090 w 7847428"/>
              <a:gd name="connsiteY3" fmla="*/ 4727575 h 4727575"/>
              <a:gd name="connsiteX4" fmla="*/ 2724565 w 7847428"/>
              <a:gd name="connsiteY4" fmla="*/ 1479550 h 4727575"/>
              <a:gd name="connsiteX5" fmla="*/ 415 w 7847428"/>
              <a:gd name="connsiteY5" fmla="*/ 1470025 h 4727575"/>
              <a:gd name="connsiteX6" fmla="*/ 19465 w 7847428"/>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7249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27575"/>
              <a:gd name="connsiteX1" fmla="*/ 7847857 w 7847857"/>
              <a:gd name="connsiteY1" fmla="*/ 0 h 4727575"/>
              <a:gd name="connsiteX2" fmla="*/ 7847857 w 7847857"/>
              <a:gd name="connsiteY2" fmla="*/ 4708525 h 4727575"/>
              <a:gd name="connsiteX3" fmla="*/ 2734519 w 7847857"/>
              <a:gd name="connsiteY3" fmla="*/ 4727575 h 4727575"/>
              <a:gd name="connsiteX4" fmla="*/ 2458294 w 7847857"/>
              <a:gd name="connsiteY4" fmla="*/ 1479550 h 4727575"/>
              <a:gd name="connsiteX5" fmla="*/ 844 w 7847857"/>
              <a:gd name="connsiteY5" fmla="*/ 1470025 h 4727575"/>
              <a:gd name="connsiteX6" fmla="*/ 10369 w 7847857"/>
              <a:gd name="connsiteY6" fmla="*/ 0 h 4727575"/>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470025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58294 w 7847857"/>
              <a:gd name="connsiteY4" fmla="*/ 147955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9719 w 7847857"/>
              <a:gd name="connsiteY4" fmla="*/ 1831975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20194 w 7847857"/>
              <a:gd name="connsiteY4" fmla="*/ 1841500 h 4737100"/>
              <a:gd name="connsiteX5" fmla="*/ 844 w 7847857"/>
              <a:gd name="connsiteY5" fmla="*/ 1860550 h 4737100"/>
              <a:gd name="connsiteX6" fmla="*/ 10369 w 7847857"/>
              <a:gd name="connsiteY6" fmla="*/ 0 h 4737100"/>
              <a:gd name="connsiteX0" fmla="*/ 10369 w 7847857"/>
              <a:gd name="connsiteY0" fmla="*/ 0 h 4737100"/>
              <a:gd name="connsiteX1" fmla="*/ 7847857 w 7847857"/>
              <a:gd name="connsiteY1" fmla="*/ 0 h 4737100"/>
              <a:gd name="connsiteX2" fmla="*/ 7847857 w 7847857"/>
              <a:gd name="connsiteY2" fmla="*/ 4708525 h 4737100"/>
              <a:gd name="connsiteX3" fmla="*/ 2448769 w 7847857"/>
              <a:gd name="connsiteY3" fmla="*/ 4737100 h 4737100"/>
              <a:gd name="connsiteX4" fmla="*/ 2439244 w 7847857"/>
              <a:gd name="connsiteY4" fmla="*/ 1879600 h 4737100"/>
              <a:gd name="connsiteX5" fmla="*/ 844 w 7847857"/>
              <a:gd name="connsiteY5" fmla="*/ 1860550 h 4737100"/>
              <a:gd name="connsiteX6" fmla="*/ 10369 w 7847857"/>
              <a:gd name="connsiteY6" fmla="*/ 0 h 4737100"/>
              <a:gd name="connsiteX0" fmla="*/ 19465 w 7856953"/>
              <a:gd name="connsiteY0" fmla="*/ 0 h 4737100"/>
              <a:gd name="connsiteX1" fmla="*/ 7856953 w 7856953"/>
              <a:gd name="connsiteY1" fmla="*/ 0 h 4737100"/>
              <a:gd name="connsiteX2" fmla="*/ 7856953 w 7856953"/>
              <a:gd name="connsiteY2" fmla="*/ 4708525 h 4737100"/>
              <a:gd name="connsiteX3" fmla="*/ 2457865 w 7856953"/>
              <a:gd name="connsiteY3" fmla="*/ 4737100 h 4737100"/>
              <a:gd name="connsiteX4" fmla="*/ 2448340 w 7856953"/>
              <a:gd name="connsiteY4" fmla="*/ 1879600 h 4737100"/>
              <a:gd name="connsiteX5" fmla="*/ 415 w 7856953"/>
              <a:gd name="connsiteY5" fmla="*/ 1879600 h 4737100"/>
              <a:gd name="connsiteX6" fmla="*/ 19465 w 7856953"/>
              <a:gd name="connsiteY6" fmla="*/ 0 h 4737100"/>
              <a:gd name="connsiteX0" fmla="*/ 944 w 7838432"/>
              <a:gd name="connsiteY0" fmla="*/ 0 h 4737100"/>
              <a:gd name="connsiteX1" fmla="*/ 7838432 w 7838432"/>
              <a:gd name="connsiteY1" fmla="*/ 0 h 4737100"/>
              <a:gd name="connsiteX2" fmla="*/ 7838432 w 7838432"/>
              <a:gd name="connsiteY2" fmla="*/ 4708525 h 4737100"/>
              <a:gd name="connsiteX3" fmla="*/ 2439344 w 7838432"/>
              <a:gd name="connsiteY3" fmla="*/ 4737100 h 4737100"/>
              <a:gd name="connsiteX4" fmla="*/ 2429819 w 7838432"/>
              <a:gd name="connsiteY4" fmla="*/ 1879600 h 4737100"/>
              <a:gd name="connsiteX5" fmla="*/ 25437 w 7838432"/>
              <a:gd name="connsiteY5" fmla="*/ 1886857 h 4737100"/>
              <a:gd name="connsiteX6" fmla="*/ 944 w 7838432"/>
              <a:gd name="connsiteY6" fmla="*/ 0 h 4737100"/>
              <a:gd name="connsiteX0" fmla="*/ 12473 w 7849961"/>
              <a:gd name="connsiteY0" fmla="*/ 0 h 4737100"/>
              <a:gd name="connsiteX1" fmla="*/ 7849961 w 7849961"/>
              <a:gd name="connsiteY1" fmla="*/ 0 h 4737100"/>
              <a:gd name="connsiteX2" fmla="*/ 7849961 w 7849961"/>
              <a:gd name="connsiteY2" fmla="*/ 4708525 h 4737100"/>
              <a:gd name="connsiteX3" fmla="*/ 2450873 w 7849961"/>
              <a:gd name="connsiteY3" fmla="*/ 4737100 h 4737100"/>
              <a:gd name="connsiteX4" fmla="*/ 2441348 w 7849961"/>
              <a:gd name="connsiteY4" fmla="*/ 1879600 h 4737100"/>
              <a:gd name="connsiteX5" fmla="*/ 680 w 7849961"/>
              <a:gd name="connsiteY5" fmla="*/ 1894114 h 4737100"/>
              <a:gd name="connsiteX6" fmla="*/ 12473 w 7849961"/>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1700 w 7840313"/>
              <a:gd name="connsiteY4" fmla="*/ 1879600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24443 w 7840313"/>
              <a:gd name="connsiteY4" fmla="*/ 1901372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02671 w 7840313"/>
              <a:gd name="connsiteY4" fmla="*/ 1894115 h 4737100"/>
              <a:gd name="connsiteX5" fmla="*/ 5547 w 7840313"/>
              <a:gd name="connsiteY5" fmla="*/ 1894114 h 4737100"/>
              <a:gd name="connsiteX6" fmla="*/ 2825 w 7840313"/>
              <a:gd name="connsiteY6" fmla="*/ 0 h 4737100"/>
              <a:gd name="connsiteX0" fmla="*/ 2825 w 7840313"/>
              <a:gd name="connsiteY0" fmla="*/ 0 h 4737100"/>
              <a:gd name="connsiteX1" fmla="*/ 7840313 w 7840313"/>
              <a:gd name="connsiteY1" fmla="*/ 0 h 4737100"/>
              <a:gd name="connsiteX2" fmla="*/ 7840313 w 7840313"/>
              <a:gd name="connsiteY2" fmla="*/ 4708525 h 4737100"/>
              <a:gd name="connsiteX3" fmla="*/ 2441225 w 7840313"/>
              <a:gd name="connsiteY3" fmla="*/ 4737100 h 4737100"/>
              <a:gd name="connsiteX4" fmla="*/ 2438957 w 7840313"/>
              <a:gd name="connsiteY4" fmla="*/ 1901372 h 4737100"/>
              <a:gd name="connsiteX5" fmla="*/ 5547 w 7840313"/>
              <a:gd name="connsiteY5" fmla="*/ 1894114 h 4737100"/>
              <a:gd name="connsiteX6" fmla="*/ 2825 w 7840313"/>
              <a:gd name="connsiteY6" fmla="*/ 0 h 47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40313" h="4737100">
                <a:moveTo>
                  <a:pt x="2825" y="0"/>
                </a:moveTo>
                <a:lnTo>
                  <a:pt x="7840313" y="0"/>
                </a:lnTo>
                <a:lnTo>
                  <a:pt x="7840313" y="4708525"/>
                </a:lnTo>
                <a:lnTo>
                  <a:pt x="2441225" y="4737100"/>
                </a:lnTo>
                <a:lnTo>
                  <a:pt x="2438957" y="1901372"/>
                </a:lnTo>
                <a:lnTo>
                  <a:pt x="5547" y="1894114"/>
                </a:lnTo>
                <a:cubicBezTo>
                  <a:pt x="2372" y="1927981"/>
                  <a:pt x="-3525" y="490008"/>
                  <a:pt x="2825" y="0"/>
                </a:cubicBezTo>
                <a:close/>
              </a:path>
            </a:pathLst>
          </a:custGeom>
          <a:solidFill>
            <a:schemeClr val="bg1"/>
          </a:solidFill>
        </p:spPr>
        <p:txBody>
          <a:bodyPr/>
          <a:lstStyle>
            <a:lvl1pPr marL="0" indent="0" algn="ctr">
              <a:buNone/>
              <a:defRPr sz="1100"/>
            </a:lvl1pPr>
          </a:lstStyle>
          <a:p>
            <a:r>
              <a:rPr lang="en-US" dirty="0"/>
              <a:t>Click to insert image</a:t>
            </a:r>
          </a:p>
        </p:txBody>
      </p:sp>
      <p:sp>
        <p:nvSpPr>
          <p:cNvPr id="23" name="Rectangle 22">
            <a:extLst>
              <a:ext uri="{FF2B5EF4-FFF2-40B4-BE49-F238E27FC236}">
                <a16:creationId xmlns:a16="http://schemas.microsoft.com/office/drawing/2014/main" id="{86B3017F-10E7-9240-8FA9-31701DA8A055}"/>
              </a:ext>
            </a:extLst>
          </p:cNvPr>
          <p:cNvSpPr/>
          <p:nvPr userDrawn="1"/>
        </p:nvSpPr>
        <p:spPr>
          <a:xfrm>
            <a:off x="7963775" y="854438"/>
            <a:ext cx="2932825" cy="151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510D7D0-CB1D-724F-976A-7577B4A493AE}"/>
              </a:ext>
            </a:extLst>
          </p:cNvPr>
          <p:cNvSpPr/>
          <p:nvPr userDrawn="1"/>
        </p:nvSpPr>
        <p:spPr>
          <a:xfrm rot="5400000">
            <a:off x="9343508" y="2256627"/>
            <a:ext cx="2956560" cy="157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231AEAC-335F-054E-B429-4591E25F13E8}"/>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050555" y="3461356"/>
            <a:ext cx="449633" cy="196243"/>
          </a:xfrm>
          <a:prstGeom prst="rect">
            <a:avLst/>
          </a:prstGeom>
        </p:spPr>
      </p:pic>
      <p:pic>
        <p:nvPicPr>
          <p:cNvPr id="10" name="Picture 9">
            <a:extLst>
              <a:ext uri="{FF2B5EF4-FFF2-40B4-BE49-F238E27FC236}">
                <a16:creationId xmlns:a16="http://schemas.microsoft.com/office/drawing/2014/main" id="{4A5A23CB-81BC-4A47-ACFC-CAC69F5E5B78}"/>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03152" y="386222"/>
            <a:ext cx="1623882" cy="349975"/>
          </a:xfrm>
          <a:prstGeom prst="rect">
            <a:avLst/>
          </a:prstGeom>
        </p:spPr>
      </p:pic>
    </p:spTree>
    <p:extLst>
      <p:ext uri="{BB962C8B-B14F-4D97-AF65-F5344CB8AC3E}">
        <p14:creationId xmlns:p14="http://schemas.microsoft.com/office/powerpoint/2010/main" val="289153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Basic Text or 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6C11EE-8E51-4E43-B253-726662465BF5}"/>
              </a:ext>
            </a:extLst>
          </p:cNvPr>
          <p:cNvPicPr>
            <a:picLocks noChangeAspect="1"/>
          </p:cNvPicPr>
          <p:nvPr userDrawn="1"/>
        </p:nvPicPr>
        <p:blipFill>
          <a:blip r:embed="rId2"/>
          <a:stretch>
            <a:fillRect/>
          </a:stretch>
        </p:blipFill>
        <p:spPr>
          <a:xfrm>
            <a:off x="0" y="0"/>
            <a:ext cx="12192000" cy="762000"/>
          </a:xfrm>
          <a:prstGeom prst="rect">
            <a:avLst/>
          </a:prstGeom>
        </p:spPr>
      </p:pic>
      <p:sp>
        <p:nvSpPr>
          <p:cNvPr id="6" name="Content Placeholder 2">
            <a:extLst>
              <a:ext uri="{FF2B5EF4-FFF2-40B4-BE49-F238E27FC236}">
                <a16:creationId xmlns:a16="http://schemas.microsoft.com/office/drawing/2014/main" id="{E476F8BD-1A8B-934D-A35E-C850A20BE31A}"/>
              </a:ext>
            </a:extLst>
          </p:cNvPr>
          <p:cNvSpPr>
            <a:spLocks noGrp="1"/>
          </p:cNvSpPr>
          <p:nvPr>
            <p:ph idx="1"/>
          </p:nvPr>
        </p:nvSpPr>
        <p:spPr>
          <a:xfrm>
            <a:off x="498418" y="1352362"/>
            <a:ext cx="11168270" cy="4767330"/>
          </a:xfrm>
          <a:prstGeom prst="rect">
            <a:avLst/>
          </a:prstGeom>
        </p:spPr>
        <p:txBody>
          <a:bodyPr/>
          <a:lstStyle>
            <a:lvl1pPr marL="0" indent="0">
              <a:lnSpc>
                <a:spcPct val="100000"/>
              </a:lnSpc>
              <a:spcBef>
                <a:spcPts val="0"/>
              </a:spcBef>
              <a:spcAft>
                <a:spcPts val="400"/>
              </a:spcAft>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a:lnSpc>
                <a:spcPct val="100000"/>
              </a:lnSpc>
              <a:spcBef>
                <a:spcPts val="0"/>
              </a:spcBef>
              <a:spcAft>
                <a:spcPts val="400"/>
              </a:spcAft>
              <a:defRPr sz="2000" b="0" i="0">
                <a:latin typeface="Open Sans" panose="020B0606030504020204" pitchFamily="34" charset="0"/>
                <a:ea typeface="Open Sans" panose="020B0606030504020204" pitchFamily="34" charset="0"/>
                <a:cs typeface="Open Sans" panose="020B0606030504020204" pitchFamily="34" charset="0"/>
              </a:defRPr>
            </a:lvl2pPr>
            <a:lvl3pPr>
              <a:lnSpc>
                <a:spcPct val="100000"/>
              </a:lnSpc>
              <a:spcBef>
                <a:spcPts val="0"/>
              </a:spcBef>
              <a:spcAft>
                <a:spcPts val="400"/>
              </a:spcAft>
              <a:defRPr sz="1800" b="0" i="0">
                <a:latin typeface="Open Sans" panose="020B0606030504020204" pitchFamily="34" charset="0"/>
                <a:ea typeface="Open Sans" panose="020B0606030504020204" pitchFamily="34" charset="0"/>
                <a:cs typeface="Open Sans" panose="020B0606030504020204" pitchFamily="34" charset="0"/>
              </a:defRPr>
            </a:lvl3pPr>
            <a:lvl4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4pPr>
            <a:lvl5pPr>
              <a:lnSpc>
                <a:spcPct val="100000"/>
              </a:lnSpc>
              <a:spcBef>
                <a:spcPts val="0"/>
              </a:spcBef>
              <a:spcAft>
                <a:spcPts val="400"/>
              </a:spcAft>
              <a:defRPr sz="1600"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pic>
        <p:nvPicPr>
          <p:cNvPr id="3" name="Picture 2">
            <a:extLst>
              <a:ext uri="{FF2B5EF4-FFF2-40B4-BE49-F238E27FC236}">
                <a16:creationId xmlns:a16="http://schemas.microsoft.com/office/drawing/2014/main" id="{A3172ECC-995D-E243-8103-7B86AABC45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7" name="Picture 6">
            <a:extLst>
              <a:ext uri="{FF2B5EF4-FFF2-40B4-BE49-F238E27FC236}">
                <a16:creationId xmlns:a16="http://schemas.microsoft.com/office/drawing/2014/main" id="{4D3833F3-CB72-6945-89C6-07B3ECA9C0B6}"/>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Tree>
    <p:extLst>
      <p:ext uri="{BB962C8B-B14F-4D97-AF65-F5344CB8AC3E}">
        <p14:creationId xmlns:p14="http://schemas.microsoft.com/office/powerpoint/2010/main" val="24465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Full Blee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C317804-BDD4-4049-9826-B94342FB13BC}"/>
              </a:ext>
            </a:extLst>
          </p:cNvPr>
          <p:cNvPicPr>
            <a:picLocks noChangeAspect="1"/>
          </p:cNvPicPr>
          <p:nvPr userDrawn="1"/>
        </p:nvPicPr>
        <p:blipFill>
          <a:blip r:embed="rId2"/>
          <a:stretch>
            <a:fillRect/>
          </a:stretch>
        </p:blipFill>
        <p:spPr>
          <a:xfrm>
            <a:off x="0" y="0"/>
            <a:ext cx="12192000" cy="762000"/>
          </a:xfrm>
          <a:prstGeom prst="rect">
            <a:avLst/>
          </a:prstGeom>
        </p:spPr>
      </p:pic>
      <p:pic>
        <p:nvPicPr>
          <p:cNvPr id="9" name="Picture 8">
            <a:extLst>
              <a:ext uri="{FF2B5EF4-FFF2-40B4-BE49-F238E27FC236}">
                <a16:creationId xmlns:a16="http://schemas.microsoft.com/office/drawing/2014/main" id="{CA6163D7-4DDC-DA4E-A448-1AF4F3520F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93295" y="212626"/>
            <a:ext cx="1756746" cy="375633"/>
          </a:xfrm>
          <a:prstGeom prst="rect">
            <a:avLst/>
          </a:prstGeom>
        </p:spPr>
      </p:pic>
      <p:pic>
        <p:nvPicPr>
          <p:cNvPr id="10" name="Picture 9">
            <a:extLst>
              <a:ext uri="{FF2B5EF4-FFF2-40B4-BE49-F238E27FC236}">
                <a16:creationId xmlns:a16="http://schemas.microsoft.com/office/drawing/2014/main" id="{36405C7D-8B8C-1948-8F88-4E5E43F1452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t="-23841" r="-9750" b="-23060"/>
          <a:stretch/>
        </p:blipFill>
        <p:spPr>
          <a:xfrm>
            <a:off x="-1256" y="327025"/>
            <a:ext cx="334631" cy="146050"/>
          </a:xfrm>
          <a:prstGeom prst="rect">
            <a:avLst/>
          </a:prstGeom>
        </p:spPr>
      </p:pic>
      <p:sp>
        <p:nvSpPr>
          <p:cNvPr id="11" name="TextBox 10">
            <a:extLst>
              <a:ext uri="{FF2B5EF4-FFF2-40B4-BE49-F238E27FC236}">
                <a16:creationId xmlns:a16="http://schemas.microsoft.com/office/drawing/2014/main" id="{076EDACC-F2B3-9D48-B8B7-759D5C24E1EB}"/>
              </a:ext>
            </a:extLst>
          </p:cNvPr>
          <p:cNvSpPr txBox="1"/>
          <p:nvPr userDrawn="1"/>
        </p:nvSpPr>
        <p:spPr>
          <a:xfrm>
            <a:off x="141668" y="6570784"/>
            <a:ext cx="12050332" cy="1923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b="0" i="0" dirty="0">
                <a:solidFill>
                  <a:schemeClr val="accent3"/>
                </a:solidFill>
                <a:latin typeface="Open Sans Light" panose="020B0306030504020204" pitchFamily="34" charset="0"/>
              </a:rPr>
              <a:t>© 2001-2019 Sitecore Corporation A/S. Sitecore® and Own the Experience® are registered trademarks of Sitecore Corporation A/S. All other brand names are the property of their respective owners.</a:t>
            </a:r>
          </a:p>
        </p:txBody>
      </p:sp>
      <p:sp>
        <p:nvSpPr>
          <p:cNvPr id="18" name="Text Placeholder 8">
            <a:extLst>
              <a:ext uri="{FF2B5EF4-FFF2-40B4-BE49-F238E27FC236}">
                <a16:creationId xmlns:a16="http://schemas.microsoft.com/office/drawing/2014/main" id="{72004538-2E99-3E44-BB49-2B0D48BA3B4B}"/>
              </a:ext>
            </a:extLst>
          </p:cNvPr>
          <p:cNvSpPr>
            <a:spLocks noGrp="1"/>
          </p:cNvSpPr>
          <p:nvPr>
            <p:ph type="body" sz="quarter" idx="12" hasCustomPrompt="1"/>
          </p:nvPr>
        </p:nvSpPr>
        <p:spPr>
          <a:xfrm>
            <a:off x="415625" y="211070"/>
            <a:ext cx="7546131" cy="399144"/>
          </a:xfrm>
          <a:prstGeom prst="rect">
            <a:avLst/>
          </a:prstGeom>
        </p:spPr>
        <p:txBody>
          <a:bodyPr/>
          <a:lstStyle>
            <a:lvl1pPr marL="0" indent="0">
              <a:buNone/>
              <a:defRPr sz="2400" b="1" i="0">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a:t>
            </a:r>
            <a:r>
              <a:rPr lang="en-US" dirty="0" err="1"/>
              <a:t>personalitiouan</a:t>
            </a:r>
            <a:r>
              <a:rPr lang="en-US" dirty="0"/>
              <a:t> </a:t>
            </a:r>
            <a:r>
              <a:rPr lang="en-US" dirty="0" err="1"/>
              <a:t>thori</a:t>
            </a:r>
            <a:r>
              <a:rPr lang="en-US" dirty="0"/>
              <a:t> </a:t>
            </a:r>
            <a:r>
              <a:rPr lang="en-US" dirty="0" err="1"/>
              <a:t>lorius</a:t>
            </a:r>
            <a:endParaRPr lang="en-US" dirty="0"/>
          </a:p>
        </p:txBody>
      </p:sp>
      <p:sp>
        <p:nvSpPr>
          <p:cNvPr id="5" name="Picture Placeholder 4">
            <a:extLst>
              <a:ext uri="{FF2B5EF4-FFF2-40B4-BE49-F238E27FC236}">
                <a16:creationId xmlns:a16="http://schemas.microsoft.com/office/drawing/2014/main" id="{9263C5B0-0FA3-D247-B9DE-E12C093CD334}"/>
              </a:ext>
            </a:extLst>
          </p:cNvPr>
          <p:cNvSpPr>
            <a:spLocks noGrp="1"/>
          </p:cNvSpPr>
          <p:nvPr>
            <p:ph type="pic" sz="quarter" idx="13"/>
          </p:nvPr>
        </p:nvSpPr>
        <p:spPr>
          <a:xfrm>
            <a:off x="-12701" y="762000"/>
            <a:ext cx="12217401" cy="6108700"/>
          </a:xfrm>
          <a:prstGeom prst="rect">
            <a:avLst/>
          </a:prstGeom>
        </p:spPr>
        <p:txBody>
          <a:bodyPr/>
          <a:lstStyle>
            <a:lvl1pPr marL="0" indent="0" algn="ctr">
              <a:buNone/>
              <a:defRPr sz="1600">
                <a:solidFill>
                  <a:schemeClr val="accent3"/>
                </a:solidFill>
              </a:defRPr>
            </a:lvl1pPr>
          </a:lstStyle>
          <a:p>
            <a:endParaRPr lang="en-US" dirty="0"/>
          </a:p>
          <a:p>
            <a:r>
              <a:rPr lang="en-US" dirty="0"/>
              <a:t>Click to insert picture</a:t>
            </a:r>
          </a:p>
        </p:txBody>
      </p:sp>
    </p:spTree>
    <p:extLst>
      <p:ext uri="{BB962C8B-B14F-4D97-AF65-F5344CB8AC3E}">
        <p14:creationId xmlns:p14="http://schemas.microsoft.com/office/powerpoint/2010/main" val="260177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0372801"/>
      </p:ext>
    </p:extLst>
  </p:cSld>
  <p:clrMap bg1="lt1" tx1="dk1" bg2="lt2" tx2="dk2" accent1="accent1" accent2="accent2" accent3="accent3" accent4="accent4" accent5="accent5" accent6="accent6" hlink="hlink" folHlink="folHlink"/>
  <p:sldLayoutIdLst>
    <p:sldLayoutId id="2147483649" r:id="rId1"/>
    <p:sldLayoutId id="2147483710" r:id="rId2"/>
    <p:sldLayoutId id="2147483694" r:id="rId3"/>
    <p:sldLayoutId id="2147483698" r:id="rId4"/>
    <p:sldLayoutId id="2147483711" r:id="rId5"/>
    <p:sldLayoutId id="2147483712" r:id="rId6"/>
    <p:sldLayoutId id="2147483713" r:id="rId7"/>
    <p:sldLayoutId id="2147483693" r:id="rId8"/>
    <p:sldLayoutId id="2147483715" r:id="rId9"/>
    <p:sldLayoutId id="2147483714" r:id="rId10"/>
    <p:sldLayoutId id="2147483695" r:id="rId11"/>
    <p:sldLayoutId id="2147483718" r:id="rId12"/>
    <p:sldLayoutId id="2147483700" r:id="rId13"/>
    <p:sldLayoutId id="2147483732" r:id="rId14"/>
    <p:sldLayoutId id="2147483733" r:id="rId15"/>
    <p:sldLayoutId id="2147483734" r:id="rId16"/>
    <p:sldLayoutId id="2147483717" r:id="rId17"/>
    <p:sldLayoutId id="2147483731" r:id="rId18"/>
    <p:sldLayoutId id="2147483696"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docker.com/docker-for-windows/instal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www.syncfusion.com/ebooks" TargetMode="External"/><Relationship Id="rId2" Type="http://schemas.openxmlformats.org/officeDocument/2006/relationships/hyperlink" Target="https://www.syncfusion.com/ebooks/docker_succinctly" TargetMode="Externa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0.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69D254-CF01-454D-A3BA-DF0E2F38FDFA}"/>
              </a:ext>
            </a:extLst>
          </p:cNvPr>
          <p:cNvSpPr>
            <a:spLocks noGrp="1"/>
          </p:cNvSpPr>
          <p:nvPr>
            <p:ph type="body" sz="quarter" idx="15"/>
          </p:nvPr>
        </p:nvSpPr>
        <p:spPr/>
        <p:txBody>
          <a:bodyPr/>
          <a:lstStyle/>
          <a:p>
            <a:r>
              <a:rPr lang="en-US" dirty="0"/>
              <a:t>PRESENTED BY: </a:t>
            </a:r>
          </a:p>
          <a:p>
            <a:r>
              <a:rPr lang="en-US" dirty="0"/>
              <a:t>Sergey Tantsyura</a:t>
            </a:r>
          </a:p>
          <a:p>
            <a:r>
              <a:rPr lang="en-US" dirty="0"/>
              <a:t>Maxim Nakhod </a:t>
            </a:r>
          </a:p>
        </p:txBody>
      </p:sp>
      <p:sp>
        <p:nvSpPr>
          <p:cNvPr id="3" name="Text Placeholder 2">
            <a:extLst>
              <a:ext uri="{FF2B5EF4-FFF2-40B4-BE49-F238E27FC236}">
                <a16:creationId xmlns:a16="http://schemas.microsoft.com/office/drawing/2014/main" id="{9E5E400E-1F8E-9E4A-B478-EE3578452CA2}"/>
              </a:ext>
            </a:extLst>
          </p:cNvPr>
          <p:cNvSpPr>
            <a:spLocks noGrp="1"/>
          </p:cNvSpPr>
          <p:nvPr>
            <p:ph type="body" sz="quarter" idx="16"/>
          </p:nvPr>
        </p:nvSpPr>
        <p:spPr/>
        <p:txBody>
          <a:bodyPr/>
          <a:lstStyle/>
          <a:p>
            <a:r>
              <a:rPr lang="en-US" dirty="0"/>
              <a:t>Date: October 17, 2019</a:t>
            </a:r>
          </a:p>
        </p:txBody>
      </p:sp>
      <p:sp>
        <p:nvSpPr>
          <p:cNvPr id="4" name="Text Placeholder 3">
            <a:extLst>
              <a:ext uri="{FF2B5EF4-FFF2-40B4-BE49-F238E27FC236}">
                <a16:creationId xmlns:a16="http://schemas.microsoft.com/office/drawing/2014/main" id="{B863F21F-7849-984E-805E-4BA9C04B9E2D}"/>
              </a:ext>
            </a:extLst>
          </p:cNvPr>
          <p:cNvSpPr>
            <a:spLocks noGrp="1"/>
          </p:cNvSpPr>
          <p:nvPr>
            <p:ph type="body" sz="quarter" idx="17"/>
          </p:nvPr>
        </p:nvSpPr>
        <p:spPr>
          <a:xfrm>
            <a:off x="705077" y="1738557"/>
            <a:ext cx="4787109" cy="1646259"/>
          </a:xfrm>
        </p:spPr>
        <p:txBody>
          <a:bodyPr/>
          <a:lstStyle/>
          <a:p>
            <a:r>
              <a:rPr lang="en-US" sz="4000" dirty="0"/>
              <a:t>Introduction to Docker</a:t>
            </a:r>
          </a:p>
        </p:txBody>
      </p:sp>
      <p:sp>
        <p:nvSpPr>
          <p:cNvPr id="5" name="Text Placeholder 4">
            <a:extLst>
              <a:ext uri="{FF2B5EF4-FFF2-40B4-BE49-F238E27FC236}">
                <a16:creationId xmlns:a16="http://schemas.microsoft.com/office/drawing/2014/main" id="{7BADBC20-767F-C347-AD7C-D865AE465C49}"/>
              </a:ext>
            </a:extLst>
          </p:cNvPr>
          <p:cNvSpPr>
            <a:spLocks noGrp="1"/>
          </p:cNvSpPr>
          <p:nvPr>
            <p:ph type="body" sz="quarter" idx="18"/>
          </p:nvPr>
        </p:nvSpPr>
        <p:spPr/>
        <p:txBody>
          <a:bodyPr/>
          <a:lstStyle/>
          <a:p>
            <a:r>
              <a:rPr lang="en-US" dirty="0"/>
              <a:t>Basics of building Docker images, sharing them using image registries, orchestrating systems with Docker, and much more.</a:t>
            </a:r>
          </a:p>
        </p:txBody>
      </p:sp>
    </p:spTree>
    <p:extLst>
      <p:ext uri="{BB962C8B-B14F-4D97-AF65-F5344CB8AC3E}">
        <p14:creationId xmlns:p14="http://schemas.microsoft.com/office/powerpoint/2010/main" val="31633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7" name="Content Placeholder 6">
            <a:hlinkClick r:id="rId3"/>
            <a:extLst>
              <a:ext uri="{FF2B5EF4-FFF2-40B4-BE49-F238E27FC236}">
                <a16:creationId xmlns:a16="http://schemas.microsoft.com/office/drawing/2014/main" id="{8B60A2AD-9532-41D3-B5F6-B732AA0BC1A8}"/>
              </a:ext>
            </a:extLst>
          </p:cNvPr>
          <p:cNvPicPr>
            <a:picLocks noGrp="1" noChangeAspect="1"/>
          </p:cNvPicPr>
          <p:nvPr>
            <p:ph idx="1"/>
          </p:nvPr>
        </p:nvPicPr>
        <p:blipFill>
          <a:blip r:embed="rId4"/>
          <a:stretch>
            <a:fillRect/>
          </a:stretch>
        </p:blipFill>
        <p:spPr>
          <a:xfrm>
            <a:off x="2041840" y="1352550"/>
            <a:ext cx="8081332" cy="4767263"/>
          </a:xfrm>
          <a:prstGeom prst="rect">
            <a:avLst/>
          </a:prstGeom>
        </p:spPr>
      </p:pic>
    </p:spTree>
    <p:extLst>
      <p:ext uri="{BB962C8B-B14F-4D97-AF65-F5344CB8AC3E}">
        <p14:creationId xmlns:p14="http://schemas.microsoft.com/office/powerpoint/2010/main" val="262173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After Docker Desktop is installed, try running </a:t>
            </a:r>
            <a:r>
              <a:rPr lang="en-US" b="0" dirty="0">
                <a:latin typeface="Consolas" panose="020B0609020204030204" pitchFamily="49" charset="0"/>
              </a:rPr>
              <a:t>docker version</a:t>
            </a:r>
            <a:r>
              <a:rPr lang="en-US" b="0" dirty="0"/>
              <a:t> command</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CC1210CA-DE1C-4798-839F-2F4B9DC03138}"/>
              </a:ext>
            </a:extLst>
          </p:cNvPr>
          <p:cNvPicPr>
            <a:picLocks noChangeAspect="1"/>
          </p:cNvPicPr>
          <p:nvPr/>
        </p:nvPicPr>
        <p:blipFill>
          <a:blip r:embed="rId3"/>
          <a:stretch>
            <a:fillRect/>
          </a:stretch>
        </p:blipFill>
        <p:spPr>
          <a:xfrm>
            <a:off x="2322934" y="1885950"/>
            <a:ext cx="7546131" cy="4448838"/>
          </a:xfrm>
          <a:prstGeom prst="rect">
            <a:avLst/>
          </a:prstGeom>
        </p:spPr>
      </p:pic>
    </p:spTree>
    <p:extLst>
      <p:ext uri="{BB962C8B-B14F-4D97-AF65-F5344CB8AC3E}">
        <p14:creationId xmlns:p14="http://schemas.microsoft.com/office/powerpoint/2010/main" val="316277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images are packaged applications. You can push them to a central store (called a registry) and pull them on any machine that has access to the registry. The image is a single logical unit that contains the application package. In order to start the app, you run a container from the image. </a:t>
            </a:r>
          </a:p>
          <a:p>
            <a:pPr marL="342900" indent="-342900">
              <a:buFont typeface="Arial" panose="020B0604020202020204" pitchFamily="34" charset="0"/>
              <a:buChar char="•"/>
            </a:pPr>
            <a:r>
              <a:rPr lang="en-US" b="0" dirty="0"/>
              <a:t>Images are typically built to run a single process. If your app needs to work with other services, you run those services in their own containers and orchestrate them so that all the containers can work together</a:t>
            </a:r>
          </a:p>
          <a:p>
            <a:pPr marL="342900" indent="-342900">
              <a:buFont typeface="Arial" panose="020B0604020202020204" pitchFamily="34" charset="0"/>
              <a:buChar char="•"/>
            </a:pPr>
            <a:r>
              <a:rPr lang="en-US" b="0" dirty="0"/>
              <a:t>When you run a container from an image, it may be a short-lived app that runs some functionality and then ends; it may be a long-running app that runs like a background service; or it may be an interactive container that you can connect with as though it was a remote machine.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9405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Run a command in a new container:</a:t>
            </a:r>
          </a:p>
          <a:p>
            <a:pPr marL="1028700" lvl="1" indent="-342900"/>
            <a:r>
              <a:rPr lang="en-US" dirty="0">
                <a:latin typeface="Consolas" panose="020B0609020204030204" pitchFamily="49" charset="0"/>
              </a:rPr>
              <a:t>docker container run [OPTIONS] IMAGE [COMMAND] [ARG...]</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options: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816298275"/>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Option</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-d, --detach</a:t>
                      </a:r>
                    </a:p>
                  </a:txBody>
                  <a:tcPr/>
                </a:tc>
                <a:tc>
                  <a:txBody>
                    <a:bodyPr/>
                    <a:lstStyle/>
                    <a:p>
                      <a:r>
                        <a:rPr lang="en-US" dirty="0"/>
                        <a:t>Run container in background and print container ID</a:t>
                      </a:r>
                    </a:p>
                  </a:txBody>
                  <a:tcPr/>
                </a:tc>
                <a:extLst>
                  <a:ext uri="{0D108BD9-81ED-4DB2-BD59-A6C34878D82A}">
                    <a16:rowId xmlns:a16="http://schemas.microsoft.com/office/drawing/2014/main" val="2468265737"/>
                  </a:ext>
                </a:extLst>
              </a:tr>
              <a:tr h="370840">
                <a:tc>
                  <a:txBody>
                    <a:bodyPr/>
                    <a:lstStyle/>
                    <a:p>
                      <a:r>
                        <a:rPr lang="fr-FR" dirty="0">
                          <a:latin typeface="Consolas" panose="020B0609020204030204" pitchFamily="49" charset="0"/>
                        </a:rPr>
                        <a:t>-e, --</a:t>
                      </a:r>
                      <a:r>
                        <a:rPr lang="fr-FR" dirty="0" err="1">
                          <a:latin typeface="Consolas" panose="020B0609020204030204" pitchFamily="49" charset="0"/>
                        </a:rPr>
                        <a:t>env</a:t>
                      </a:r>
                      <a:r>
                        <a:rPr lang="fr-FR" dirty="0">
                          <a:latin typeface="Consolas" panose="020B0609020204030204" pitchFamily="49" charset="0"/>
                        </a:rPr>
                        <a:t> </a:t>
                      </a:r>
                      <a:r>
                        <a:rPr lang="fr-FR" dirty="0" err="1">
                          <a:latin typeface="Consolas" panose="020B0609020204030204" pitchFamily="49" charset="0"/>
                        </a:rPr>
                        <a:t>list</a:t>
                      </a:r>
                      <a:endParaRPr lang="en-US" dirty="0">
                        <a:latin typeface="Consolas" panose="020B0609020204030204" pitchFamily="49" charset="0"/>
                      </a:endParaRPr>
                    </a:p>
                  </a:txBody>
                  <a:tcPr/>
                </a:tc>
                <a:tc>
                  <a:txBody>
                    <a:bodyPr/>
                    <a:lstStyle/>
                    <a:p>
                      <a:r>
                        <a:rPr lang="fr-FR" dirty="0"/>
                        <a:t>Set </a:t>
                      </a:r>
                      <a:r>
                        <a:rPr lang="fr-FR" dirty="0" err="1"/>
                        <a:t>environment</a:t>
                      </a:r>
                      <a:r>
                        <a:rPr lang="fr-FR" dirty="0"/>
                        <a:t> variables</a:t>
                      </a:r>
                      <a:endParaRPr lang="en-US" dirty="0"/>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 --interactive</a:t>
                      </a:r>
                    </a:p>
                  </a:txBody>
                  <a:tcPr/>
                </a:tc>
                <a:tc>
                  <a:txBody>
                    <a:bodyPr/>
                    <a:lstStyle/>
                    <a:p>
                      <a:r>
                        <a:rPr lang="en-US" dirty="0"/>
                        <a:t>Keep STDIN open even if not attached</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--name string</a:t>
                      </a:r>
                    </a:p>
                  </a:txBody>
                  <a:tcPr/>
                </a:tc>
                <a:tc>
                  <a:txBody>
                    <a:bodyPr/>
                    <a:lstStyle/>
                    <a:p>
                      <a:r>
                        <a:rPr lang="en-US" dirty="0"/>
                        <a:t>Assign a name to the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-p, --publish list</a:t>
                      </a:r>
                    </a:p>
                  </a:txBody>
                  <a:tcPr/>
                </a:tc>
                <a:tc>
                  <a:txBody>
                    <a:bodyPr/>
                    <a:lstStyle/>
                    <a:p>
                      <a:r>
                        <a:rPr lang="en-US" dirty="0"/>
                        <a:t>Publish a container's port(s) to the host</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3305636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Manage containers:</a:t>
            </a:r>
          </a:p>
          <a:p>
            <a:pPr marL="1028700" lvl="1" indent="-342900"/>
            <a:r>
              <a:rPr lang="en-US" dirty="0">
                <a:latin typeface="Consolas" panose="020B0609020204030204" pitchFamily="49" charset="0"/>
              </a:rPr>
              <a:t>docker container COMMAND</a:t>
            </a:r>
            <a:endParaRPr lang="en-US" b="0" dirty="0">
              <a:latin typeface="Consolas" panose="020B0609020204030204" pitchFamily="49" charset="0"/>
            </a:endParaRPr>
          </a:p>
          <a:p>
            <a:pPr marL="342900" indent="-342900">
              <a:buFont typeface="Arial" panose="020B0604020202020204" pitchFamily="34" charset="0"/>
              <a:buChar char="•"/>
            </a:pPr>
            <a:r>
              <a:rPr lang="en-US" b="0" dirty="0"/>
              <a:t>Frequently used commands:</a:t>
            </a:r>
          </a:p>
          <a:p>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Managing containers</a:t>
            </a:r>
          </a:p>
          <a:p>
            <a:endParaRPr lang="en-US" dirty="0"/>
          </a:p>
        </p:txBody>
      </p:sp>
      <p:graphicFrame>
        <p:nvGraphicFramePr>
          <p:cNvPr id="6" name="Table 6">
            <a:extLst>
              <a:ext uri="{FF2B5EF4-FFF2-40B4-BE49-F238E27FC236}">
                <a16:creationId xmlns:a16="http://schemas.microsoft.com/office/drawing/2014/main" id="{90297064-2960-433E-8E80-A5A8315BB290}"/>
              </a:ext>
            </a:extLst>
          </p:cNvPr>
          <p:cNvGraphicFramePr>
            <a:graphicFrameLocks noGrp="1"/>
          </p:cNvGraphicFramePr>
          <p:nvPr>
            <p:extLst>
              <p:ext uri="{D42A27DB-BD31-4B8C-83A1-F6EECF244321}">
                <p14:modId xmlns:p14="http://schemas.microsoft.com/office/powerpoint/2010/main" val="3060113552"/>
              </p:ext>
            </p:extLst>
          </p:nvPr>
        </p:nvGraphicFramePr>
        <p:xfrm>
          <a:off x="525312" y="2687320"/>
          <a:ext cx="11168270" cy="2225040"/>
        </p:xfrm>
        <a:graphic>
          <a:graphicData uri="http://schemas.openxmlformats.org/drawingml/2006/table">
            <a:tbl>
              <a:tblPr firstRow="1" bandRow="1">
                <a:tableStyleId>{073A0DAA-6AF3-43AB-8588-CEC1D06C72B9}</a:tableStyleId>
              </a:tblPr>
              <a:tblGrid>
                <a:gridCol w="3960191">
                  <a:extLst>
                    <a:ext uri="{9D8B030D-6E8A-4147-A177-3AD203B41FA5}">
                      <a16:colId xmlns:a16="http://schemas.microsoft.com/office/drawing/2014/main" val="1976949975"/>
                    </a:ext>
                  </a:extLst>
                </a:gridCol>
                <a:gridCol w="7208079">
                  <a:extLst>
                    <a:ext uri="{9D8B030D-6E8A-4147-A177-3AD203B41FA5}">
                      <a16:colId xmlns:a16="http://schemas.microsoft.com/office/drawing/2014/main" val="486710015"/>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10308222"/>
                  </a:ext>
                </a:extLst>
              </a:tr>
              <a:tr h="370840">
                <a:tc>
                  <a:txBody>
                    <a:bodyPr/>
                    <a:lstStyle/>
                    <a:p>
                      <a:r>
                        <a:rPr lang="en-US" dirty="0">
                          <a:latin typeface="Consolas" panose="020B0609020204030204" pitchFamily="49" charset="0"/>
                        </a:rPr>
                        <a:t>exec</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running container</a:t>
                      </a:r>
                    </a:p>
                  </a:txBody>
                  <a:tcPr/>
                </a:tc>
                <a:extLst>
                  <a:ext uri="{0D108BD9-81ED-4DB2-BD59-A6C34878D82A}">
                    <a16:rowId xmlns:a16="http://schemas.microsoft.com/office/drawing/2014/main" val="2468265737"/>
                  </a:ext>
                </a:extLst>
              </a:tr>
              <a:tr h="370840">
                <a:tc>
                  <a:txBody>
                    <a:bodyPr/>
                    <a:lstStyle/>
                    <a:p>
                      <a:r>
                        <a:rPr lang="en-US" dirty="0">
                          <a:latin typeface="Consolas" panose="020B0609020204030204" pitchFamily="49" charset="0"/>
                        </a:rPr>
                        <a:t>ls</a:t>
                      </a:r>
                    </a:p>
                  </a:txBody>
                  <a:tcPr/>
                </a:tc>
                <a:tc>
                  <a:txBody>
                    <a:bodyPr/>
                    <a:lstStyle/>
                    <a:p>
                      <a:pPr marL="0" algn="l" defTabSz="914400" rtl="0" eaLnBrk="1" latinLnBrk="0" hangingPunct="1"/>
                      <a:r>
                        <a:rPr lang="en-US" sz="1800" kern="1200" dirty="0">
                          <a:solidFill>
                            <a:schemeClr val="dk1"/>
                          </a:solidFill>
                          <a:latin typeface="+mn-lt"/>
                          <a:ea typeface="+mn-ea"/>
                          <a:cs typeface="+mn-cs"/>
                        </a:rPr>
                        <a:t>List containers</a:t>
                      </a:r>
                    </a:p>
                  </a:txBody>
                  <a:tcPr/>
                </a:tc>
                <a:extLst>
                  <a:ext uri="{0D108BD9-81ED-4DB2-BD59-A6C34878D82A}">
                    <a16:rowId xmlns:a16="http://schemas.microsoft.com/office/drawing/2014/main" val="2618166127"/>
                  </a:ext>
                </a:extLst>
              </a:tr>
              <a:tr h="370840">
                <a:tc>
                  <a:txBody>
                    <a:bodyPr/>
                    <a:lstStyle/>
                    <a:p>
                      <a:r>
                        <a:rPr lang="en-US" dirty="0">
                          <a:latin typeface="Consolas" panose="020B0609020204030204" pitchFamily="49" charset="0"/>
                        </a:rPr>
                        <a:t>rm</a:t>
                      </a:r>
                    </a:p>
                  </a:txBody>
                  <a:tcPr/>
                </a:tc>
                <a:tc>
                  <a:txBody>
                    <a:bodyPr/>
                    <a:lstStyle/>
                    <a:p>
                      <a:pPr marL="0" algn="l" defTabSz="914400" rtl="0" eaLnBrk="1" latinLnBrk="0" hangingPunct="1"/>
                      <a:r>
                        <a:rPr lang="en-US" sz="1800" kern="1200" dirty="0">
                          <a:solidFill>
                            <a:schemeClr val="dk1"/>
                          </a:solidFill>
                          <a:latin typeface="+mn-lt"/>
                          <a:ea typeface="+mn-ea"/>
                          <a:cs typeface="+mn-cs"/>
                        </a:rPr>
                        <a:t>Remove one or more containers</a:t>
                      </a:r>
                    </a:p>
                  </a:txBody>
                  <a:tcPr/>
                </a:tc>
                <a:extLst>
                  <a:ext uri="{0D108BD9-81ED-4DB2-BD59-A6C34878D82A}">
                    <a16:rowId xmlns:a16="http://schemas.microsoft.com/office/drawing/2014/main" val="115566168"/>
                  </a:ext>
                </a:extLst>
              </a:tr>
              <a:tr h="370840">
                <a:tc>
                  <a:txBody>
                    <a:bodyPr/>
                    <a:lstStyle/>
                    <a:p>
                      <a:r>
                        <a:rPr lang="en-US" dirty="0">
                          <a:latin typeface="Consolas" panose="020B0609020204030204" pitchFamily="49" charset="0"/>
                        </a:rPr>
                        <a:t>run</a:t>
                      </a:r>
                    </a:p>
                  </a:txBody>
                  <a:tcPr/>
                </a:tc>
                <a:tc>
                  <a:txBody>
                    <a:bodyPr/>
                    <a:lstStyle/>
                    <a:p>
                      <a:pPr marL="0" algn="l" defTabSz="914400" rtl="0" eaLnBrk="1" latinLnBrk="0" hangingPunct="1"/>
                      <a:r>
                        <a:rPr lang="en-US" sz="1800" kern="1200" dirty="0">
                          <a:solidFill>
                            <a:schemeClr val="dk1"/>
                          </a:solidFill>
                          <a:latin typeface="+mn-lt"/>
                          <a:ea typeface="+mn-ea"/>
                          <a:cs typeface="+mn-cs"/>
                        </a:rPr>
                        <a:t>Run a command in a new container</a:t>
                      </a:r>
                    </a:p>
                  </a:txBody>
                  <a:tcPr/>
                </a:tc>
                <a:extLst>
                  <a:ext uri="{0D108BD9-81ED-4DB2-BD59-A6C34878D82A}">
                    <a16:rowId xmlns:a16="http://schemas.microsoft.com/office/drawing/2014/main" val="2090687720"/>
                  </a:ext>
                </a:extLst>
              </a:tr>
              <a:tr h="370840">
                <a:tc>
                  <a:txBody>
                    <a:bodyPr/>
                    <a:lstStyle/>
                    <a:p>
                      <a:r>
                        <a:rPr lang="en-US" dirty="0">
                          <a:latin typeface="Consolas" panose="020B0609020204030204" pitchFamily="49" charset="0"/>
                        </a:rPr>
                        <a:t>stop</a:t>
                      </a:r>
                    </a:p>
                  </a:txBody>
                  <a:tcPr/>
                </a:tc>
                <a:tc>
                  <a:txBody>
                    <a:bodyPr/>
                    <a:lstStyle/>
                    <a:p>
                      <a:pPr marL="0" algn="l" defTabSz="914400" rtl="0" eaLnBrk="1" latinLnBrk="0" hangingPunct="1"/>
                      <a:r>
                        <a:rPr lang="en-US" sz="1800" kern="1200" dirty="0">
                          <a:solidFill>
                            <a:schemeClr val="dk1"/>
                          </a:solidFill>
                          <a:latin typeface="+mn-lt"/>
                          <a:ea typeface="+mn-ea"/>
                          <a:cs typeface="+mn-cs"/>
                        </a:rPr>
                        <a:t>Stop one or more running containers</a:t>
                      </a:r>
                    </a:p>
                  </a:txBody>
                  <a:tcPr/>
                </a:tc>
                <a:extLst>
                  <a:ext uri="{0D108BD9-81ED-4DB2-BD59-A6C34878D82A}">
                    <a16:rowId xmlns:a16="http://schemas.microsoft.com/office/drawing/2014/main" val="1196957959"/>
                  </a:ext>
                </a:extLst>
              </a:tr>
            </a:tbl>
          </a:graphicData>
        </a:graphic>
      </p:graphicFrame>
    </p:spTree>
    <p:extLst>
      <p:ext uri="{BB962C8B-B14F-4D97-AF65-F5344CB8AC3E}">
        <p14:creationId xmlns:p14="http://schemas.microsoft.com/office/powerpoint/2010/main" val="78779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344773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Creating Docker images</a:t>
            </a:r>
          </a:p>
        </p:txBody>
      </p:sp>
    </p:spTree>
    <p:extLst>
      <p:ext uri="{BB962C8B-B14F-4D97-AF65-F5344CB8AC3E}">
        <p14:creationId xmlns:p14="http://schemas.microsoft.com/office/powerpoint/2010/main" val="38955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3053133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Image registries and Docker Hub</a:t>
            </a:r>
          </a:p>
        </p:txBody>
      </p:sp>
    </p:spTree>
    <p:extLst>
      <p:ext uri="{BB962C8B-B14F-4D97-AF65-F5344CB8AC3E}">
        <p14:creationId xmlns:p14="http://schemas.microsoft.com/office/powerpoint/2010/main" val="426112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Packaging an application into a container image is easy with the </a:t>
            </a:r>
            <a:r>
              <a:rPr lang="en-US" dirty="0">
                <a:latin typeface="Consolas" panose="020B0609020204030204" pitchFamily="49" charset="0"/>
              </a:rPr>
              <a:t>docker image build</a:t>
            </a:r>
            <a:r>
              <a:rPr lang="en-US" dirty="0"/>
              <a:t> </a:t>
            </a:r>
            <a:r>
              <a:rPr lang="en-US" b="0" dirty="0"/>
              <a:t>command, but the image only gets created in the local image cache on your own machine.</a:t>
            </a:r>
          </a:p>
          <a:p>
            <a:pPr marL="342900" indent="-342900">
              <a:buFont typeface="Arial" panose="020B0604020202020204" pitchFamily="34" charset="0"/>
              <a:buChar char="•"/>
            </a:pPr>
            <a:r>
              <a:rPr lang="en-US" b="0" dirty="0"/>
              <a:t>In order to make that image useful, you need to be able to ship it to different hosts, and that’s where image registries come in.</a:t>
            </a:r>
          </a:p>
          <a:p>
            <a:pPr marL="342900" indent="-342900">
              <a:buFont typeface="Arial" panose="020B0604020202020204" pitchFamily="34" charset="0"/>
              <a:buChar char="•"/>
            </a:pPr>
            <a:r>
              <a:rPr lang="en-US" b="0" dirty="0"/>
              <a:t>A registry is simply a shared location for images—you can push images you’ve created and pull images that you or other people have created.</a:t>
            </a:r>
          </a:p>
          <a:p>
            <a:pPr marL="342900" indent="-342900">
              <a:buFont typeface="Arial" panose="020B0604020202020204" pitchFamily="34" charset="0"/>
              <a:buChar char="•"/>
            </a:pPr>
            <a:r>
              <a:rPr lang="en-US" b="0" dirty="0"/>
              <a:t>The registry is a core concept in Docker, and you use the normal Docker command-line tool to work with registries. </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image registries </a:t>
            </a:r>
          </a:p>
        </p:txBody>
      </p:sp>
    </p:spTree>
    <p:extLst>
      <p:ext uri="{BB962C8B-B14F-4D97-AF65-F5344CB8AC3E}">
        <p14:creationId xmlns:p14="http://schemas.microsoft.com/office/powerpoint/2010/main" val="204706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3C9355-3BBD-46B4-8AEB-A31688749E34}"/>
              </a:ext>
            </a:extLst>
          </p:cNvPr>
          <p:cNvSpPr>
            <a:spLocks noGrp="1"/>
          </p:cNvSpPr>
          <p:nvPr>
            <p:ph type="body" sz="quarter" idx="18"/>
          </p:nvPr>
        </p:nvSpPr>
        <p:spPr>
          <a:xfrm>
            <a:off x="644225" y="2395131"/>
            <a:ext cx="4927600" cy="2067738"/>
          </a:xfrm>
        </p:spPr>
        <p:txBody>
          <a:bodyPr/>
          <a:lstStyle/>
          <a:p>
            <a:r>
              <a:rPr lang="en-US" dirty="0"/>
              <a:t>Content of this training is based on </a:t>
            </a:r>
            <a:r>
              <a:rPr lang="en-US" dirty="0">
                <a:hlinkClick r:id="rId2"/>
              </a:rPr>
              <a:t>Docker Succinctly</a:t>
            </a:r>
            <a:r>
              <a:rPr lang="en-US" dirty="0"/>
              <a:t> e-book.</a:t>
            </a:r>
          </a:p>
          <a:p>
            <a:r>
              <a:rPr lang="en-US" dirty="0">
                <a:hlinkClick r:id="rId3"/>
              </a:rPr>
              <a:t>Succinctly e-book series</a:t>
            </a:r>
            <a:r>
              <a:rPr lang="en-US" dirty="0"/>
              <a:t> is a great way to quickly get familiar with new technologies. These e-books are free and most of them are between 50 and 100 pages.</a:t>
            </a:r>
          </a:p>
          <a:p>
            <a:endParaRPr lang="en-US" dirty="0"/>
          </a:p>
        </p:txBody>
      </p:sp>
      <p:sp>
        <p:nvSpPr>
          <p:cNvPr id="5" name="Text Placeholder 4">
            <a:extLst>
              <a:ext uri="{FF2B5EF4-FFF2-40B4-BE49-F238E27FC236}">
                <a16:creationId xmlns:a16="http://schemas.microsoft.com/office/drawing/2014/main" id="{80A8350F-A7E3-4119-A2C7-791FC44859F5}"/>
              </a:ext>
            </a:extLst>
          </p:cNvPr>
          <p:cNvSpPr>
            <a:spLocks noGrp="1"/>
          </p:cNvSpPr>
          <p:nvPr>
            <p:ph type="body" sz="quarter" idx="12"/>
          </p:nvPr>
        </p:nvSpPr>
        <p:spPr/>
        <p:txBody>
          <a:bodyPr/>
          <a:lstStyle/>
          <a:p>
            <a:r>
              <a:rPr lang="en-US" dirty="0"/>
              <a:t>Disclaimer</a:t>
            </a:r>
          </a:p>
        </p:txBody>
      </p:sp>
      <p:pic>
        <p:nvPicPr>
          <p:cNvPr id="9" name="Picture 8">
            <a:extLst>
              <a:ext uri="{FF2B5EF4-FFF2-40B4-BE49-F238E27FC236}">
                <a16:creationId xmlns:a16="http://schemas.microsoft.com/office/drawing/2014/main" id="{8E17B35D-BFA3-4FC3-B89C-8F14DA4D94C4}"/>
              </a:ext>
            </a:extLst>
          </p:cNvPr>
          <p:cNvPicPr>
            <a:picLocks noChangeAspect="1"/>
          </p:cNvPicPr>
          <p:nvPr/>
        </p:nvPicPr>
        <p:blipFill>
          <a:blip r:embed="rId4"/>
          <a:stretch>
            <a:fillRect/>
          </a:stretch>
        </p:blipFill>
        <p:spPr>
          <a:xfrm>
            <a:off x="6130509" y="979714"/>
            <a:ext cx="3923753" cy="5066546"/>
          </a:xfrm>
          <a:prstGeom prst="rect">
            <a:avLst/>
          </a:prstGeom>
        </p:spPr>
      </p:pic>
    </p:spTree>
    <p:extLst>
      <p:ext uri="{BB962C8B-B14F-4D97-AF65-F5344CB8AC3E}">
        <p14:creationId xmlns:p14="http://schemas.microsoft.com/office/powerpoint/2010/main" val="13365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t>
            </a:r>
            <a:r>
              <a:rPr lang="en-US" b="0" dirty="0">
                <a:hlinkClick r:id="rId2"/>
              </a:rPr>
              <a:t>Docker Hub</a:t>
            </a:r>
            <a:r>
              <a:rPr lang="en-US" b="0" dirty="0"/>
              <a:t> is a free, public registry for images maintained by Docker, Inc.</a:t>
            </a:r>
          </a:p>
          <a:p>
            <a:pPr marL="342900" indent="-342900">
              <a:buFont typeface="Arial" panose="020B0604020202020204" pitchFamily="34" charset="0"/>
              <a:buChar char="•"/>
            </a:pPr>
            <a:r>
              <a:rPr lang="en-US" b="0" dirty="0"/>
              <a:t>It is a hugely popular service—</a:t>
            </a:r>
            <a:r>
              <a:rPr lang="ru-UA" b="0" dirty="0"/>
              <a:t> </a:t>
            </a:r>
            <a:r>
              <a:rPr lang="en-US" b="0" dirty="0"/>
              <a:t>there is more than a million of images on the Hub.</a:t>
            </a:r>
          </a:p>
          <a:p>
            <a:pPr marL="342900" indent="-342900">
              <a:buFont typeface="Arial" panose="020B0604020202020204" pitchFamily="34" charset="0"/>
              <a:buChar char="•"/>
            </a:pPr>
            <a:r>
              <a:rPr lang="en-US" b="0" dirty="0"/>
              <a:t>Anyone can push images to the Hub, and in addition to the community images, there are also official images curated by Docker and supported by their owners. </a:t>
            </a:r>
          </a:p>
          <a:p>
            <a:pPr marL="342900" indent="-342900">
              <a:buFont typeface="Arial" panose="020B0604020202020204" pitchFamily="34" charset="0"/>
              <a:buChar char="•"/>
            </a:pPr>
            <a:r>
              <a:rPr lang="en-US" b="0" dirty="0"/>
              <a:t>Docker Hub is the default source and has a very useful feature set that makes it much more than just an image store. However, if you’re not comfortable storing your own application images in a third-party cloud service, there are many other options.</a:t>
            </a:r>
            <a:endParaRPr lang="en-US" dirty="0"/>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About Docker Hub</a:t>
            </a:r>
          </a:p>
        </p:txBody>
      </p:sp>
    </p:spTree>
    <p:extLst>
      <p:ext uri="{BB962C8B-B14F-4D97-AF65-F5344CB8AC3E}">
        <p14:creationId xmlns:p14="http://schemas.microsoft.com/office/powerpoint/2010/main" val="3582995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You will need your own account on Docker Hub if you want to push images and share them.</a:t>
            </a:r>
          </a:p>
          <a:p>
            <a:pPr marL="342900" indent="-342900">
              <a:buFont typeface="Arial" panose="020B0604020202020204" pitchFamily="34" charset="0"/>
              <a:buChar char="•"/>
            </a:pPr>
            <a:r>
              <a:rPr lang="en-US" b="0" dirty="0"/>
              <a:t>You can register with Docker Hub at </a:t>
            </a:r>
            <a:r>
              <a:rPr lang="en-US" b="0" dirty="0">
                <a:hlinkClick r:id="rId2"/>
              </a:rPr>
              <a:t>https://hub.docker.com</a:t>
            </a:r>
            <a:r>
              <a:rPr lang="en-US" b="0" dirty="0"/>
              <a:t> and create a free account.</a:t>
            </a:r>
          </a:p>
          <a:p>
            <a:pPr marL="342900" indent="-342900">
              <a:buFont typeface="Arial" panose="020B0604020202020204" pitchFamily="34" charset="0"/>
              <a:buChar char="•"/>
            </a:pPr>
            <a:r>
              <a:rPr lang="en-US" b="0" dirty="0"/>
              <a:t>The username you choose will be the user part of the repository name when you build your own images (my username on Docker Hub is </a:t>
            </a:r>
            <a:r>
              <a:rPr lang="en-US" b="0" i="1" dirty="0" err="1"/>
              <a:t>tantsyurasergey</a:t>
            </a:r>
            <a:r>
              <a:rPr lang="en-US" b="0" dirty="0"/>
              <a:t>, and I can only push images which are prefixed </a:t>
            </a:r>
            <a:r>
              <a:rPr lang="en-US" i="1" dirty="0" err="1"/>
              <a:t>tantsyurasergey</a:t>
            </a:r>
            <a:r>
              <a:rPr lang="en-US" b="0" dirty="0"/>
              <a:t>).</a:t>
            </a:r>
          </a:p>
          <a:p>
            <a:pPr marL="342900" indent="-342900">
              <a:buFont typeface="Arial" panose="020B0604020202020204" pitchFamily="34" charset="0"/>
              <a:buChar char="•"/>
            </a:pPr>
            <a:r>
              <a:rPr lang="en-US" b="0" dirty="0"/>
              <a:t>Docker Hub can be used for storing private repositories, too, and the free plan lets you store one private repository and unlimited public ones.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Using Docker Hub</a:t>
            </a:r>
          </a:p>
        </p:txBody>
      </p:sp>
    </p:spTree>
    <p:extLst>
      <p:ext uri="{BB962C8B-B14F-4D97-AF65-F5344CB8AC3E}">
        <p14:creationId xmlns:p14="http://schemas.microsoft.com/office/powerpoint/2010/main" val="252331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When you have an account registered with the Docker Hub, you will need to add your credentials to the Docker CLI using the following command:</a:t>
            </a:r>
          </a:p>
          <a:p>
            <a:pPr marL="1028700" lvl="1" indent="-342900"/>
            <a:r>
              <a:rPr lang="en-US" dirty="0">
                <a:latin typeface="Consolas" panose="020B0609020204030204" pitchFamily="49" charset="0"/>
              </a:rPr>
              <a:t>docker login</a:t>
            </a:r>
          </a:p>
          <a:p>
            <a:pPr marL="342900" indent="-342900">
              <a:buFont typeface="Arial" panose="020B0604020202020204" pitchFamily="34" charset="0"/>
              <a:buChar char="•"/>
            </a:pPr>
            <a:r>
              <a:rPr lang="en-US" b="0" dirty="0"/>
              <a:t>After logging in, you will be able to push images as well as pull them. The </a:t>
            </a:r>
            <a:r>
              <a:rPr lang="en-US" dirty="0">
                <a:latin typeface="Consolas" panose="020B0609020204030204" pitchFamily="49" charset="0"/>
              </a:rPr>
              <a:t>image push</a:t>
            </a:r>
            <a:r>
              <a:rPr lang="en-US" dirty="0"/>
              <a:t> </a:t>
            </a:r>
            <a:r>
              <a:rPr lang="en-US" b="0" dirty="0"/>
              <a:t>command is very simple:</a:t>
            </a:r>
          </a:p>
          <a:p>
            <a:pPr marL="1028700" lvl="1" indent="-342900"/>
            <a:r>
              <a:rPr lang="en-US" b="0" dirty="0"/>
              <a:t>docker image push [OPTIONS] NAME[:TAG] </a:t>
            </a:r>
          </a:p>
          <a:p>
            <a:pPr marL="342900" indent="-342900">
              <a:buFont typeface="Arial" panose="020B0604020202020204" pitchFamily="34" charset="0"/>
              <a:buChar char="•"/>
            </a:pPr>
            <a:r>
              <a:rPr lang="en-US" b="0" dirty="0"/>
              <a:t>The push works intelligently, pushing only layers that aren’t already available in the registry. Only the new layers created by building my </a:t>
            </a:r>
            <a:r>
              <a:rPr lang="en-US" b="0" dirty="0" err="1">
                <a:latin typeface="Consolas" panose="020B0609020204030204" pitchFamily="49" charset="0"/>
              </a:rPr>
              <a:t>Dockerfile</a:t>
            </a:r>
            <a:r>
              <a:rPr lang="en-US" b="0" dirty="0"/>
              <a:t> get pushed.</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Pushing images</a:t>
            </a:r>
          </a:p>
        </p:txBody>
      </p:sp>
    </p:spTree>
    <p:extLst>
      <p:ext uri="{BB962C8B-B14F-4D97-AF65-F5344CB8AC3E}">
        <p14:creationId xmlns:p14="http://schemas.microsoft.com/office/powerpoint/2010/main" val="2156836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Image size can be a few megabytes or many gigabytes, so pulling large images might take a while, which means startup time for a new container can jump from seconds to minutes.</a:t>
            </a:r>
          </a:p>
          <a:p>
            <a:pPr marL="342900" indent="-342900">
              <a:buFont typeface="Arial" panose="020B0604020202020204" pitchFamily="34" charset="0"/>
              <a:buChar char="•"/>
            </a:pPr>
            <a:r>
              <a:rPr lang="en-US" b="0" dirty="0"/>
              <a:t>In order to prevent that, you can explicitly pull images from the Hub and download them before they are needed, so that when you do run a container it uses the local image:</a:t>
            </a:r>
          </a:p>
          <a:p>
            <a:pPr marL="1028700" lvl="1" indent="-342900"/>
            <a:r>
              <a:rPr lang="en-US" dirty="0">
                <a:latin typeface="Consolas" panose="020B0609020204030204" pitchFamily="49" charset="0"/>
              </a:rPr>
              <a:t>docker image pull [OPTIONS] NAME[:TAG|@DIGEST]</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Pulling images</a:t>
            </a:r>
          </a:p>
        </p:txBody>
      </p:sp>
    </p:spTree>
    <p:extLst>
      <p:ext uri="{BB962C8B-B14F-4D97-AF65-F5344CB8AC3E}">
        <p14:creationId xmlns:p14="http://schemas.microsoft.com/office/powerpoint/2010/main" val="201295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image repositories use the basic format </a:t>
            </a:r>
            <a:r>
              <a:rPr lang="en-US" dirty="0">
                <a:latin typeface="Consolas" panose="020B0609020204030204" pitchFamily="49" charset="0"/>
              </a:rPr>
              <a:t>{user}/{app}</a:t>
            </a:r>
            <a:r>
              <a:rPr lang="en-US" b="0" dirty="0"/>
              <a:t>, but often the tag is used to specify a release version, or a variant of the image, in the format </a:t>
            </a:r>
            <a:r>
              <a:rPr lang="en-US" dirty="0">
                <a:latin typeface="Consolas" panose="020B0609020204030204" pitchFamily="49" charset="0"/>
              </a:rPr>
              <a:t>{user}/{app}:{tag}</a:t>
            </a:r>
            <a:r>
              <a:rPr lang="en-US" b="0" dirty="0"/>
              <a:t>.</a:t>
            </a:r>
          </a:p>
          <a:p>
            <a:pPr marL="342900" indent="-342900">
              <a:buFont typeface="Arial" panose="020B0604020202020204" pitchFamily="34" charset="0"/>
              <a:buChar char="•"/>
            </a:pPr>
            <a:r>
              <a:rPr lang="en-US" b="0" dirty="0"/>
              <a:t>If you don’t specify a tag when you refer to an image, the default </a:t>
            </a:r>
            <a:r>
              <a:rPr lang="en-US" dirty="0">
                <a:latin typeface="Consolas" panose="020B0609020204030204" pitchFamily="49" charset="0"/>
              </a:rPr>
              <a:t>latest</a:t>
            </a:r>
            <a:r>
              <a:rPr lang="en-US" dirty="0"/>
              <a:t> </a:t>
            </a:r>
            <a:r>
              <a:rPr lang="en-US" b="0" dirty="0"/>
              <a:t>tag is used.</a:t>
            </a:r>
          </a:p>
          <a:p>
            <a:pPr marL="342900" indent="-342900">
              <a:buFont typeface="Arial" panose="020B0604020202020204" pitchFamily="34" charset="0"/>
              <a:buChar char="•"/>
            </a:pPr>
            <a:r>
              <a:rPr lang="en-US" b="0" dirty="0"/>
              <a:t>One image can have multiple tags. Tags can be version numbers, commit labels, codenames—any useful way to classify images.</a:t>
            </a:r>
          </a:p>
          <a:p>
            <a:pPr marL="342900" indent="-342900">
              <a:buFont typeface="Arial" panose="020B0604020202020204" pitchFamily="34" charset="0"/>
              <a:buChar char="•"/>
            </a:pPr>
            <a:r>
              <a:rPr lang="en-US" b="0" dirty="0"/>
              <a:t>It’s important to specify a tag for base images in your FROM instruction. If you don’t, the image tagged as latest will be used. That tag can change to a different image without warning, and there can be breaking changes between image versions, which means your own images might fail to build.</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Tags and image versions</a:t>
            </a:r>
          </a:p>
        </p:txBody>
      </p:sp>
    </p:spTree>
    <p:extLst>
      <p:ext uri="{BB962C8B-B14F-4D97-AF65-F5344CB8AC3E}">
        <p14:creationId xmlns:p14="http://schemas.microsoft.com/office/powerpoint/2010/main" val="4283675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Hub is the default registry, and there are thousands of high-quality images available there, but only the official repositories are curated. There are no quality gates on any other images in the Hub, which means anyone can build anything into an image.</a:t>
            </a:r>
            <a:endParaRPr lang="ru-UA" b="0" dirty="0"/>
          </a:p>
          <a:p>
            <a:pPr marL="342900" indent="-342900">
              <a:buFont typeface="Arial" panose="020B0604020202020204" pitchFamily="34" charset="0"/>
              <a:buChar char="•"/>
            </a:pPr>
            <a:r>
              <a:rPr lang="en-US" b="0" dirty="0"/>
              <a:t>The official repositories are the best place to start. Not only are they actively supported, but the Docker Hub scans the images against a security vulnerability database and will flag any issues it finds.</a:t>
            </a:r>
          </a:p>
          <a:p>
            <a:pPr marL="342900" indent="-342900">
              <a:buFont typeface="Arial" panose="020B0604020202020204" pitchFamily="34" charset="0"/>
              <a:buChar char="•"/>
            </a:pPr>
            <a:r>
              <a:rPr lang="en-US" dirty="0"/>
              <a:t>If your base image is not from an official repository, the publisher is not required to keep that image up-to-date or even available. If you build from another user’s base image on the Hub, that repository can be deleted, leaving you unable to build your own image. If that’s a concern, you should consider cloning the source and building your own image.</a:t>
            </a:r>
            <a:r>
              <a:rPr lang="en-US" b="0" dirty="0"/>
              <a:t> </a:t>
            </a:r>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Choose your base image carefully</a:t>
            </a:r>
          </a:p>
        </p:txBody>
      </p:sp>
    </p:spTree>
    <p:extLst>
      <p:ext uri="{BB962C8B-B14F-4D97-AF65-F5344CB8AC3E}">
        <p14:creationId xmlns:p14="http://schemas.microsoft.com/office/powerpoint/2010/main" val="242681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For commercial or sensitive applications, you might not want your images built and hosted on a public service, even in a private repository. In that case, you can run your own registry on your own hardware with Docker’s </a:t>
            </a:r>
            <a:r>
              <a:rPr lang="en-US" dirty="0">
                <a:latin typeface="Consolas" panose="020B0609020204030204" pitchFamily="49" charset="0"/>
              </a:rPr>
              <a:t>registry</a:t>
            </a:r>
            <a:r>
              <a:rPr lang="en-US" dirty="0"/>
              <a:t> </a:t>
            </a:r>
            <a:r>
              <a:rPr lang="en-US" b="0" dirty="0"/>
              <a:t>image:</a:t>
            </a:r>
          </a:p>
          <a:p>
            <a:pPr marL="1028700" lvl="1" indent="-342900"/>
            <a:r>
              <a:rPr lang="en-US" b="0" dirty="0">
                <a:latin typeface="Consolas" panose="020B0609020204030204" pitchFamily="49" charset="0"/>
              </a:rPr>
              <a:t>docker container run -d -p </a:t>
            </a:r>
            <a:r>
              <a:rPr lang="ru-UA" b="0" dirty="0">
                <a:latin typeface="Consolas" panose="020B0609020204030204" pitchFamily="49" charset="0"/>
              </a:rPr>
              <a:t>8080</a:t>
            </a:r>
            <a:r>
              <a:rPr lang="en-US" b="0" dirty="0">
                <a:latin typeface="Consolas" panose="020B0609020204030204" pitchFamily="49" charset="0"/>
              </a:rPr>
              <a:t>:5000 registry:2</a:t>
            </a:r>
            <a:r>
              <a:rPr lang="en-US" b="0" dirty="0"/>
              <a:t> 	</a:t>
            </a:r>
          </a:p>
          <a:p>
            <a:pPr marL="342900" indent="-342900">
              <a:buFont typeface="Arial" panose="020B0604020202020204" pitchFamily="34" charset="0"/>
              <a:buChar char="•"/>
            </a:pPr>
            <a:r>
              <a:rPr lang="en-US" b="0" dirty="0"/>
              <a:t>The registry address is a part of the full image tag, so in order to push an existing image from your cache to your registry, you will need to tag it with the address:</a:t>
            </a:r>
          </a:p>
          <a:p>
            <a:pPr marL="1028700" lvl="1" indent="-342900"/>
            <a:r>
              <a:rPr lang="en-US" b="0" dirty="0">
                <a:latin typeface="Consolas" panose="020B0609020204030204" pitchFamily="49" charset="0"/>
              </a:rPr>
              <a:t>docker image tag </a:t>
            </a:r>
            <a:r>
              <a:rPr lang="en-US" b="0" dirty="0" err="1">
                <a:latin typeface="Consolas" panose="020B0609020204030204" pitchFamily="49" charset="0"/>
              </a:rPr>
              <a:t>tantsyurasergey</a:t>
            </a:r>
            <a:r>
              <a:rPr lang="en-US" b="0" dirty="0">
                <a:latin typeface="Consolas" panose="020B0609020204030204" pitchFamily="49" charset="0"/>
              </a:rPr>
              <a:t>/samplewebapp:1.0.0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r>
              <a:rPr lang="en-US" b="0" dirty="0"/>
              <a:t> Once image is tagged properly, it can be pushed to local registry:</a:t>
            </a:r>
          </a:p>
          <a:p>
            <a:pPr marL="1028700" lvl="1" indent="-342900"/>
            <a:r>
              <a:rPr lang="en-US" b="0" dirty="0">
                <a:latin typeface="Consolas" panose="020B0609020204030204" pitchFamily="49" charset="0"/>
              </a:rPr>
              <a:t>docker image push localhost:8080/</a:t>
            </a:r>
            <a:r>
              <a:rPr lang="en-US" b="0" dirty="0" err="1">
                <a:latin typeface="Consolas" panose="020B0609020204030204" pitchFamily="49" charset="0"/>
              </a:rPr>
              <a:t>tantsyurasergey</a:t>
            </a:r>
            <a:r>
              <a:rPr lang="en-US" b="0" dirty="0">
                <a:latin typeface="Consolas" panose="020B0609020204030204" pitchFamily="49" charset="0"/>
              </a:rPr>
              <a:t>/samplewebapp:1.0.0</a:t>
            </a:r>
          </a:p>
          <a:p>
            <a:pPr marL="342900" indent="-342900">
              <a:buFont typeface="Arial" panose="020B0604020202020204" pitchFamily="34" charset="0"/>
              <a:buChar char="•"/>
            </a:pPr>
            <a:endParaRPr lang="en-US"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a:xfrm>
            <a:off x="415625" y="174000"/>
            <a:ext cx="7546131" cy="399144"/>
          </a:xfrm>
        </p:spPr>
        <p:txBody>
          <a:bodyPr/>
          <a:lstStyle/>
          <a:p>
            <a:r>
              <a:rPr lang="en-US" dirty="0"/>
              <a:t>Running your own registry</a:t>
            </a:r>
          </a:p>
        </p:txBody>
      </p:sp>
    </p:spTree>
    <p:extLst>
      <p:ext uri="{BB962C8B-B14F-4D97-AF65-F5344CB8AC3E}">
        <p14:creationId xmlns:p14="http://schemas.microsoft.com/office/powerpoint/2010/main" val="3442033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nchor="ctr"/>
          <a:lstStyle/>
          <a:p>
            <a:pPr algn="ctr"/>
            <a:r>
              <a:rPr lang="en-US" sz="9600" b="0" dirty="0"/>
              <a:t>DEMO</a:t>
            </a:r>
            <a:r>
              <a:rPr lang="en-US" b="0" dirty="0"/>
              <a:t> </a:t>
            </a:r>
          </a:p>
          <a:p>
            <a:pPr marL="342900" indent="-342900">
              <a:buFont typeface="Arial" panose="020B0604020202020204" pitchFamily="34" charset="0"/>
              <a:buChar char="•"/>
            </a:pPr>
            <a:endParaRPr lang="en-US" b="0" dirty="0"/>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Running containers</a:t>
            </a:r>
          </a:p>
        </p:txBody>
      </p:sp>
    </p:spTree>
    <p:extLst>
      <p:ext uri="{BB962C8B-B14F-4D97-AF65-F5344CB8AC3E}">
        <p14:creationId xmlns:p14="http://schemas.microsoft.com/office/powerpoint/2010/main" val="949565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Data Storage in Docker</a:t>
            </a:r>
          </a:p>
        </p:txBody>
      </p:sp>
    </p:spTree>
    <p:extLst>
      <p:ext uri="{BB962C8B-B14F-4D97-AF65-F5344CB8AC3E}">
        <p14:creationId xmlns:p14="http://schemas.microsoft.com/office/powerpoint/2010/main" val="45936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13215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EA2D70-29B1-4B6C-A133-17D883673BEC}"/>
              </a:ext>
            </a:extLst>
          </p:cNvPr>
          <p:cNvSpPr>
            <a:spLocks noGrp="1"/>
          </p:cNvSpPr>
          <p:nvPr>
            <p:ph type="body" sz="quarter" idx="13"/>
          </p:nvPr>
        </p:nvSpPr>
        <p:spPr/>
        <p:txBody>
          <a:bodyPr/>
          <a:lstStyle/>
          <a:p>
            <a:r>
              <a:rPr lang="en-US" dirty="0"/>
              <a:t>01</a:t>
            </a:r>
          </a:p>
          <a:p>
            <a:r>
              <a:rPr lang="en-US" dirty="0"/>
              <a:t>02</a:t>
            </a:r>
          </a:p>
          <a:p>
            <a:r>
              <a:rPr lang="en-US" dirty="0"/>
              <a:t>03</a:t>
            </a:r>
          </a:p>
          <a:p>
            <a:r>
              <a:rPr lang="en-US" dirty="0"/>
              <a:t>04</a:t>
            </a:r>
          </a:p>
          <a:p>
            <a:r>
              <a:rPr lang="en-US" dirty="0"/>
              <a:t>05</a:t>
            </a:r>
          </a:p>
          <a:p>
            <a:r>
              <a:rPr lang="en-US" dirty="0"/>
              <a:t>06</a:t>
            </a:r>
          </a:p>
        </p:txBody>
      </p:sp>
      <p:sp>
        <p:nvSpPr>
          <p:cNvPr id="3" name="Text Placeholder 2">
            <a:extLst>
              <a:ext uri="{FF2B5EF4-FFF2-40B4-BE49-F238E27FC236}">
                <a16:creationId xmlns:a16="http://schemas.microsoft.com/office/drawing/2014/main" id="{E52D250F-67EC-450B-9311-4EA8C2665E0F}"/>
              </a:ext>
            </a:extLst>
          </p:cNvPr>
          <p:cNvSpPr>
            <a:spLocks noGrp="1"/>
          </p:cNvSpPr>
          <p:nvPr>
            <p:ph type="body" sz="quarter" idx="14"/>
          </p:nvPr>
        </p:nvSpPr>
        <p:spPr/>
        <p:txBody>
          <a:bodyPr/>
          <a:lstStyle/>
          <a:p>
            <a:r>
              <a:rPr lang="en-US" dirty="0"/>
              <a:t>Introducing Docker</a:t>
            </a:r>
            <a:endParaRPr lang="ru-UA" dirty="0"/>
          </a:p>
          <a:p>
            <a:r>
              <a:rPr lang="en-US" dirty="0"/>
              <a:t>Creating Docker images</a:t>
            </a:r>
          </a:p>
          <a:p>
            <a:r>
              <a:rPr lang="en-US" dirty="0"/>
              <a:t>Image registries and Docker Hub</a:t>
            </a:r>
          </a:p>
          <a:p>
            <a:r>
              <a:rPr lang="en-US" dirty="0"/>
              <a:t>Data Storage in Docker</a:t>
            </a:r>
          </a:p>
          <a:p>
            <a:r>
              <a:rPr lang="en-US" dirty="0"/>
              <a:t>Orchestrating Systems with Docker </a:t>
            </a:r>
          </a:p>
          <a:p>
            <a:r>
              <a:rPr lang="en-US" dirty="0"/>
              <a:t>Clustering Hosts with Docker Swarm</a:t>
            </a:r>
          </a:p>
        </p:txBody>
      </p:sp>
      <p:sp>
        <p:nvSpPr>
          <p:cNvPr id="4" name="Text Placeholder 3">
            <a:extLst>
              <a:ext uri="{FF2B5EF4-FFF2-40B4-BE49-F238E27FC236}">
                <a16:creationId xmlns:a16="http://schemas.microsoft.com/office/drawing/2014/main" id="{A932FFF3-3542-4691-985A-355EF4B7CD0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295262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Orchestrating Systems with Docker</a:t>
            </a:r>
          </a:p>
        </p:txBody>
      </p:sp>
    </p:spTree>
    <p:extLst>
      <p:ext uri="{BB962C8B-B14F-4D97-AF65-F5344CB8AC3E}">
        <p14:creationId xmlns:p14="http://schemas.microsoft.com/office/powerpoint/2010/main" val="2036340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1180309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Clustering Hosts with Docker Swarm</a:t>
            </a:r>
          </a:p>
        </p:txBody>
      </p:sp>
    </p:spTree>
    <p:extLst>
      <p:ext uri="{BB962C8B-B14F-4D97-AF65-F5344CB8AC3E}">
        <p14:creationId xmlns:p14="http://schemas.microsoft.com/office/powerpoint/2010/main" val="3059142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dirty="0"/>
              <a:t>Content</a:t>
            </a:r>
          </a:p>
          <a:p>
            <a:pPr marL="342900" indent="-3429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Header</a:t>
            </a:r>
          </a:p>
        </p:txBody>
      </p:sp>
    </p:spTree>
    <p:extLst>
      <p:ext uri="{BB962C8B-B14F-4D97-AF65-F5344CB8AC3E}">
        <p14:creationId xmlns:p14="http://schemas.microsoft.com/office/powerpoint/2010/main" val="207940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2E656E-F534-4E9B-AF42-6610DE8D6DE7}"/>
              </a:ext>
            </a:extLst>
          </p:cNvPr>
          <p:cNvSpPr>
            <a:spLocks noGrp="1"/>
          </p:cNvSpPr>
          <p:nvPr>
            <p:ph type="body" sz="quarter" idx="10"/>
          </p:nvPr>
        </p:nvSpPr>
        <p:spPr/>
        <p:txBody>
          <a:bodyPr/>
          <a:lstStyle/>
          <a:p>
            <a:r>
              <a:rPr lang="en-US" sz="9600" dirty="0"/>
              <a:t>Q&amp;A</a:t>
            </a:r>
          </a:p>
        </p:txBody>
      </p:sp>
    </p:spTree>
    <p:extLst>
      <p:ext uri="{BB962C8B-B14F-4D97-AF65-F5344CB8AC3E}">
        <p14:creationId xmlns:p14="http://schemas.microsoft.com/office/powerpoint/2010/main" val="1891880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30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9FE133-FF4E-4029-8D0B-291BF433476E}"/>
              </a:ext>
            </a:extLst>
          </p:cNvPr>
          <p:cNvSpPr>
            <a:spLocks noGrp="1"/>
          </p:cNvSpPr>
          <p:nvPr>
            <p:ph type="body" sz="quarter" idx="10"/>
          </p:nvPr>
        </p:nvSpPr>
        <p:spPr/>
        <p:txBody>
          <a:bodyPr/>
          <a:lstStyle/>
          <a:p>
            <a:r>
              <a:rPr lang="en-US" dirty="0"/>
              <a:t>Introducing Docker</a:t>
            </a:r>
          </a:p>
        </p:txBody>
      </p:sp>
    </p:spTree>
    <p:extLst>
      <p:ext uri="{BB962C8B-B14F-4D97-AF65-F5344CB8AC3E}">
        <p14:creationId xmlns:p14="http://schemas.microsoft.com/office/powerpoint/2010/main" val="340485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an application platform. It lets you package your application with everything it needs, from the operating system upwards, into a single unit that you can share and run on any computer that has Docker. Docker runs your application in a lightweight, isolated component called a container. </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What is Docker?</a:t>
            </a:r>
          </a:p>
        </p:txBody>
      </p:sp>
      <p:pic>
        <p:nvPicPr>
          <p:cNvPr id="1026" name="Picture 2" descr="Image result for Docker logo">
            <a:extLst>
              <a:ext uri="{FF2B5EF4-FFF2-40B4-BE49-F238E27FC236}">
                <a16:creationId xmlns:a16="http://schemas.microsoft.com/office/drawing/2014/main" id="{ECD77058-91B9-48F1-888B-C068D4E7B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652" y="3740790"/>
            <a:ext cx="2978695" cy="2136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91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The application package, called a Docker image, is typically only tens or hundreds of megabytes, so it’s cheap to store and fast to move.</a:t>
            </a:r>
          </a:p>
          <a:p>
            <a:pPr marL="342900" indent="-342900">
              <a:buFont typeface="Arial" panose="020B0604020202020204" pitchFamily="34" charset="0"/>
              <a:buChar char="•"/>
            </a:pPr>
            <a:r>
              <a:rPr lang="en-US" b="0" dirty="0"/>
              <a:t>When you run a container from the image, it will start in seconds and the application process actually runs on the host, which means you can run hundreds of containers on a single machine.</a:t>
            </a:r>
          </a:p>
          <a:p>
            <a:pPr marL="342900" indent="-342900">
              <a:buFont typeface="Arial" panose="020B0604020202020204" pitchFamily="34" charset="0"/>
              <a:buChar char="•"/>
            </a:pPr>
            <a:r>
              <a:rPr lang="en-US" b="0" dirty="0"/>
              <a:t>Images can be versioned, so you can be sure the software you release to production is exactly what you’ve tested.</a:t>
            </a:r>
          </a:p>
          <a:p>
            <a:pPr marL="342900" indent="-342900">
              <a:buFont typeface="Arial" panose="020B0604020202020204" pitchFamily="34" charset="0"/>
              <a:buChar char="•"/>
            </a:pPr>
            <a:r>
              <a:rPr lang="en-US" b="0" dirty="0"/>
              <a:t>With Docker, you can build your application image and know that it will run in the same way on your development laptop, on a VM in an on-premise test lab, or on a cluster of machines in the cloud.</a:t>
            </a:r>
            <a:endParaRPr lang="ru-UA" b="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86896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open source and cross-platform, and one of its ecosystem’s most compelling aspects is the Docker Hub—a public registry where organizations and individuals share their own application container images.</a:t>
            </a:r>
          </a:p>
          <a:p>
            <a:pPr marL="342900" indent="-342900">
              <a:buFont typeface="Arial" panose="020B0604020202020204" pitchFamily="34" charset="0"/>
              <a:buChar char="•"/>
            </a:pPr>
            <a:r>
              <a:rPr lang="en-US" b="0" dirty="0"/>
              <a:t>In Docker, the packaging process is where development and operations meet, which means it’s a great start for the transition to DevOps. And having a framework for orchestrating work between many containers gives you the foundation for microservice architectures.</a:t>
            </a:r>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Advantages of Docker</a:t>
            </a:r>
          </a:p>
        </p:txBody>
      </p:sp>
    </p:spTree>
    <p:extLst>
      <p:ext uri="{BB962C8B-B14F-4D97-AF65-F5344CB8AC3E}">
        <p14:creationId xmlns:p14="http://schemas.microsoft.com/office/powerpoint/2010/main" val="340912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p:txBody>
          <a:bodyPr/>
          <a:lstStyle/>
          <a:p>
            <a:pPr marL="342900" indent="-342900">
              <a:buFont typeface="Arial" panose="020B0604020202020204" pitchFamily="34" charset="0"/>
              <a:buChar char="•"/>
            </a:pPr>
            <a:r>
              <a:rPr lang="en-US" b="0" dirty="0"/>
              <a:t>Docker is a single product which has three components:</a:t>
            </a:r>
          </a:p>
          <a:p>
            <a:pPr marL="1028700" lvl="1" indent="-342900"/>
            <a:r>
              <a:rPr lang="en-US" b="0" dirty="0"/>
              <a:t>Background server that does the work;</a:t>
            </a:r>
          </a:p>
          <a:p>
            <a:pPr marL="1028700" lvl="1" indent="-342900"/>
            <a:r>
              <a:rPr lang="en-US" b="0" dirty="0"/>
              <a:t>Docker client, a command-line interface for working with the server;</a:t>
            </a:r>
          </a:p>
          <a:p>
            <a:pPr marL="1028700" lvl="1" indent="-342900"/>
            <a:r>
              <a:rPr lang="en-US" b="0" dirty="0"/>
              <a:t>REST API for client-server communication.</a:t>
            </a:r>
          </a:p>
          <a:p>
            <a:pPr marL="342900" indent="-342900">
              <a:buFont typeface="Arial" panose="020B0604020202020204" pitchFamily="34" charset="0"/>
              <a:buChar char="•"/>
            </a:pPr>
            <a:r>
              <a:rPr lang="en-US" b="0" dirty="0"/>
              <a:t>The client is cross-platform, which means you can run it natively from Linux, Windows, and OS/X machines, and you can manage Docker running locally or on a remote machine.</a:t>
            </a:r>
          </a:p>
          <a:p>
            <a:pPr marL="342900" indent="-342900">
              <a:buFont typeface="Arial" panose="020B0604020202020204" pitchFamily="34" charset="0"/>
              <a:buChar char="•"/>
            </a:pPr>
            <a:r>
              <a:rPr lang="en-US" b="0" dirty="0"/>
              <a:t>The Docker server runs on Linux and on the latest versions of Windows.</a:t>
            </a:r>
          </a:p>
          <a:p>
            <a:pPr marL="342900" indent="-342900"/>
            <a:endParaRPr lang="en-US"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spTree>
    <p:extLst>
      <p:ext uri="{BB962C8B-B14F-4D97-AF65-F5344CB8AC3E}">
        <p14:creationId xmlns:p14="http://schemas.microsoft.com/office/powerpoint/2010/main" val="379346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96931-CCDB-47D1-B982-0BFE2F5C618C}"/>
              </a:ext>
            </a:extLst>
          </p:cNvPr>
          <p:cNvSpPr>
            <a:spLocks noGrp="1"/>
          </p:cNvSpPr>
          <p:nvPr>
            <p:ph idx="1"/>
          </p:nvPr>
        </p:nvSpPr>
        <p:spPr>
          <a:xfrm>
            <a:off x="498418" y="1352362"/>
            <a:ext cx="5597582" cy="4767330"/>
          </a:xfrm>
        </p:spPr>
        <p:txBody>
          <a:bodyPr/>
          <a:lstStyle/>
          <a:p>
            <a:pPr marL="342900" indent="-342900">
              <a:buFont typeface="Arial" panose="020B0604020202020204" pitchFamily="34" charset="0"/>
              <a:buChar char="•"/>
            </a:pPr>
            <a:r>
              <a:rPr lang="en-US" sz="2000" b="0" dirty="0"/>
              <a:t>The Docker team has put together packages for Mac and Windows that make use of virtualization technology on the host so that your Docker server runs inside a Linux VM on your OS/X or Windows machine (you run the client locally and talk to the server through the REST API exposed on the VM).</a:t>
            </a:r>
          </a:p>
          <a:p>
            <a:pPr marL="342900" indent="-342900">
              <a:buFont typeface="Arial" panose="020B0604020202020204" pitchFamily="34" charset="0"/>
              <a:buChar char="•"/>
            </a:pPr>
            <a:r>
              <a:rPr lang="en-US" sz="2000" dirty="0"/>
              <a:t>On Windows, you’ll need to have Hardware Virtualization (VT-x) enabled in the BIOS to run the Docker Linux VM, and after installing you’ll need to reboot.</a:t>
            </a:r>
          </a:p>
          <a:p>
            <a:pPr marL="342900" indent="-342900">
              <a:buFont typeface="Arial" panose="020B0604020202020204" pitchFamily="34" charset="0"/>
              <a:buChar char="•"/>
            </a:pPr>
            <a:r>
              <a:rPr lang="en-US" sz="2000" dirty="0"/>
              <a:t>You can switch between Windows containers and Linux containers</a:t>
            </a:r>
            <a:endParaRPr lang="en-US" sz="2000" b="0" dirty="0"/>
          </a:p>
          <a:p>
            <a:pPr marL="342900" indent="-342900">
              <a:buFont typeface="Arial" panose="020B0604020202020204" pitchFamily="34" charset="0"/>
              <a:buChar char="•"/>
            </a:pPr>
            <a:endParaRPr lang="en-US" sz="2000" b="0" dirty="0"/>
          </a:p>
          <a:p>
            <a:pPr marL="342900" indent="-342900"/>
            <a:endParaRPr lang="en-US" sz="2000" dirty="0"/>
          </a:p>
        </p:txBody>
      </p:sp>
      <p:sp>
        <p:nvSpPr>
          <p:cNvPr id="3" name="Text Placeholder 2">
            <a:extLst>
              <a:ext uri="{FF2B5EF4-FFF2-40B4-BE49-F238E27FC236}">
                <a16:creationId xmlns:a16="http://schemas.microsoft.com/office/drawing/2014/main" id="{CBA50F54-F9F0-49C1-A1C9-8D18F10A83B3}"/>
              </a:ext>
            </a:extLst>
          </p:cNvPr>
          <p:cNvSpPr>
            <a:spLocks noGrp="1"/>
          </p:cNvSpPr>
          <p:nvPr>
            <p:ph type="body" sz="quarter" idx="12"/>
          </p:nvPr>
        </p:nvSpPr>
        <p:spPr/>
        <p:txBody>
          <a:bodyPr/>
          <a:lstStyle/>
          <a:p>
            <a:r>
              <a:rPr lang="en-US" dirty="0"/>
              <a:t>Installing Docker</a:t>
            </a:r>
          </a:p>
        </p:txBody>
      </p:sp>
      <p:pic>
        <p:nvPicPr>
          <p:cNvPr id="4" name="Picture 3">
            <a:extLst>
              <a:ext uri="{FF2B5EF4-FFF2-40B4-BE49-F238E27FC236}">
                <a16:creationId xmlns:a16="http://schemas.microsoft.com/office/drawing/2014/main" id="{9B8C1755-AEE9-479A-99E9-B300D41AFD47}"/>
              </a:ext>
            </a:extLst>
          </p:cNvPr>
          <p:cNvPicPr>
            <a:picLocks noChangeAspect="1"/>
          </p:cNvPicPr>
          <p:nvPr/>
        </p:nvPicPr>
        <p:blipFill>
          <a:blip r:embed="rId3"/>
          <a:stretch>
            <a:fillRect/>
          </a:stretch>
        </p:blipFill>
        <p:spPr>
          <a:xfrm>
            <a:off x="6281624" y="1076940"/>
            <a:ext cx="5439001" cy="5161320"/>
          </a:xfrm>
          <a:prstGeom prst="rect">
            <a:avLst/>
          </a:prstGeom>
        </p:spPr>
      </p:pic>
    </p:spTree>
    <p:extLst>
      <p:ext uri="{BB962C8B-B14F-4D97-AF65-F5344CB8AC3E}">
        <p14:creationId xmlns:p14="http://schemas.microsoft.com/office/powerpoint/2010/main" val="224369129"/>
      </p:ext>
    </p:extLst>
  </p:cSld>
  <p:clrMapOvr>
    <a:masterClrMapping/>
  </p:clrMapOvr>
</p:sld>
</file>

<file path=ppt/theme/theme1.xml><?xml version="1.0" encoding="utf-8"?>
<a:theme xmlns:a="http://schemas.openxmlformats.org/drawingml/2006/main" name="Office Theme">
  <a:themeElements>
    <a:clrScheme name="New Sitecore Template 2019—Pre-Phase One">
      <a:dk1>
        <a:srgbClr val="000000"/>
      </a:dk1>
      <a:lt1>
        <a:srgbClr val="FFFFFF"/>
      </a:lt1>
      <a:dk2>
        <a:srgbClr val="1A1918"/>
      </a:dk2>
      <a:lt2>
        <a:srgbClr val="FFFFFF"/>
      </a:lt2>
      <a:accent1>
        <a:srgbClr val="FE2811"/>
      </a:accent1>
      <a:accent2>
        <a:srgbClr val="19A5A2"/>
      </a:accent2>
      <a:accent3>
        <a:srgbClr val="979C9A"/>
      </a:accent3>
      <a:accent4>
        <a:srgbClr val="382B2B"/>
      </a:accent4>
      <a:accent5>
        <a:srgbClr val="565151"/>
      </a:accent5>
      <a:accent6>
        <a:srgbClr val="EAEAEA"/>
      </a:accent6>
      <a:hlink>
        <a:srgbClr val="19A5A2"/>
      </a:hlink>
      <a:folHlink>
        <a:srgbClr val="632975"/>
      </a:folHlink>
    </a:clrScheme>
    <a:fontScheme name="Sitecore Open Sans">
      <a:maj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Open Sans"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imPPT-1A-OpenSans" id="{F68FD338-EA40-3644-B6DA-E2CEF4C93342}" vid="{4030F80C-1121-774E-9DA8-B8F1A49B62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18075</TotalTime>
  <Words>2075</Words>
  <Application>Microsoft Office PowerPoint</Application>
  <PresentationFormat>Widescreen</PresentationFormat>
  <Paragraphs>187</Paragraphs>
  <Slides>35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Open Sans Semibold</vt:lpstr>
      <vt:lpstr>Open Sans</vt:lpstr>
      <vt:lpstr>Calibri</vt:lpstr>
      <vt:lpstr>Open Sans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Kyle Toyama</dc:creator>
  <cp:lastModifiedBy>Sergey Tantsyura</cp:lastModifiedBy>
  <cp:revision>404</cp:revision>
  <dcterms:created xsi:type="dcterms:W3CDTF">2019-01-10T20:34:19Z</dcterms:created>
  <dcterms:modified xsi:type="dcterms:W3CDTF">2019-10-15T08:53:13Z</dcterms:modified>
</cp:coreProperties>
</file>