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0B"/>
    <a:srgbClr val="A663CC"/>
    <a:srgbClr val="3A86FF"/>
    <a:srgbClr val="8338EC"/>
    <a:srgbClr val="FB5607"/>
    <a:srgbClr val="FF00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2" autoAdjust="0"/>
    <p:restoredTop sz="94660"/>
  </p:normalViewPr>
  <p:slideViewPr>
    <p:cSldViewPr snapToGrid="0">
      <p:cViewPr varScale="1">
        <p:scale>
          <a:sx n="86" d="100"/>
          <a:sy n="86" d="100"/>
        </p:scale>
        <p:origin x="4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gan sharma" userId="33bd83666a66f89e" providerId="LiveId" clId="{E5141B27-6DFC-4358-B8E7-6C4C99F19C8C}"/>
    <pc:docChg chg="undo custSel addSld delSld modSld sldOrd">
      <pc:chgData name="gagan sharma" userId="33bd83666a66f89e" providerId="LiveId" clId="{E5141B27-6DFC-4358-B8E7-6C4C99F19C8C}" dt="2022-05-22T11:44:12.357" v="1833"/>
      <pc:docMkLst>
        <pc:docMk/>
      </pc:docMkLst>
      <pc:sldChg chg="addSp delSp modSp del">
        <pc:chgData name="gagan sharma" userId="33bd83666a66f89e" providerId="LiveId" clId="{E5141B27-6DFC-4358-B8E7-6C4C99F19C8C}" dt="2022-05-22T10:09:17.283" v="809" actId="2696"/>
        <pc:sldMkLst>
          <pc:docMk/>
          <pc:sldMk cId="451070949" sldId="256"/>
        </pc:sldMkLst>
        <pc:spChg chg="mod">
          <ac:chgData name="gagan sharma" userId="33bd83666a66f89e" providerId="LiveId" clId="{E5141B27-6DFC-4358-B8E7-6C4C99F19C8C}" dt="2022-05-22T09:24:56.205" v="35" actId="1076"/>
          <ac:spMkLst>
            <pc:docMk/>
            <pc:sldMk cId="451070949" sldId="256"/>
            <ac:spMk id="15" creationId="{B1E0B4C3-26A4-4C1F-8FC1-FC185828BDD0}"/>
          </ac:spMkLst>
        </pc:spChg>
        <pc:spChg chg="add del mod">
          <ac:chgData name="gagan sharma" userId="33bd83666a66f89e" providerId="LiveId" clId="{E5141B27-6DFC-4358-B8E7-6C4C99F19C8C}" dt="2022-05-22T09:24:43.509" v="29" actId="767"/>
          <ac:spMkLst>
            <pc:docMk/>
            <pc:sldMk cId="451070949" sldId="256"/>
            <ac:spMk id="28" creationId="{45D925F6-BF01-427B-9A32-FD7670F0FF72}"/>
          </ac:spMkLst>
        </pc:spChg>
        <pc:grpChg chg="mod">
          <ac:chgData name="gagan sharma" userId="33bd83666a66f89e" providerId="LiveId" clId="{E5141B27-6DFC-4358-B8E7-6C4C99F19C8C}" dt="2022-05-22T09:24:56.676" v="36" actId="1076"/>
          <ac:grpSpMkLst>
            <pc:docMk/>
            <pc:sldMk cId="451070949" sldId="256"/>
            <ac:grpSpMk id="24" creationId="{67AC3E3D-DF0C-4CE8-BEA0-88C1ADD9406A}"/>
          </ac:grpSpMkLst>
        </pc:grpChg>
        <pc:grpChg chg="mod">
          <ac:chgData name="gagan sharma" userId="33bd83666a66f89e" providerId="LiveId" clId="{E5141B27-6DFC-4358-B8E7-6C4C99F19C8C}" dt="2022-05-22T09:24:56.676" v="36" actId="1076"/>
          <ac:grpSpMkLst>
            <pc:docMk/>
            <pc:sldMk cId="451070949" sldId="256"/>
            <ac:grpSpMk id="25" creationId="{11BA9CDA-3918-4A17-A179-20E64D25B44F}"/>
          </ac:grpSpMkLst>
        </pc:grpChg>
        <pc:grpChg chg="mod">
          <ac:chgData name="gagan sharma" userId="33bd83666a66f89e" providerId="LiveId" clId="{E5141B27-6DFC-4358-B8E7-6C4C99F19C8C}" dt="2022-05-22T09:24:56.676" v="36" actId="1076"/>
          <ac:grpSpMkLst>
            <pc:docMk/>
            <pc:sldMk cId="451070949" sldId="256"/>
            <ac:grpSpMk id="26" creationId="{0D675ADC-FD53-46EA-B1DE-4980364FCFB4}"/>
          </ac:grpSpMkLst>
        </pc:grpChg>
        <pc:grpChg chg="mod">
          <ac:chgData name="gagan sharma" userId="33bd83666a66f89e" providerId="LiveId" clId="{E5141B27-6DFC-4358-B8E7-6C4C99F19C8C}" dt="2022-05-22T09:24:56.676" v="36" actId="1076"/>
          <ac:grpSpMkLst>
            <pc:docMk/>
            <pc:sldMk cId="451070949" sldId="256"/>
            <ac:grpSpMk id="27" creationId="{71E35748-78B4-4E63-9528-88814B4DEBE8}"/>
          </ac:grpSpMkLst>
        </pc:grpChg>
      </pc:sldChg>
      <pc:sldChg chg="addSp delSp modSp setBg modAnim">
        <pc:chgData name="gagan sharma" userId="33bd83666a66f89e" providerId="LiveId" clId="{E5141B27-6DFC-4358-B8E7-6C4C99F19C8C}" dt="2022-05-22T11:34:53.821" v="1765" actId="1076"/>
        <pc:sldMkLst>
          <pc:docMk/>
          <pc:sldMk cId="356632805" sldId="257"/>
        </pc:sldMkLst>
        <pc:spChg chg="del">
          <ac:chgData name="gagan sharma" userId="33bd83666a66f89e" providerId="LiveId" clId="{E5141B27-6DFC-4358-B8E7-6C4C99F19C8C}" dt="2022-05-22T09:25:09.323" v="37"/>
          <ac:spMkLst>
            <pc:docMk/>
            <pc:sldMk cId="356632805" sldId="257"/>
            <ac:spMk id="2" creationId="{565460C5-DBAC-426D-A9DF-D66980599CF4}"/>
          </ac:spMkLst>
        </pc:spChg>
        <pc:spChg chg="del">
          <ac:chgData name="gagan sharma" userId="33bd83666a66f89e" providerId="LiveId" clId="{E5141B27-6DFC-4358-B8E7-6C4C99F19C8C}" dt="2022-05-22T09:25:09.323" v="37"/>
          <ac:spMkLst>
            <pc:docMk/>
            <pc:sldMk cId="356632805" sldId="257"/>
            <ac:spMk id="3" creationId="{9D52463C-7CFB-492A-B52E-AED5C88C53C7}"/>
          </ac:spMkLst>
        </pc:spChg>
        <pc:spChg chg="del">
          <ac:chgData name="gagan sharma" userId="33bd83666a66f89e" providerId="LiveId" clId="{E5141B27-6DFC-4358-B8E7-6C4C99F19C8C}" dt="2022-05-22T09:25:09.323" v="37"/>
          <ac:spMkLst>
            <pc:docMk/>
            <pc:sldMk cId="356632805" sldId="257"/>
            <ac:spMk id="4" creationId="{69B4A918-9181-4094-BEBF-E48B14146050}"/>
          </ac:spMkLst>
        </pc:spChg>
        <pc:spChg chg="add mod">
          <ac:chgData name="gagan sharma" userId="33bd83666a66f89e" providerId="LiveId" clId="{E5141B27-6DFC-4358-B8E7-6C4C99F19C8C}" dt="2022-05-22T09:58:38.018" v="504" actId="1076"/>
          <ac:spMkLst>
            <pc:docMk/>
            <pc:sldMk cId="356632805" sldId="257"/>
            <ac:spMk id="5" creationId="{1D903DD7-FEF4-4848-AF48-F453742BA382}"/>
          </ac:spMkLst>
        </pc:spChg>
        <pc:spChg chg="add mod">
          <ac:chgData name="gagan sharma" userId="33bd83666a66f89e" providerId="LiveId" clId="{E5141B27-6DFC-4358-B8E7-6C4C99F19C8C}" dt="2022-05-22T09:27:10.866" v="72" actId="164"/>
          <ac:spMkLst>
            <pc:docMk/>
            <pc:sldMk cId="356632805" sldId="257"/>
            <ac:spMk id="6" creationId="{9166CEDF-6DB6-4A5B-85C4-0060A913D44D}"/>
          </ac:spMkLst>
        </pc:spChg>
        <pc:spChg chg="add mod">
          <ac:chgData name="gagan sharma" userId="33bd83666a66f89e" providerId="LiveId" clId="{E5141B27-6DFC-4358-B8E7-6C4C99F19C8C}" dt="2022-05-22T09:27:10.866" v="72" actId="164"/>
          <ac:spMkLst>
            <pc:docMk/>
            <pc:sldMk cId="356632805" sldId="257"/>
            <ac:spMk id="7" creationId="{C4687B45-E2FE-4927-AF20-22AAF0335520}"/>
          </ac:spMkLst>
        </pc:spChg>
        <pc:spChg chg="add mod ord">
          <ac:chgData name="gagan sharma" userId="33bd83666a66f89e" providerId="LiveId" clId="{E5141B27-6DFC-4358-B8E7-6C4C99F19C8C}" dt="2022-05-22T09:38:09.051" v="283" actId="171"/>
          <ac:spMkLst>
            <pc:docMk/>
            <pc:sldMk cId="356632805" sldId="257"/>
            <ac:spMk id="9" creationId="{00EBD98A-DA01-49D3-9A4B-D1DDD4F93B42}"/>
          </ac:spMkLst>
        </pc:spChg>
        <pc:spChg chg="mod">
          <ac:chgData name="gagan sharma" userId="33bd83666a66f89e" providerId="LiveId" clId="{E5141B27-6DFC-4358-B8E7-6C4C99F19C8C}" dt="2022-05-22T09:28:20.279" v="74" actId="207"/>
          <ac:spMkLst>
            <pc:docMk/>
            <pc:sldMk cId="356632805" sldId="257"/>
            <ac:spMk id="11" creationId="{EA3F4A38-FBF2-4D15-9852-EA32484ABDFC}"/>
          </ac:spMkLst>
        </pc:spChg>
        <pc:spChg chg="mod">
          <ac:chgData name="gagan sharma" userId="33bd83666a66f89e" providerId="LiveId" clId="{E5141B27-6DFC-4358-B8E7-6C4C99F19C8C}" dt="2022-05-22T09:55:07.578" v="479" actId="1076"/>
          <ac:spMkLst>
            <pc:docMk/>
            <pc:sldMk cId="356632805" sldId="257"/>
            <ac:spMk id="12" creationId="{9364BCDB-1979-4F84-9467-9DC7E747C4C6}"/>
          </ac:spMkLst>
        </pc:spChg>
        <pc:spChg chg="add mod">
          <ac:chgData name="gagan sharma" userId="33bd83666a66f89e" providerId="LiveId" clId="{E5141B27-6DFC-4358-B8E7-6C4C99F19C8C}" dt="2022-05-22T09:56:58.947" v="492" actId="1076"/>
          <ac:spMkLst>
            <pc:docMk/>
            <pc:sldMk cId="356632805" sldId="257"/>
            <ac:spMk id="13" creationId="{36BB780C-70DB-4729-8FA1-061F6CFD8777}"/>
          </ac:spMkLst>
        </pc:spChg>
        <pc:spChg chg="mod">
          <ac:chgData name="gagan sharma" userId="33bd83666a66f89e" providerId="LiveId" clId="{E5141B27-6DFC-4358-B8E7-6C4C99F19C8C}" dt="2022-05-22T09:28:39.868" v="76" actId="207"/>
          <ac:spMkLst>
            <pc:docMk/>
            <pc:sldMk cId="356632805" sldId="257"/>
            <ac:spMk id="15" creationId="{DD503665-2166-446B-945E-6A3B7C88E794}"/>
          </ac:spMkLst>
        </pc:spChg>
        <pc:spChg chg="mod">
          <ac:chgData name="gagan sharma" userId="33bd83666a66f89e" providerId="LiveId" clId="{E5141B27-6DFC-4358-B8E7-6C4C99F19C8C}" dt="2022-05-22T09:30:00.767" v="83" actId="20577"/>
          <ac:spMkLst>
            <pc:docMk/>
            <pc:sldMk cId="356632805" sldId="257"/>
            <ac:spMk id="16" creationId="{D7729133-A23E-4DB6-B68D-DE6790B229C7}"/>
          </ac:spMkLst>
        </pc:spChg>
        <pc:spChg chg="add mod">
          <ac:chgData name="gagan sharma" userId="33bd83666a66f89e" providerId="LiveId" clId="{E5141B27-6DFC-4358-B8E7-6C4C99F19C8C}" dt="2022-05-22T09:30:22.275" v="85" actId="164"/>
          <ac:spMkLst>
            <pc:docMk/>
            <pc:sldMk cId="356632805" sldId="257"/>
            <ac:spMk id="17" creationId="{FC760A1D-D108-48B7-BB28-8CBCEEFEB43C}"/>
          </ac:spMkLst>
        </pc:spChg>
        <pc:spChg chg="mod">
          <ac:chgData name="gagan sharma" userId="33bd83666a66f89e" providerId="LiveId" clId="{E5141B27-6DFC-4358-B8E7-6C4C99F19C8C}" dt="2022-05-22T09:28:55.964" v="78" actId="207"/>
          <ac:spMkLst>
            <pc:docMk/>
            <pc:sldMk cId="356632805" sldId="257"/>
            <ac:spMk id="19" creationId="{44C6522D-A8D0-4C61-993E-4E7C7EA87C57}"/>
          </ac:spMkLst>
        </pc:spChg>
        <pc:spChg chg="mod">
          <ac:chgData name="gagan sharma" userId="33bd83666a66f89e" providerId="LiveId" clId="{E5141B27-6DFC-4358-B8E7-6C4C99F19C8C}" dt="2022-05-22T09:29:55.084" v="82" actId="20577"/>
          <ac:spMkLst>
            <pc:docMk/>
            <pc:sldMk cId="356632805" sldId="257"/>
            <ac:spMk id="20" creationId="{F3035B03-51F7-420A-845E-A57623D8D3F7}"/>
          </ac:spMkLst>
        </pc:spChg>
        <pc:spChg chg="add mod">
          <ac:chgData name="gagan sharma" userId="33bd83666a66f89e" providerId="LiveId" clId="{E5141B27-6DFC-4358-B8E7-6C4C99F19C8C}" dt="2022-05-22T11:34:40.934" v="1764" actId="403"/>
          <ac:spMkLst>
            <pc:docMk/>
            <pc:sldMk cId="356632805" sldId="257"/>
            <ac:spMk id="26" creationId="{7336D5FB-0508-4268-9430-8BEF4E2412A6}"/>
          </ac:spMkLst>
        </pc:spChg>
        <pc:spChg chg="add del mod ord">
          <ac:chgData name="gagan sharma" userId="33bd83666a66f89e" providerId="LiveId" clId="{E5141B27-6DFC-4358-B8E7-6C4C99F19C8C}" dt="2022-05-22T09:38:33.125" v="295"/>
          <ac:spMkLst>
            <pc:docMk/>
            <pc:sldMk cId="356632805" sldId="257"/>
            <ac:spMk id="28" creationId="{678D6268-F64E-4031-905A-96891527FB70}"/>
          </ac:spMkLst>
        </pc:spChg>
        <pc:spChg chg="add mod">
          <ac:chgData name="gagan sharma" userId="33bd83666a66f89e" providerId="LiveId" clId="{E5141B27-6DFC-4358-B8E7-6C4C99F19C8C}" dt="2022-05-22T10:08:36.520" v="803" actId="122"/>
          <ac:spMkLst>
            <pc:docMk/>
            <pc:sldMk cId="356632805" sldId="257"/>
            <ac:spMk id="30" creationId="{951F3365-0B8A-487E-8D3F-11B934147F25}"/>
          </ac:spMkLst>
        </pc:spChg>
        <pc:spChg chg="add mod">
          <ac:chgData name="gagan sharma" userId="33bd83666a66f89e" providerId="LiveId" clId="{E5141B27-6DFC-4358-B8E7-6C4C99F19C8C}" dt="2022-05-22T10:02:31.806" v="575" actId="12"/>
          <ac:spMkLst>
            <pc:docMk/>
            <pc:sldMk cId="356632805" sldId="257"/>
            <ac:spMk id="32" creationId="{CBB14EE7-FC66-42B0-81BC-D255D0A9D22C}"/>
          </ac:spMkLst>
        </pc:spChg>
        <pc:spChg chg="add mod">
          <ac:chgData name="gagan sharma" userId="33bd83666a66f89e" providerId="LiveId" clId="{E5141B27-6DFC-4358-B8E7-6C4C99F19C8C}" dt="2022-05-22T10:04:25.169" v="618" actId="12"/>
          <ac:spMkLst>
            <pc:docMk/>
            <pc:sldMk cId="356632805" sldId="257"/>
            <ac:spMk id="34" creationId="{176FAAF1-389C-4243-A3A2-2510D286E8A7}"/>
          </ac:spMkLst>
        </pc:spChg>
        <pc:spChg chg="add del mod">
          <ac:chgData name="gagan sharma" userId="33bd83666a66f89e" providerId="LiveId" clId="{E5141B27-6DFC-4358-B8E7-6C4C99F19C8C}" dt="2022-05-22T10:07:35.259" v="796" actId="767"/>
          <ac:spMkLst>
            <pc:docMk/>
            <pc:sldMk cId="356632805" sldId="257"/>
            <ac:spMk id="36" creationId="{F3964B87-1959-4A88-9F24-6C5255B56C17}"/>
          </ac:spMkLst>
        </pc:spChg>
        <pc:grpChg chg="add mod">
          <ac:chgData name="gagan sharma" userId="33bd83666a66f89e" providerId="LiveId" clId="{E5141B27-6DFC-4358-B8E7-6C4C99F19C8C}" dt="2022-05-22T09:30:41.095" v="90" actId="164"/>
          <ac:grpSpMkLst>
            <pc:docMk/>
            <pc:sldMk cId="356632805" sldId="257"/>
            <ac:grpSpMk id="8" creationId="{4CB8F789-B87A-46E9-86E4-70B40BE75F56}"/>
          </ac:grpSpMkLst>
        </pc:grpChg>
        <pc:grpChg chg="add mod">
          <ac:chgData name="gagan sharma" userId="33bd83666a66f89e" providerId="LiveId" clId="{E5141B27-6DFC-4358-B8E7-6C4C99F19C8C}" dt="2022-05-22T09:30:36.580" v="89" actId="164"/>
          <ac:grpSpMkLst>
            <pc:docMk/>
            <pc:sldMk cId="356632805" sldId="257"/>
            <ac:grpSpMk id="10" creationId="{1FCC115E-E97C-4A0F-824E-A75C845D3FB7}"/>
          </ac:grpSpMkLst>
        </pc:grpChg>
        <pc:grpChg chg="add mod">
          <ac:chgData name="gagan sharma" userId="33bd83666a66f89e" providerId="LiveId" clId="{E5141B27-6DFC-4358-B8E7-6C4C99F19C8C}" dt="2022-05-22T09:30:26.512" v="86" actId="164"/>
          <ac:grpSpMkLst>
            <pc:docMk/>
            <pc:sldMk cId="356632805" sldId="257"/>
            <ac:grpSpMk id="14" creationId="{354E58D9-EE4F-4F82-8C83-EAE6410CD663}"/>
          </ac:grpSpMkLst>
        </pc:grpChg>
        <pc:grpChg chg="add mod">
          <ac:chgData name="gagan sharma" userId="33bd83666a66f89e" providerId="LiveId" clId="{E5141B27-6DFC-4358-B8E7-6C4C99F19C8C}" dt="2022-05-22T09:30:22.275" v="85" actId="164"/>
          <ac:grpSpMkLst>
            <pc:docMk/>
            <pc:sldMk cId="356632805" sldId="257"/>
            <ac:grpSpMk id="18" creationId="{79B00176-6131-4CC8-A175-6414BBCE476D}"/>
          </ac:grpSpMkLst>
        </pc:grpChg>
        <pc:grpChg chg="add mod">
          <ac:chgData name="gagan sharma" userId="33bd83666a66f89e" providerId="LiveId" clId="{E5141B27-6DFC-4358-B8E7-6C4C99F19C8C}" dt="2022-05-22T09:43:04.835" v="347" actId="164"/>
          <ac:grpSpMkLst>
            <pc:docMk/>
            <pc:sldMk cId="356632805" sldId="257"/>
            <ac:grpSpMk id="21" creationId="{084C99BD-D094-4867-9AC9-C6F1049D2396}"/>
          </ac:grpSpMkLst>
        </pc:grpChg>
        <pc:grpChg chg="add mod">
          <ac:chgData name="gagan sharma" userId="33bd83666a66f89e" providerId="LiveId" clId="{E5141B27-6DFC-4358-B8E7-6C4C99F19C8C}" dt="2022-05-22T09:41:43.606" v="338" actId="164"/>
          <ac:grpSpMkLst>
            <pc:docMk/>
            <pc:sldMk cId="356632805" sldId="257"/>
            <ac:grpSpMk id="22" creationId="{62098BBE-6326-40D8-9A26-9C0B5CD46AB8}"/>
          </ac:grpSpMkLst>
        </pc:grpChg>
        <pc:grpChg chg="add mod">
          <ac:chgData name="gagan sharma" userId="33bd83666a66f89e" providerId="LiveId" clId="{E5141B27-6DFC-4358-B8E7-6C4C99F19C8C}" dt="2022-05-22T09:30:34.640" v="88" actId="164"/>
          <ac:grpSpMkLst>
            <pc:docMk/>
            <pc:sldMk cId="356632805" sldId="257"/>
            <ac:grpSpMk id="23" creationId="{2F85AA1A-5986-4DD9-BB4D-93B5A19842C0}"/>
          </ac:grpSpMkLst>
        </pc:grpChg>
        <pc:grpChg chg="add mod">
          <ac:chgData name="gagan sharma" userId="33bd83666a66f89e" providerId="LiveId" clId="{E5141B27-6DFC-4358-B8E7-6C4C99F19C8C}" dt="2022-05-22T09:40:31.470" v="313" actId="164"/>
          <ac:grpSpMkLst>
            <pc:docMk/>
            <pc:sldMk cId="356632805" sldId="257"/>
            <ac:grpSpMk id="24" creationId="{75C344C1-8EA9-4568-8E86-E71854C64D40}"/>
          </ac:grpSpMkLst>
        </pc:grpChg>
        <pc:grpChg chg="add mod">
          <ac:chgData name="gagan sharma" userId="33bd83666a66f89e" providerId="LiveId" clId="{E5141B27-6DFC-4358-B8E7-6C4C99F19C8C}" dt="2022-05-22T09:34:09.712" v="249" actId="164"/>
          <ac:grpSpMkLst>
            <pc:docMk/>
            <pc:sldMk cId="356632805" sldId="257"/>
            <ac:grpSpMk id="25" creationId="{90B18E7B-DF1C-4596-BDE2-87A520697BCF}"/>
          </ac:grpSpMkLst>
        </pc:grpChg>
        <pc:grpChg chg="add mod ord">
          <ac:chgData name="gagan sharma" userId="33bd83666a66f89e" providerId="LiveId" clId="{E5141B27-6DFC-4358-B8E7-6C4C99F19C8C}" dt="2022-05-22T11:34:53.821" v="1765" actId="1076"/>
          <ac:grpSpMkLst>
            <pc:docMk/>
            <pc:sldMk cId="356632805" sldId="257"/>
            <ac:grpSpMk id="27" creationId="{A66C596C-0631-4F34-A325-6C2C7FD3912B}"/>
          </ac:grpSpMkLst>
        </pc:grpChg>
        <pc:grpChg chg="add mod ord">
          <ac:chgData name="gagan sharma" userId="33bd83666a66f89e" providerId="LiveId" clId="{E5141B27-6DFC-4358-B8E7-6C4C99F19C8C}" dt="2022-05-22T09:38:09.474" v="284" actId="164"/>
          <ac:grpSpMkLst>
            <pc:docMk/>
            <pc:sldMk cId="356632805" sldId="257"/>
            <ac:grpSpMk id="29" creationId="{DA4A0C07-047F-49D6-87E0-A50AE45142CA}"/>
          </ac:grpSpMkLst>
        </pc:grpChg>
        <pc:grpChg chg="add mod ord">
          <ac:chgData name="gagan sharma" userId="33bd83666a66f89e" providerId="LiveId" clId="{E5141B27-6DFC-4358-B8E7-6C4C99F19C8C}" dt="2022-05-22T10:08:54.935" v="808" actId="1076"/>
          <ac:grpSpMkLst>
            <pc:docMk/>
            <pc:sldMk cId="356632805" sldId="257"/>
            <ac:grpSpMk id="31" creationId="{EE8B6AD7-D579-40A2-B505-15FD43C7484B}"/>
          </ac:grpSpMkLst>
        </pc:grpChg>
        <pc:grpChg chg="add mod ord">
          <ac:chgData name="gagan sharma" userId="33bd83666a66f89e" providerId="LiveId" clId="{E5141B27-6DFC-4358-B8E7-6C4C99F19C8C}" dt="2022-05-22T10:08:49.945" v="807" actId="1076"/>
          <ac:grpSpMkLst>
            <pc:docMk/>
            <pc:sldMk cId="356632805" sldId="257"/>
            <ac:grpSpMk id="33" creationId="{18D2C98A-6ADA-4F30-8998-193F96C426B2}"/>
          </ac:grpSpMkLst>
        </pc:grpChg>
        <pc:grpChg chg="add mod">
          <ac:chgData name="gagan sharma" userId="33bd83666a66f89e" providerId="LiveId" clId="{E5141B27-6DFC-4358-B8E7-6C4C99F19C8C}" dt="2022-05-22T10:03:59.098" v="612"/>
          <ac:grpSpMkLst>
            <pc:docMk/>
            <pc:sldMk cId="356632805" sldId="257"/>
            <ac:grpSpMk id="35" creationId="{39E3CED6-8ECD-463D-A0A1-1B46ECBD56DE}"/>
          </ac:grpSpMkLst>
        </pc:grpChg>
      </pc:sldChg>
      <pc:sldChg chg="addSp delSp modSp new add setBg modAnim">
        <pc:chgData name="gagan sharma" userId="33bd83666a66f89e" providerId="LiveId" clId="{E5141B27-6DFC-4358-B8E7-6C4C99F19C8C}" dt="2022-05-22T11:44:12.357" v="1833"/>
        <pc:sldMkLst>
          <pc:docMk/>
          <pc:sldMk cId="3452890509" sldId="258"/>
        </pc:sldMkLst>
        <pc:spChg chg="add del mod">
          <ac:chgData name="gagan sharma" userId="33bd83666a66f89e" providerId="LiveId" clId="{E5141B27-6DFC-4358-B8E7-6C4C99F19C8C}" dt="2022-05-22T10:10:32.593" v="813"/>
          <ac:spMkLst>
            <pc:docMk/>
            <pc:sldMk cId="3452890509" sldId="258"/>
            <ac:spMk id="2" creationId="{AE6CAC4D-2182-46DB-BF49-677F608EC143}"/>
          </ac:spMkLst>
        </pc:spChg>
        <pc:spChg chg="add del mod">
          <ac:chgData name="gagan sharma" userId="33bd83666a66f89e" providerId="LiveId" clId="{E5141B27-6DFC-4358-B8E7-6C4C99F19C8C}" dt="2022-05-22T10:10:32.593" v="813"/>
          <ac:spMkLst>
            <pc:docMk/>
            <pc:sldMk cId="3452890509" sldId="258"/>
            <ac:spMk id="3" creationId="{F1D0A96E-59CF-4C9A-8006-20471174FD1D}"/>
          </ac:spMkLst>
        </pc:spChg>
        <pc:spChg chg="add mod">
          <ac:chgData name="gagan sharma" userId="33bd83666a66f89e" providerId="LiveId" clId="{E5141B27-6DFC-4358-B8E7-6C4C99F19C8C}" dt="2022-05-22T11:42:32.865" v="1831" actId="2711"/>
          <ac:spMkLst>
            <pc:docMk/>
            <pc:sldMk cId="3452890509" sldId="258"/>
            <ac:spMk id="4" creationId="{EE5B884B-5E7E-456E-B735-657943A980A1}"/>
          </ac:spMkLst>
        </pc:spChg>
      </pc:sldChg>
      <pc:sldChg chg="addSp modSp new add setBg">
        <pc:chgData name="gagan sharma" userId="33bd83666a66f89e" providerId="LiveId" clId="{E5141B27-6DFC-4358-B8E7-6C4C99F19C8C}" dt="2022-05-22T10:16:36.473" v="867" actId="123"/>
        <pc:sldMkLst>
          <pc:docMk/>
          <pc:sldMk cId="2514186765" sldId="259"/>
        </pc:sldMkLst>
        <pc:spChg chg="add mod">
          <ac:chgData name="gagan sharma" userId="33bd83666a66f89e" providerId="LiveId" clId="{E5141B27-6DFC-4358-B8E7-6C4C99F19C8C}" dt="2022-05-22T10:16:36.473" v="867" actId="123"/>
          <ac:spMkLst>
            <pc:docMk/>
            <pc:sldMk cId="2514186765" sldId="259"/>
            <ac:spMk id="2" creationId="{0C58CF8F-E05E-4AA8-A8D8-A8AA02654CC5}"/>
          </ac:spMkLst>
        </pc:spChg>
      </pc:sldChg>
      <pc:sldChg chg="addSp modSp new add setBg">
        <pc:chgData name="gagan sharma" userId="33bd83666a66f89e" providerId="LiveId" clId="{E5141B27-6DFC-4358-B8E7-6C4C99F19C8C}" dt="2022-05-22T10:21:09.105" v="888" actId="403"/>
        <pc:sldMkLst>
          <pc:docMk/>
          <pc:sldMk cId="2478030779" sldId="260"/>
        </pc:sldMkLst>
        <pc:spChg chg="add mod">
          <ac:chgData name="gagan sharma" userId="33bd83666a66f89e" providerId="LiveId" clId="{E5141B27-6DFC-4358-B8E7-6C4C99F19C8C}" dt="2022-05-22T10:21:09.105" v="888" actId="403"/>
          <ac:spMkLst>
            <pc:docMk/>
            <pc:sldMk cId="2478030779" sldId="260"/>
            <ac:spMk id="2" creationId="{AB0D1EDB-1F1F-4AA0-A759-5344088DAFFE}"/>
          </ac:spMkLst>
        </pc:spChg>
      </pc:sldChg>
      <pc:sldChg chg="addSp delSp modSp new add setBg">
        <pc:chgData name="gagan sharma" userId="33bd83666a66f89e" providerId="LiveId" clId="{E5141B27-6DFC-4358-B8E7-6C4C99F19C8C}" dt="2022-05-22T10:23:57.287" v="925" actId="12"/>
        <pc:sldMkLst>
          <pc:docMk/>
          <pc:sldMk cId="2190149357" sldId="261"/>
        </pc:sldMkLst>
        <pc:spChg chg="add mod">
          <ac:chgData name="gagan sharma" userId="33bd83666a66f89e" providerId="LiveId" clId="{E5141B27-6DFC-4358-B8E7-6C4C99F19C8C}" dt="2022-05-22T10:23:57.287" v="925" actId="12"/>
          <ac:spMkLst>
            <pc:docMk/>
            <pc:sldMk cId="2190149357" sldId="261"/>
            <ac:spMk id="2" creationId="{AA6BC316-F93E-4185-BE54-C9350C378D11}"/>
          </ac:spMkLst>
        </pc:spChg>
        <pc:spChg chg="add del">
          <ac:chgData name="gagan sharma" userId="33bd83666a66f89e" providerId="LiveId" clId="{E5141B27-6DFC-4358-B8E7-6C4C99F19C8C}" dt="2022-05-22T10:22:05.076" v="895"/>
          <ac:spMkLst>
            <pc:docMk/>
            <pc:sldMk cId="2190149357" sldId="261"/>
            <ac:spMk id="3" creationId="{B630A776-82E9-4B57-801A-C267BEEA26EB}"/>
          </ac:spMkLst>
        </pc:spChg>
      </pc:sldChg>
      <pc:sldChg chg="addSp modSp new add setBg">
        <pc:chgData name="gagan sharma" userId="33bd83666a66f89e" providerId="LiveId" clId="{E5141B27-6DFC-4358-B8E7-6C4C99F19C8C}" dt="2022-05-22T10:29:26.396" v="963" actId="20577"/>
        <pc:sldMkLst>
          <pc:docMk/>
          <pc:sldMk cId="254241990" sldId="262"/>
        </pc:sldMkLst>
        <pc:spChg chg="add mod">
          <ac:chgData name="gagan sharma" userId="33bd83666a66f89e" providerId="LiveId" clId="{E5141B27-6DFC-4358-B8E7-6C4C99F19C8C}" dt="2022-05-22T10:29:26.396" v="963" actId="20577"/>
          <ac:spMkLst>
            <pc:docMk/>
            <pc:sldMk cId="254241990" sldId="262"/>
            <ac:spMk id="2" creationId="{7FD8A92B-A00B-4CA5-9CD5-9895D8DBA93A}"/>
          </ac:spMkLst>
        </pc:spChg>
      </pc:sldChg>
      <pc:sldChg chg="addSp delSp modSp new add setBg">
        <pc:chgData name="gagan sharma" userId="33bd83666a66f89e" providerId="LiveId" clId="{E5141B27-6DFC-4358-B8E7-6C4C99F19C8C}" dt="2022-05-22T10:30:46.741" v="971" actId="21"/>
        <pc:sldMkLst>
          <pc:docMk/>
          <pc:sldMk cId="3272438122" sldId="263"/>
        </pc:sldMkLst>
        <pc:spChg chg="add mod">
          <ac:chgData name="gagan sharma" userId="33bd83666a66f89e" providerId="LiveId" clId="{E5141B27-6DFC-4358-B8E7-6C4C99F19C8C}" dt="2022-05-22T10:30:31.828" v="968"/>
          <ac:spMkLst>
            <pc:docMk/>
            <pc:sldMk cId="3272438122" sldId="263"/>
            <ac:spMk id="2" creationId="{0C3992BD-EC07-44F6-A989-21D7A8B14574}"/>
          </ac:spMkLst>
        </pc:spChg>
        <pc:spChg chg="add del mod">
          <ac:chgData name="gagan sharma" userId="33bd83666a66f89e" providerId="LiveId" clId="{E5141B27-6DFC-4358-B8E7-6C4C99F19C8C}" dt="2022-05-22T10:30:46.741" v="971" actId="21"/>
          <ac:spMkLst>
            <pc:docMk/>
            <pc:sldMk cId="3272438122" sldId="263"/>
            <ac:spMk id="3" creationId="{F4652CD2-9513-4B9F-A900-B7D7D5A6A5FC}"/>
          </ac:spMkLst>
        </pc:spChg>
      </pc:sldChg>
      <pc:sldChg chg="delSp modSp new add setBg">
        <pc:chgData name="gagan sharma" userId="33bd83666a66f89e" providerId="LiveId" clId="{E5141B27-6DFC-4358-B8E7-6C4C99F19C8C}" dt="2022-05-22T11:26:45.352" v="1624" actId="21"/>
        <pc:sldMkLst>
          <pc:docMk/>
          <pc:sldMk cId="817963654" sldId="264"/>
        </pc:sldMkLst>
        <pc:spChg chg="del">
          <ac:chgData name="gagan sharma" userId="33bd83666a66f89e" providerId="LiveId" clId="{E5141B27-6DFC-4358-B8E7-6C4C99F19C8C}" dt="2022-05-22T11:26:45.352" v="1624" actId="21"/>
          <ac:spMkLst>
            <pc:docMk/>
            <pc:sldMk cId="817963654" sldId="264"/>
            <ac:spMk id="2" creationId="{C30441BA-A051-4C9C-B7B0-1B3D01A0B6CD}"/>
          </ac:spMkLst>
        </pc:spChg>
        <pc:spChg chg="mod">
          <ac:chgData name="gagan sharma" userId="33bd83666a66f89e" providerId="LiveId" clId="{E5141B27-6DFC-4358-B8E7-6C4C99F19C8C}" dt="2022-05-22T10:31:17.187" v="974"/>
          <ac:spMkLst>
            <pc:docMk/>
            <pc:sldMk cId="817963654" sldId="264"/>
            <ac:spMk id="3" creationId="{810A58DE-8730-4053-9A9C-DAFD67055DAB}"/>
          </ac:spMkLst>
        </pc:spChg>
      </pc:sldChg>
      <pc:sldChg chg="addSp delSp modSp new add">
        <pc:chgData name="gagan sharma" userId="33bd83666a66f89e" providerId="LiveId" clId="{E5141B27-6DFC-4358-B8E7-6C4C99F19C8C}" dt="2022-05-22T11:11:05.144" v="1400" actId="123"/>
        <pc:sldMkLst>
          <pc:docMk/>
          <pc:sldMk cId="3249110220" sldId="265"/>
        </pc:sldMkLst>
        <pc:spChg chg="del">
          <ac:chgData name="gagan sharma" userId="33bd83666a66f89e" providerId="LiveId" clId="{E5141B27-6DFC-4358-B8E7-6C4C99F19C8C}" dt="2022-05-22T10:32:27.618" v="983" actId="21"/>
          <ac:spMkLst>
            <pc:docMk/>
            <pc:sldMk cId="3249110220" sldId="265"/>
            <ac:spMk id="2" creationId="{32C0062F-E97A-4491-973C-6B007317C9CB}"/>
          </ac:spMkLst>
        </pc:spChg>
        <pc:spChg chg="del">
          <ac:chgData name="gagan sharma" userId="33bd83666a66f89e" providerId="LiveId" clId="{E5141B27-6DFC-4358-B8E7-6C4C99F19C8C}" dt="2022-05-22T10:32:02.055" v="977"/>
          <ac:spMkLst>
            <pc:docMk/>
            <pc:sldMk cId="3249110220" sldId="265"/>
            <ac:spMk id="3" creationId="{76A98881-DECA-4D52-BC18-44D242B18C53}"/>
          </ac:spMkLst>
        </pc:spChg>
        <pc:spChg chg="add mod">
          <ac:chgData name="gagan sharma" userId="33bd83666a66f89e" providerId="LiveId" clId="{E5141B27-6DFC-4358-B8E7-6C4C99F19C8C}" dt="2022-05-22T11:11:05.144" v="1400" actId="123"/>
          <ac:spMkLst>
            <pc:docMk/>
            <pc:sldMk cId="3249110220" sldId="265"/>
            <ac:spMk id="5" creationId="{4BEB7368-2975-4996-A691-5FC81022E34D}"/>
          </ac:spMkLst>
        </pc:spChg>
        <pc:graphicFrameChg chg="add mod">
          <ac:chgData name="gagan sharma" userId="33bd83666a66f89e" providerId="LiveId" clId="{E5141B27-6DFC-4358-B8E7-6C4C99F19C8C}" dt="2022-05-22T10:32:39.024" v="986" actId="1076"/>
          <ac:graphicFrameMkLst>
            <pc:docMk/>
            <pc:sldMk cId="3249110220" sldId="265"/>
            <ac:graphicFrameMk id="4" creationId="{D718BEF0-DC0D-4254-BD18-B6E9913CE5E4}"/>
          </ac:graphicFrameMkLst>
        </pc:graphicFrameChg>
      </pc:sldChg>
      <pc:sldChg chg="delSp modSp new add">
        <pc:chgData name="gagan sharma" userId="33bd83666a66f89e" providerId="LiveId" clId="{E5141B27-6DFC-4358-B8E7-6C4C99F19C8C}" dt="2022-05-22T11:11:18.488" v="1401" actId="21"/>
        <pc:sldMkLst>
          <pc:docMk/>
          <pc:sldMk cId="2167629764" sldId="266"/>
        </pc:sldMkLst>
        <pc:spChg chg="del">
          <ac:chgData name="gagan sharma" userId="33bd83666a66f89e" providerId="LiveId" clId="{E5141B27-6DFC-4358-B8E7-6C4C99F19C8C}" dt="2022-05-22T11:11:18.488" v="1401" actId="21"/>
          <ac:spMkLst>
            <pc:docMk/>
            <pc:sldMk cId="2167629764" sldId="266"/>
            <ac:spMk id="2" creationId="{3C7DD5F5-91ED-4D44-A709-DF67F7FFEADD}"/>
          </ac:spMkLst>
        </pc:spChg>
        <pc:spChg chg="mod">
          <ac:chgData name="gagan sharma" userId="33bd83666a66f89e" providerId="LiveId" clId="{E5141B27-6DFC-4358-B8E7-6C4C99F19C8C}" dt="2022-05-22T10:41:39.823" v="1027"/>
          <ac:spMkLst>
            <pc:docMk/>
            <pc:sldMk cId="2167629764" sldId="266"/>
            <ac:spMk id="3" creationId="{92DCFDAF-BE67-4CD6-BC08-30A7532A4F48}"/>
          </ac:spMkLst>
        </pc:spChg>
      </pc:sldChg>
      <pc:sldChg chg="addSp delSp modSp new add">
        <pc:chgData name="gagan sharma" userId="33bd83666a66f89e" providerId="LiveId" clId="{E5141B27-6DFC-4358-B8E7-6C4C99F19C8C}" dt="2022-05-22T11:16:22.242" v="1489" actId="20577"/>
        <pc:sldMkLst>
          <pc:docMk/>
          <pc:sldMk cId="2179060651" sldId="267"/>
        </pc:sldMkLst>
        <pc:spChg chg="del">
          <ac:chgData name="gagan sharma" userId="33bd83666a66f89e" providerId="LiveId" clId="{E5141B27-6DFC-4358-B8E7-6C4C99F19C8C}" dt="2022-05-22T10:42:19.683" v="1036" actId="21"/>
          <ac:spMkLst>
            <pc:docMk/>
            <pc:sldMk cId="2179060651" sldId="267"/>
            <ac:spMk id="2" creationId="{AF2A6C37-764D-4706-9194-D3F3E56968B5}"/>
          </ac:spMkLst>
        </pc:spChg>
        <pc:spChg chg="del">
          <ac:chgData name="gagan sharma" userId="33bd83666a66f89e" providerId="LiveId" clId="{E5141B27-6DFC-4358-B8E7-6C4C99F19C8C}" dt="2022-05-22T10:41:57.548" v="1030"/>
          <ac:spMkLst>
            <pc:docMk/>
            <pc:sldMk cId="2179060651" sldId="267"/>
            <ac:spMk id="3" creationId="{9586AA4D-09C2-4FA4-9702-82125DCB5CC0}"/>
          </ac:spMkLst>
        </pc:spChg>
        <pc:spChg chg="add mod">
          <ac:chgData name="gagan sharma" userId="33bd83666a66f89e" providerId="LiveId" clId="{E5141B27-6DFC-4358-B8E7-6C4C99F19C8C}" dt="2022-05-22T11:16:22.242" v="1489" actId="20577"/>
          <ac:spMkLst>
            <pc:docMk/>
            <pc:sldMk cId="2179060651" sldId="267"/>
            <ac:spMk id="5" creationId="{31363F49-A1EC-4FED-948D-CE2799AAECFB}"/>
          </ac:spMkLst>
        </pc:spChg>
        <pc:graphicFrameChg chg="add mod">
          <ac:chgData name="gagan sharma" userId="33bd83666a66f89e" providerId="LiveId" clId="{E5141B27-6DFC-4358-B8E7-6C4C99F19C8C}" dt="2022-05-22T10:42:22.348" v="1037" actId="1076"/>
          <ac:graphicFrameMkLst>
            <pc:docMk/>
            <pc:sldMk cId="2179060651" sldId="267"/>
            <ac:graphicFrameMk id="4" creationId="{533C29A7-171A-4FA9-8C6E-88ADB2561E00}"/>
          </ac:graphicFrameMkLst>
        </pc:graphicFrameChg>
      </pc:sldChg>
      <pc:sldChg chg="delSp modSp new add">
        <pc:chgData name="gagan sharma" userId="33bd83666a66f89e" providerId="LiveId" clId="{E5141B27-6DFC-4358-B8E7-6C4C99F19C8C}" dt="2022-05-22T11:26:55.137" v="1627" actId="20577"/>
        <pc:sldMkLst>
          <pc:docMk/>
          <pc:sldMk cId="240116309" sldId="268"/>
        </pc:sldMkLst>
        <pc:spChg chg="del">
          <ac:chgData name="gagan sharma" userId="33bd83666a66f89e" providerId="LiveId" clId="{E5141B27-6DFC-4358-B8E7-6C4C99F19C8C}" dt="2022-05-22T11:16:35.643" v="1490" actId="21"/>
          <ac:spMkLst>
            <pc:docMk/>
            <pc:sldMk cId="240116309" sldId="268"/>
            <ac:spMk id="2" creationId="{40789AFA-174C-45B3-A5D1-DBF0B7776198}"/>
          </ac:spMkLst>
        </pc:spChg>
        <pc:spChg chg="mod">
          <ac:chgData name="gagan sharma" userId="33bd83666a66f89e" providerId="LiveId" clId="{E5141B27-6DFC-4358-B8E7-6C4C99F19C8C}" dt="2022-05-22T11:26:55.137" v="1627" actId="20577"/>
          <ac:spMkLst>
            <pc:docMk/>
            <pc:sldMk cId="240116309" sldId="268"/>
            <ac:spMk id="3" creationId="{727F6DC3-21BF-41CD-AB8A-05D5DD044672}"/>
          </ac:spMkLst>
        </pc:spChg>
      </pc:sldChg>
      <pc:sldChg chg="addSp delSp modSp new add">
        <pc:chgData name="gagan sharma" userId="33bd83666a66f89e" providerId="LiveId" clId="{E5141B27-6DFC-4358-B8E7-6C4C99F19C8C}" dt="2022-05-22T11:16:10.186" v="1488" actId="14100"/>
        <pc:sldMkLst>
          <pc:docMk/>
          <pc:sldMk cId="414532714" sldId="269"/>
        </pc:sldMkLst>
        <pc:spChg chg="del">
          <ac:chgData name="gagan sharma" userId="33bd83666a66f89e" providerId="LiveId" clId="{E5141B27-6DFC-4358-B8E7-6C4C99F19C8C}" dt="2022-05-22T10:43:58.591" v="1065" actId="21"/>
          <ac:spMkLst>
            <pc:docMk/>
            <pc:sldMk cId="414532714" sldId="269"/>
            <ac:spMk id="2" creationId="{C46096D8-64AC-4B0D-A642-E2CC2A86F6CD}"/>
          </ac:spMkLst>
        </pc:spChg>
        <pc:spChg chg="del">
          <ac:chgData name="gagan sharma" userId="33bd83666a66f89e" providerId="LiveId" clId="{E5141B27-6DFC-4358-B8E7-6C4C99F19C8C}" dt="2022-05-22T10:43:37.061" v="1059"/>
          <ac:spMkLst>
            <pc:docMk/>
            <pc:sldMk cId="414532714" sldId="269"/>
            <ac:spMk id="3" creationId="{B8462E89-5EB1-46D4-AD91-374DF34CD4A5}"/>
          </ac:spMkLst>
        </pc:spChg>
        <pc:spChg chg="add del mod">
          <ac:chgData name="gagan sharma" userId="33bd83666a66f89e" providerId="LiveId" clId="{E5141B27-6DFC-4358-B8E7-6C4C99F19C8C}" dt="2022-05-22T10:44:58.896" v="1070"/>
          <ac:spMkLst>
            <pc:docMk/>
            <pc:sldMk cId="414532714" sldId="269"/>
            <ac:spMk id="5" creationId="{7F678604-146B-4D7C-82E9-734B2BE7D06D}"/>
          </ac:spMkLst>
        </pc:spChg>
        <pc:spChg chg="add del mod">
          <ac:chgData name="gagan sharma" userId="33bd83666a66f89e" providerId="LiveId" clId="{E5141B27-6DFC-4358-B8E7-6C4C99F19C8C}" dt="2022-05-22T10:45:50.387" v="1078"/>
          <ac:spMkLst>
            <pc:docMk/>
            <pc:sldMk cId="414532714" sldId="269"/>
            <ac:spMk id="7" creationId="{9462061B-7894-4458-91F7-9EDC43E27E9D}"/>
          </ac:spMkLst>
        </pc:spChg>
        <pc:spChg chg="add mod">
          <ac:chgData name="gagan sharma" userId="33bd83666a66f89e" providerId="LiveId" clId="{E5141B27-6DFC-4358-B8E7-6C4C99F19C8C}" dt="2022-05-22T11:16:10.186" v="1488" actId="14100"/>
          <ac:spMkLst>
            <pc:docMk/>
            <pc:sldMk cId="414532714" sldId="269"/>
            <ac:spMk id="9" creationId="{67FC4B17-BF09-4E88-A9A8-10BC52A6ACCA}"/>
          </ac:spMkLst>
        </pc:spChg>
        <pc:graphicFrameChg chg="add del mod">
          <ac:chgData name="gagan sharma" userId="33bd83666a66f89e" providerId="LiveId" clId="{E5141B27-6DFC-4358-B8E7-6C4C99F19C8C}" dt="2022-05-22T10:45:35.976" v="1077" actId="21"/>
          <ac:graphicFrameMkLst>
            <pc:docMk/>
            <pc:sldMk cId="414532714" sldId="269"/>
            <ac:graphicFrameMk id="4" creationId="{01D8A54C-10D3-420A-9A9E-C757BC5CB9F3}"/>
          </ac:graphicFrameMkLst>
        </pc:graphicFrameChg>
        <pc:graphicFrameChg chg="add mod">
          <ac:chgData name="gagan sharma" userId="33bd83666a66f89e" providerId="LiveId" clId="{E5141B27-6DFC-4358-B8E7-6C4C99F19C8C}" dt="2022-05-22T10:46:05.346" v="1084" actId="1076"/>
          <ac:graphicFrameMkLst>
            <pc:docMk/>
            <pc:sldMk cId="414532714" sldId="269"/>
            <ac:graphicFrameMk id="8" creationId="{997DABA0-9A9B-4616-B996-17F5EC679E26}"/>
          </ac:graphicFrameMkLst>
        </pc:graphicFrameChg>
      </pc:sldChg>
      <pc:sldChg chg="delSp modSp new add">
        <pc:chgData name="gagan sharma" userId="33bd83666a66f89e" providerId="LiveId" clId="{E5141B27-6DFC-4358-B8E7-6C4C99F19C8C}" dt="2022-05-22T11:27:04.464" v="1629" actId="20577"/>
        <pc:sldMkLst>
          <pc:docMk/>
          <pc:sldMk cId="1350317444" sldId="270"/>
        </pc:sldMkLst>
        <pc:spChg chg="del">
          <ac:chgData name="gagan sharma" userId="33bd83666a66f89e" providerId="LiveId" clId="{E5141B27-6DFC-4358-B8E7-6C4C99F19C8C}" dt="2022-05-22T10:47:44.603" v="1129" actId="21"/>
          <ac:spMkLst>
            <pc:docMk/>
            <pc:sldMk cId="1350317444" sldId="270"/>
            <ac:spMk id="2" creationId="{B83B2211-C77E-4633-9EBA-0156D8D457EF}"/>
          </ac:spMkLst>
        </pc:spChg>
        <pc:spChg chg="mod">
          <ac:chgData name="gagan sharma" userId="33bd83666a66f89e" providerId="LiveId" clId="{E5141B27-6DFC-4358-B8E7-6C4C99F19C8C}" dt="2022-05-22T11:27:04.464" v="1629" actId="20577"/>
          <ac:spMkLst>
            <pc:docMk/>
            <pc:sldMk cId="1350317444" sldId="270"/>
            <ac:spMk id="3" creationId="{3643B090-2231-4162-8C8C-442AAE3DEFB3}"/>
          </ac:spMkLst>
        </pc:spChg>
      </pc:sldChg>
      <pc:sldChg chg="addSp delSp modSp new add">
        <pc:chgData name="gagan sharma" userId="33bd83666a66f89e" providerId="LiveId" clId="{E5141B27-6DFC-4358-B8E7-6C4C99F19C8C}" dt="2022-05-22T11:17:55.740" v="1498" actId="123"/>
        <pc:sldMkLst>
          <pc:docMk/>
          <pc:sldMk cId="3310437749" sldId="271"/>
        </pc:sldMkLst>
        <pc:spChg chg="del">
          <ac:chgData name="gagan sharma" userId="33bd83666a66f89e" providerId="LiveId" clId="{E5141B27-6DFC-4358-B8E7-6C4C99F19C8C}" dt="2022-05-22T10:47:19.324" v="1111" actId="21"/>
          <ac:spMkLst>
            <pc:docMk/>
            <pc:sldMk cId="3310437749" sldId="271"/>
            <ac:spMk id="2" creationId="{0EBC8806-DBE2-4F83-98D6-38C121420CCF}"/>
          </ac:spMkLst>
        </pc:spChg>
        <pc:spChg chg="del">
          <ac:chgData name="gagan sharma" userId="33bd83666a66f89e" providerId="LiveId" clId="{E5141B27-6DFC-4358-B8E7-6C4C99F19C8C}" dt="2022-05-22T10:47:04.325" v="1106"/>
          <ac:spMkLst>
            <pc:docMk/>
            <pc:sldMk cId="3310437749" sldId="271"/>
            <ac:spMk id="3" creationId="{BA07EBEE-0210-4116-BA3A-D281FA8615CE}"/>
          </ac:spMkLst>
        </pc:spChg>
        <pc:spChg chg="add mod">
          <ac:chgData name="gagan sharma" userId="33bd83666a66f89e" providerId="LiveId" clId="{E5141B27-6DFC-4358-B8E7-6C4C99F19C8C}" dt="2022-05-22T11:17:55.740" v="1498" actId="123"/>
          <ac:spMkLst>
            <pc:docMk/>
            <pc:sldMk cId="3310437749" sldId="271"/>
            <ac:spMk id="5" creationId="{077357EE-5F77-457C-877D-FDBACF7E695A}"/>
          </ac:spMkLst>
        </pc:spChg>
        <pc:graphicFrameChg chg="add mod">
          <ac:chgData name="gagan sharma" userId="33bd83666a66f89e" providerId="LiveId" clId="{E5141B27-6DFC-4358-B8E7-6C4C99F19C8C}" dt="2022-05-22T10:47:22.731" v="1112" actId="1076"/>
          <ac:graphicFrameMkLst>
            <pc:docMk/>
            <pc:sldMk cId="3310437749" sldId="271"/>
            <ac:graphicFrameMk id="4" creationId="{A13CCB9B-813E-4885-BE1A-9D69181000ED}"/>
          </ac:graphicFrameMkLst>
        </pc:graphicFrameChg>
      </pc:sldChg>
      <pc:sldChg chg="delSp modSp new add">
        <pc:chgData name="gagan sharma" userId="33bd83666a66f89e" providerId="LiveId" clId="{E5141B27-6DFC-4358-B8E7-6C4C99F19C8C}" dt="2022-05-22T11:27:10.482" v="1631" actId="20577"/>
        <pc:sldMkLst>
          <pc:docMk/>
          <pc:sldMk cId="2828451001" sldId="272"/>
        </pc:sldMkLst>
        <pc:spChg chg="del">
          <ac:chgData name="gagan sharma" userId="33bd83666a66f89e" providerId="LiveId" clId="{E5141B27-6DFC-4358-B8E7-6C4C99F19C8C}" dt="2022-05-22T11:18:40.850" v="1499" actId="21"/>
          <ac:spMkLst>
            <pc:docMk/>
            <pc:sldMk cId="2828451001" sldId="272"/>
            <ac:spMk id="2" creationId="{4AECAFFF-C28F-4068-978D-5F1BAD7210EB}"/>
          </ac:spMkLst>
        </pc:spChg>
        <pc:spChg chg="mod">
          <ac:chgData name="gagan sharma" userId="33bd83666a66f89e" providerId="LiveId" clId="{E5141B27-6DFC-4358-B8E7-6C4C99F19C8C}" dt="2022-05-22T11:27:10.482" v="1631" actId="20577"/>
          <ac:spMkLst>
            <pc:docMk/>
            <pc:sldMk cId="2828451001" sldId="272"/>
            <ac:spMk id="3" creationId="{2550EEBB-CB56-4553-B989-A9A9B4BF078B}"/>
          </ac:spMkLst>
        </pc:spChg>
      </pc:sldChg>
      <pc:sldChg chg="addSp delSp modSp new add">
        <pc:chgData name="gagan sharma" userId="33bd83666a66f89e" providerId="LiveId" clId="{E5141B27-6DFC-4358-B8E7-6C4C99F19C8C}" dt="2022-05-22T11:20:42.362" v="1541" actId="20577"/>
        <pc:sldMkLst>
          <pc:docMk/>
          <pc:sldMk cId="4099102183" sldId="273"/>
        </pc:sldMkLst>
        <pc:spChg chg="del">
          <ac:chgData name="gagan sharma" userId="33bd83666a66f89e" providerId="LiveId" clId="{E5141B27-6DFC-4358-B8E7-6C4C99F19C8C}" dt="2022-05-22T10:48:34.392" v="1141" actId="21"/>
          <ac:spMkLst>
            <pc:docMk/>
            <pc:sldMk cId="4099102183" sldId="273"/>
            <ac:spMk id="2" creationId="{D21F887D-5F3F-4D80-A2FF-998575301DE1}"/>
          </ac:spMkLst>
        </pc:spChg>
        <pc:spChg chg="del">
          <ac:chgData name="gagan sharma" userId="33bd83666a66f89e" providerId="LiveId" clId="{E5141B27-6DFC-4358-B8E7-6C4C99F19C8C}" dt="2022-05-22T10:48:17.995" v="1135"/>
          <ac:spMkLst>
            <pc:docMk/>
            <pc:sldMk cId="4099102183" sldId="273"/>
            <ac:spMk id="3" creationId="{CF91C6CF-598B-4C91-AE3F-BCB2D0ADE1DE}"/>
          </ac:spMkLst>
        </pc:spChg>
        <pc:spChg chg="add mod">
          <ac:chgData name="gagan sharma" userId="33bd83666a66f89e" providerId="LiveId" clId="{E5141B27-6DFC-4358-B8E7-6C4C99F19C8C}" dt="2022-05-22T11:20:42.362" v="1541" actId="20577"/>
          <ac:spMkLst>
            <pc:docMk/>
            <pc:sldMk cId="4099102183" sldId="273"/>
            <ac:spMk id="5" creationId="{A548432E-00F5-4C2E-8499-6160B37E5B25}"/>
          </ac:spMkLst>
        </pc:spChg>
        <pc:graphicFrameChg chg="add mod">
          <ac:chgData name="gagan sharma" userId="33bd83666a66f89e" providerId="LiveId" clId="{E5141B27-6DFC-4358-B8E7-6C4C99F19C8C}" dt="2022-05-22T10:48:36.961" v="1142" actId="1076"/>
          <ac:graphicFrameMkLst>
            <pc:docMk/>
            <pc:sldMk cId="4099102183" sldId="273"/>
            <ac:graphicFrameMk id="4" creationId="{4D3D0803-EA95-4479-AC36-98F2320AA80D}"/>
          </ac:graphicFrameMkLst>
        </pc:graphicFrameChg>
      </pc:sldChg>
      <pc:sldChg chg="delSp modSp new add">
        <pc:chgData name="gagan sharma" userId="33bd83666a66f89e" providerId="LiveId" clId="{E5141B27-6DFC-4358-B8E7-6C4C99F19C8C}" dt="2022-05-22T11:20:54.809" v="1542" actId="21"/>
        <pc:sldMkLst>
          <pc:docMk/>
          <pc:sldMk cId="3316142032" sldId="274"/>
        </pc:sldMkLst>
        <pc:spChg chg="del">
          <ac:chgData name="gagan sharma" userId="33bd83666a66f89e" providerId="LiveId" clId="{E5141B27-6DFC-4358-B8E7-6C4C99F19C8C}" dt="2022-05-22T11:20:54.809" v="1542" actId="21"/>
          <ac:spMkLst>
            <pc:docMk/>
            <pc:sldMk cId="3316142032" sldId="274"/>
            <ac:spMk id="2" creationId="{80911201-524A-4A17-B411-57965BC8A171}"/>
          </ac:spMkLst>
        </pc:spChg>
        <pc:spChg chg="mod">
          <ac:chgData name="gagan sharma" userId="33bd83666a66f89e" providerId="LiveId" clId="{E5141B27-6DFC-4358-B8E7-6C4C99F19C8C}" dt="2022-05-22T10:49:05.132" v="1159"/>
          <ac:spMkLst>
            <pc:docMk/>
            <pc:sldMk cId="3316142032" sldId="274"/>
            <ac:spMk id="3" creationId="{1C519935-3A43-4040-9BDF-3BB95DDA5421}"/>
          </ac:spMkLst>
        </pc:spChg>
      </pc:sldChg>
      <pc:sldChg chg="addSp delSp modSp new add">
        <pc:chgData name="gagan sharma" userId="33bd83666a66f89e" providerId="LiveId" clId="{E5141B27-6DFC-4358-B8E7-6C4C99F19C8C}" dt="2022-05-22T11:21:29.712" v="1557" actId="2711"/>
        <pc:sldMkLst>
          <pc:docMk/>
          <pc:sldMk cId="3480476105" sldId="275"/>
        </pc:sldMkLst>
        <pc:spChg chg="del">
          <ac:chgData name="gagan sharma" userId="33bd83666a66f89e" providerId="LiveId" clId="{E5141B27-6DFC-4358-B8E7-6C4C99F19C8C}" dt="2022-05-22T10:49:51.519" v="1172" actId="21"/>
          <ac:spMkLst>
            <pc:docMk/>
            <pc:sldMk cId="3480476105" sldId="275"/>
            <ac:spMk id="2" creationId="{28D78E9C-FD14-45CB-AD85-CCC68DCEDC18}"/>
          </ac:spMkLst>
        </pc:spChg>
        <pc:spChg chg="del mod">
          <ac:chgData name="gagan sharma" userId="33bd83666a66f89e" providerId="LiveId" clId="{E5141B27-6DFC-4358-B8E7-6C4C99F19C8C}" dt="2022-05-22T10:49:31.267" v="1164"/>
          <ac:spMkLst>
            <pc:docMk/>
            <pc:sldMk cId="3480476105" sldId="275"/>
            <ac:spMk id="3" creationId="{8F72E605-F970-41B0-A0F7-74685EEEDC77}"/>
          </ac:spMkLst>
        </pc:spChg>
        <pc:spChg chg="add mod">
          <ac:chgData name="gagan sharma" userId="33bd83666a66f89e" providerId="LiveId" clId="{E5141B27-6DFC-4358-B8E7-6C4C99F19C8C}" dt="2022-05-22T11:21:29.712" v="1557" actId="2711"/>
          <ac:spMkLst>
            <pc:docMk/>
            <pc:sldMk cId="3480476105" sldId="275"/>
            <ac:spMk id="5" creationId="{8E532542-A67C-4816-9983-3DF20A5E42F5}"/>
          </ac:spMkLst>
        </pc:spChg>
        <pc:graphicFrameChg chg="add mod">
          <ac:chgData name="gagan sharma" userId="33bd83666a66f89e" providerId="LiveId" clId="{E5141B27-6DFC-4358-B8E7-6C4C99F19C8C}" dt="2022-05-22T10:49:56.408" v="1174" actId="1076"/>
          <ac:graphicFrameMkLst>
            <pc:docMk/>
            <pc:sldMk cId="3480476105" sldId="275"/>
            <ac:graphicFrameMk id="4" creationId="{7C409461-6B55-4067-BFDF-2EA6A8CEEECD}"/>
          </ac:graphicFrameMkLst>
        </pc:graphicFrameChg>
      </pc:sldChg>
      <pc:sldChg chg="delSp modSp new add">
        <pc:chgData name="gagan sharma" userId="33bd83666a66f89e" providerId="LiveId" clId="{E5141B27-6DFC-4358-B8E7-6C4C99F19C8C}" dt="2022-05-22T11:21:44.232" v="1558" actId="21"/>
        <pc:sldMkLst>
          <pc:docMk/>
          <pc:sldMk cId="1631277965" sldId="276"/>
        </pc:sldMkLst>
        <pc:spChg chg="del">
          <ac:chgData name="gagan sharma" userId="33bd83666a66f89e" providerId="LiveId" clId="{E5141B27-6DFC-4358-B8E7-6C4C99F19C8C}" dt="2022-05-22T11:21:44.232" v="1558" actId="21"/>
          <ac:spMkLst>
            <pc:docMk/>
            <pc:sldMk cId="1631277965" sldId="276"/>
            <ac:spMk id="2" creationId="{489928E3-8FBC-4886-9C61-6D2939BEC8B5}"/>
          </ac:spMkLst>
        </pc:spChg>
        <pc:spChg chg="mod">
          <ac:chgData name="gagan sharma" userId="33bd83666a66f89e" providerId="LiveId" clId="{E5141B27-6DFC-4358-B8E7-6C4C99F19C8C}" dt="2022-05-22T10:50:32.019" v="1194" actId="20577"/>
          <ac:spMkLst>
            <pc:docMk/>
            <pc:sldMk cId="1631277965" sldId="276"/>
            <ac:spMk id="3" creationId="{FD3C9F1B-A0AE-4F8B-AF23-C7C0C5314DBD}"/>
          </ac:spMkLst>
        </pc:spChg>
      </pc:sldChg>
      <pc:sldChg chg="addSp delSp modSp new add">
        <pc:chgData name="gagan sharma" userId="33bd83666a66f89e" providerId="LiveId" clId="{E5141B27-6DFC-4358-B8E7-6C4C99F19C8C}" dt="2022-05-22T11:22:44.101" v="1576" actId="20577"/>
        <pc:sldMkLst>
          <pc:docMk/>
          <pc:sldMk cId="1586217484" sldId="277"/>
        </pc:sldMkLst>
        <pc:spChg chg="del">
          <ac:chgData name="gagan sharma" userId="33bd83666a66f89e" providerId="LiveId" clId="{E5141B27-6DFC-4358-B8E7-6C4C99F19C8C}" dt="2022-05-22T10:51:08.398" v="1201" actId="21"/>
          <ac:spMkLst>
            <pc:docMk/>
            <pc:sldMk cId="1586217484" sldId="277"/>
            <ac:spMk id="2" creationId="{19F01707-8A00-40C7-A3DA-E00AD978031C}"/>
          </ac:spMkLst>
        </pc:spChg>
        <pc:spChg chg="del">
          <ac:chgData name="gagan sharma" userId="33bd83666a66f89e" providerId="LiveId" clId="{E5141B27-6DFC-4358-B8E7-6C4C99F19C8C}" dt="2022-05-22T10:50:55.133" v="1197"/>
          <ac:spMkLst>
            <pc:docMk/>
            <pc:sldMk cId="1586217484" sldId="277"/>
            <ac:spMk id="3" creationId="{057310EA-E28B-4F13-8E0E-063CD517CD5E}"/>
          </ac:spMkLst>
        </pc:spChg>
        <pc:spChg chg="add mod">
          <ac:chgData name="gagan sharma" userId="33bd83666a66f89e" providerId="LiveId" clId="{E5141B27-6DFC-4358-B8E7-6C4C99F19C8C}" dt="2022-05-22T11:22:44.101" v="1576" actId="20577"/>
          <ac:spMkLst>
            <pc:docMk/>
            <pc:sldMk cId="1586217484" sldId="277"/>
            <ac:spMk id="5" creationId="{2777373F-906C-42C3-96CA-7667DAEF6B4C}"/>
          </ac:spMkLst>
        </pc:spChg>
        <pc:graphicFrameChg chg="add mod">
          <ac:chgData name="gagan sharma" userId="33bd83666a66f89e" providerId="LiveId" clId="{E5141B27-6DFC-4358-B8E7-6C4C99F19C8C}" dt="2022-05-22T10:51:11.579" v="1203" actId="1076"/>
          <ac:graphicFrameMkLst>
            <pc:docMk/>
            <pc:sldMk cId="1586217484" sldId="277"/>
            <ac:graphicFrameMk id="4" creationId="{B20605F8-01BC-4988-9294-9F157ABC1CE8}"/>
          </ac:graphicFrameMkLst>
        </pc:graphicFrameChg>
      </pc:sldChg>
      <pc:sldChg chg="delSp modSp new add">
        <pc:chgData name="gagan sharma" userId="33bd83666a66f89e" providerId="LiveId" clId="{E5141B27-6DFC-4358-B8E7-6C4C99F19C8C}" dt="2022-05-22T11:22:58.589" v="1577" actId="21"/>
        <pc:sldMkLst>
          <pc:docMk/>
          <pc:sldMk cId="1917142962" sldId="278"/>
        </pc:sldMkLst>
        <pc:spChg chg="del">
          <ac:chgData name="gagan sharma" userId="33bd83666a66f89e" providerId="LiveId" clId="{E5141B27-6DFC-4358-B8E7-6C4C99F19C8C}" dt="2022-05-22T11:22:58.589" v="1577" actId="21"/>
          <ac:spMkLst>
            <pc:docMk/>
            <pc:sldMk cId="1917142962" sldId="278"/>
            <ac:spMk id="2" creationId="{5F5CE32E-08E1-4D5E-9CC5-360E92F6DE79}"/>
          </ac:spMkLst>
        </pc:spChg>
        <pc:spChg chg="mod">
          <ac:chgData name="gagan sharma" userId="33bd83666a66f89e" providerId="LiveId" clId="{E5141B27-6DFC-4358-B8E7-6C4C99F19C8C}" dt="2022-05-22T10:51:40.425" v="1220"/>
          <ac:spMkLst>
            <pc:docMk/>
            <pc:sldMk cId="1917142962" sldId="278"/>
            <ac:spMk id="3" creationId="{7A2D6E12-7101-461D-A555-EB8DF62B6EB6}"/>
          </ac:spMkLst>
        </pc:spChg>
      </pc:sldChg>
      <pc:sldChg chg="addSp delSp modSp new add">
        <pc:chgData name="gagan sharma" userId="33bd83666a66f89e" providerId="LiveId" clId="{E5141B27-6DFC-4358-B8E7-6C4C99F19C8C}" dt="2022-05-22T11:23:48.220" v="1596" actId="123"/>
        <pc:sldMkLst>
          <pc:docMk/>
          <pc:sldMk cId="596950608" sldId="279"/>
        </pc:sldMkLst>
        <pc:spChg chg="del">
          <ac:chgData name="gagan sharma" userId="33bd83666a66f89e" providerId="LiveId" clId="{E5141B27-6DFC-4358-B8E7-6C4C99F19C8C}" dt="2022-05-22T10:52:13.271" v="1230" actId="21"/>
          <ac:spMkLst>
            <pc:docMk/>
            <pc:sldMk cId="596950608" sldId="279"/>
            <ac:spMk id="2" creationId="{36306159-1A6C-4155-B2F5-AA6B456D3ED3}"/>
          </ac:spMkLst>
        </pc:spChg>
        <pc:spChg chg="del">
          <ac:chgData name="gagan sharma" userId="33bd83666a66f89e" providerId="LiveId" clId="{E5141B27-6DFC-4358-B8E7-6C4C99F19C8C}" dt="2022-05-22T10:51:55.684" v="1223"/>
          <ac:spMkLst>
            <pc:docMk/>
            <pc:sldMk cId="596950608" sldId="279"/>
            <ac:spMk id="3" creationId="{D23673DA-A61A-4237-BD5B-71CBB9C471D1}"/>
          </ac:spMkLst>
        </pc:spChg>
        <pc:spChg chg="add mod">
          <ac:chgData name="gagan sharma" userId="33bd83666a66f89e" providerId="LiveId" clId="{E5141B27-6DFC-4358-B8E7-6C4C99F19C8C}" dt="2022-05-22T11:23:48.220" v="1596" actId="123"/>
          <ac:spMkLst>
            <pc:docMk/>
            <pc:sldMk cId="596950608" sldId="279"/>
            <ac:spMk id="5" creationId="{D41F90F6-D442-40A8-A428-1C8CD39EEA39}"/>
          </ac:spMkLst>
        </pc:spChg>
        <pc:graphicFrameChg chg="add mod">
          <ac:chgData name="gagan sharma" userId="33bd83666a66f89e" providerId="LiveId" clId="{E5141B27-6DFC-4358-B8E7-6C4C99F19C8C}" dt="2022-05-22T10:52:17.255" v="1232" actId="14100"/>
          <ac:graphicFrameMkLst>
            <pc:docMk/>
            <pc:sldMk cId="596950608" sldId="279"/>
            <ac:graphicFrameMk id="4" creationId="{EDF78CB3-51B3-4EBA-96B1-E25B1CA663A9}"/>
          </ac:graphicFrameMkLst>
        </pc:graphicFrameChg>
      </pc:sldChg>
      <pc:sldChg chg="delSp modSp new add">
        <pc:chgData name="gagan sharma" userId="33bd83666a66f89e" providerId="LiveId" clId="{E5141B27-6DFC-4358-B8E7-6C4C99F19C8C}" dt="2022-05-22T11:24:01.281" v="1597" actId="21"/>
        <pc:sldMkLst>
          <pc:docMk/>
          <pc:sldMk cId="192525886" sldId="280"/>
        </pc:sldMkLst>
        <pc:spChg chg="del">
          <ac:chgData name="gagan sharma" userId="33bd83666a66f89e" providerId="LiveId" clId="{E5141B27-6DFC-4358-B8E7-6C4C99F19C8C}" dt="2022-05-22T11:24:01.281" v="1597" actId="21"/>
          <ac:spMkLst>
            <pc:docMk/>
            <pc:sldMk cId="192525886" sldId="280"/>
            <ac:spMk id="2" creationId="{A806E90D-AA43-497D-80E8-FE4355C2B994}"/>
          </ac:spMkLst>
        </pc:spChg>
        <pc:spChg chg="mod">
          <ac:chgData name="gagan sharma" userId="33bd83666a66f89e" providerId="LiveId" clId="{E5141B27-6DFC-4358-B8E7-6C4C99F19C8C}" dt="2022-05-22T10:52:38.794" v="1249"/>
          <ac:spMkLst>
            <pc:docMk/>
            <pc:sldMk cId="192525886" sldId="280"/>
            <ac:spMk id="3" creationId="{BABA266C-C536-4408-BD39-741E1EBDBB47}"/>
          </ac:spMkLst>
        </pc:spChg>
      </pc:sldChg>
      <pc:sldChg chg="addSp delSp modSp new add">
        <pc:chgData name="gagan sharma" userId="33bd83666a66f89e" providerId="LiveId" clId="{E5141B27-6DFC-4358-B8E7-6C4C99F19C8C}" dt="2022-05-22T11:24:49.258" v="1605" actId="123"/>
        <pc:sldMkLst>
          <pc:docMk/>
          <pc:sldMk cId="4277854781" sldId="281"/>
        </pc:sldMkLst>
        <pc:spChg chg="del">
          <ac:chgData name="gagan sharma" userId="33bd83666a66f89e" providerId="LiveId" clId="{E5141B27-6DFC-4358-B8E7-6C4C99F19C8C}" dt="2022-05-22T10:53:29.762" v="1258" actId="21"/>
          <ac:spMkLst>
            <pc:docMk/>
            <pc:sldMk cId="4277854781" sldId="281"/>
            <ac:spMk id="2" creationId="{832F907F-8379-4C22-9774-A019DCF39DD3}"/>
          </ac:spMkLst>
        </pc:spChg>
        <pc:spChg chg="del">
          <ac:chgData name="gagan sharma" userId="33bd83666a66f89e" providerId="LiveId" clId="{E5141B27-6DFC-4358-B8E7-6C4C99F19C8C}" dt="2022-05-22T10:52:59.710" v="1252"/>
          <ac:spMkLst>
            <pc:docMk/>
            <pc:sldMk cId="4277854781" sldId="281"/>
            <ac:spMk id="3" creationId="{1CBFADED-80F1-4CA4-93DC-6C754F777963}"/>
          </ac:spMkLst>
        </pc:spChg>
        <pc:spChg chg="add del mod">
          <ac:chgData name="gagan sharma" userId="33bd83666a66f89e" providerId="LiveId" clId="{E5141B27-6DFC-4358-B8E7-6C4C99F19C8C}" dt="2022-05-22T11:24:18.130" v="1598" actId="478"/>
          <ac:spMkLst>
            <pc:docMk/>
            <pc:sldMk cId="4277854781" sldId="281"/>
            <ac:spMk id="5" creationId="{A92F8B16-78F0-430E-AB9B-B4EE752DF152}"/>
          </ac:spMkLst>
        </pc:spChg>
        <pc:spChg chg="add mod">
          <ac:chgData name="gagan sharma" userId="33bd83666a66f89e" providerId="LiveId" clId="{E5141B27-6DFC-4358-B8E7-6C4C99F19C8C}" dt="2022-05-22T11:24:49.258" v="1605" actId="123"/>
          <ac:spMkLst>
            <pc:docMk/>
            <pc:sldMk cId="4277854781" sldId="281"/>
            <ac:spMk id="6" creationId="{A11BB100-6D2A-4583-9176-114E00019375}"/>
          </ac:spMkLst>
        </pc:spChg>
        <pc:graphicFrameChg chg="add mod">
          <ac:chgData name="gagan sharma" userId="33bd83666a66f89e" providerId="LiveId" clId="{E5141B27-6DFC-4358-B8E7-6C4C99F19C8C}" dt="2022-05-22T10:53:32.176" v="1259" actId="1076"/>
          <ac:graphicFrameMkLst>
            <pc:docMk/>
            <pc:sldMk cId="4277854781" sldId="281"/>
            <ac:graphicFrameMk id="4" creationId="{A72F5640-0C02-4750-B873-3D34DC7C995D}"/>
          </ac:graphicFrameMkLst>
        </pc:graphicFrameChg>
      </pc:sldChg>
      <pc:sldChg chg="delSp modSp new add">
        <pc:chgData name="gagan sharma" userId="33bd83666a66f89e" providerId="LiveId" clId="{E5141B27-6DFC-4358-B8E7-6C4C99F19C8C}" dt="2022-05-22T11:31:48.013" v="1632" actId="21"/>
        <pc:sldMkLst>
          <pc:docMk/>
          <pc:sldMk cId="1846411193" sldId="282"/>
        </pc:sldMkLst>
        <pc:spChg chg="del">
          <ac:chgData name="gagan sharma" userId="33bd83666a66f89e" providerId="LiveId" clId="{E5141B27-6DFC-4358-B8E7-6C4C99F19C8C}" dt="2022-05-22T11:31:48.013" v="1632" actId="21"/>
          <ac:spMkLst>
            <pc:docMk/>
            <pc:sldMk cId="1846411193" sldId="282"/>
            <ac:spMk id="2" creationId="{4FDBEC7F-E5DD-4ECA-9BEB-66542AF2D7BF}"/>
          </ac:spMkLst>
        </pc:spChg>
        <pc:spChg chg="mod">
          <ac:chgData name="gagan sharma" userId="33bd83666a66f89e" providerId="LiveId" clId="{E5141B27-6DFC-4358-B8E7-6C4C99F19C8C}" dt="2022-05-22T10:54:01.967" v="1277"/>
          <ac:spMkLst>
            <pc:docMk/>
            <pc:sldMk cId="1846411193" sldId="282"/>
            <ac:spMk id="3" creationId="{992F47FF-6862-4A46-B52E-84B98E863198}"/>
          </ac:spMkLst>
        </pc:spChg>
      </pc:sldChg>
      <pc:sldChg chg="addSp delSp modSp new add">
        <pc:chgData name="gagan sharma" userId="33bd83666a66f89e" providerId="LiveId" clId="{E5141B27-6DFC-4358-B8E7-6C4C99F19C8C}" dt="2022-05-22T11:26:09.306" v="1623" actId="14100"/>
        <pc:sldMkLst>
          <pc:docMk/>
          <pc:sldMk cId="2997393606" sldId="283"/>
        </pc:sldMkLst>
        <pc:spChg chg="del">
          <ac:chgData name="gagan sharma" userId="33bd83666a66f89e" providerId="LiveId" clId="{E5141B27-6DFC-4358-B8E7-6C4C99F19C8C}" dt="2022-05-22T10:54:34.381" v="1285" actId="21"/>
          <ac:spMkLst>
            <pc:docMk/>
            <pc:sldMk cId="2997393606" sldId="283"/>
            <ac:spMk id="2" creationId="{83176961-D933-43BB-9D93-6308CDC9BBB9}"/>
          </ac:spMkLst>
        </pc:spChg>
        <pc:spChg chg="del">
          <ac:chgData name="gagan sharma" userId="33bd83666a66f89e" providerId="LiveId" clId="{E5141B27-6DFC-4358-B8E7-6C4C99F19C8C}" dt="2022-05-22T10:54:17.096" v="1280"/>
          <ac:spMkLst>
            <pc:docMk/>
            <pc:sldMk cId="2997393606" sldId="283"/>
            <ac:spMk id="3" creationId="{60D19A3F-6E44-4BA5-845B-671BD682F9A8}"/>
          </ac:spMkLst>
        </pc:spChg>
        <pc:spChg chg="add mod">
          <ac:chgData name="gagan sharma" userId="33bd83666a66f89e" providerId="LiveId" clId="{E5141B27-6DFC-4358-B8E7-6C4C99F19C8C}" dt="2022-05-22T11:26:09.306" v="1623" actId="14100"/>
          <ac:spMkLst>
            <pc:docMk/>
            <pc:sldMk cId="2997393606" sldId="283"/>
            <ac:spMk id="5" creationId="{B6C2E711-02C9-4912-9198-10D0D5FACDA9}"/>
          </ac:spMkLst>
        </pc:spChg>
        <pc:graphicFrameChg chg="add mod">
          <ac:chgData name="gagan sharma" userId="33bd83666a66f89e" providerId="LiveId" clId="{E5141B27-6DFC-4358-B8E7-6C4C99F19C8C}" dt="2022-05-22T10:54:39.699" v="1287" actId="14100"/>
          <ac:graphicFrameMkLst>
            <pc:docMk/>
            <pc:sldMk cId="2997393606" sldId="283"/>
            <ac:graphicFrameMk id="4" creationId="{96343466-7181-4D9A-B517-EFBBDD39FFD8}"/>
          </ac:graphicFrameMkLst>
        </pc:graphicFrameChg>
      </pc:sldChg>
      <pc:sldChg chg="modSp new add">
        <pc:chgData name="gagan sharma" userId="33bd83666a66f89e" providerId="LiveId" clId="{E5141B27-6DFC-4358-B8E7-6C4C99F19C8C}" dt="2022-05-22T11:00:15.266" v="1336" actId="123"/>
        <pc:sldMkLst>
          <pc:docMk/>
          <pc:sldMk cId="4110697527" sldId="284"/>
        </pc:sldMkLst>
        <pc:spChg chg="mod">
          <ac:chgData name="gagan sharma" userId="33bd83666a66f89e" providerId="LiveId" clId="{E5141B27-6DFC-4358-B8E7-6C4C99F19C8C}" dt="2022-05-22T10:59:57.764" v="1321"/>
          <ac:spMkLst>
            <pc:docMk/>
            <pc:sldMk cId="4110697527" sldId="284"/>
            <ac:spMk id="2" creationId="{6853627B-1E31-46E0-AB7F-C4D13473D23B}"/>
          </ac:spMkLst>
        </pc:spChg>
        <pc:spChg chg="mod">
          <ac:chgData name="gagan sharma" userId="33bd83666a66f89e" providerId="LiveId" clId="{E5141B27-6DFC-4358-B8E7-6C4C99F19C8C}" dt="2022-05-22T11:00:15.266" v="1336" actId="123"/>
          <ac:spMkLst>
            <pc:docMk/>
            <pc:sldMk cId="4110697527" sldId="284"/>
            <ac:spMk id="3" creationId="{0EDDF3AF-BC79-4057-9F2B-28B9438FB385}"/>
          </ac:spMkLst>
        </pc:spChg>
      </pc:sldChg>
      <pc:sldChg chg="modSp new add">
        <pc:chgData name="gagan sharma" userId="33bd83666a66f89e" providerId="LiveId" clId="{E5141B27-6DFC-4358-B8E7-6C4C99F19C8C}" dt="2022-05-22T10:59:50.163" v="1320" actId="123"/>
        <pc:sldMkLst>
          <pc:docMk/>
          <pc:sldMk cId="2084882920" sldId="285"/>
        </pc:sldMkLst>
        <pc:spChg chg="mod">
          <ac:chgData name="gagan sharma" userId="33bd83666a66f89e" providerId="LiveId" clId="{E5141B27-6DFC-4358-B8E7-6C4C99F19C8C}" dt="2022-05-22T10:59:00.779" v="1310"/>
          <ac:spMkLst>
            <pc:docMk/>
            <pc:sldMk cId="2084882920" sldId="285"/>
            <ac:spMk id="2" creationId="{6B44E186-9B83-4096-B111-3187D07FDE16}"/>
          </ac:spMkLst>
        </pc:spChg>
        <pc:spChg chg="mod">
          <ac:chgData name="gagan sharma" userId="33bd83666a66f89e" providerId="LiveId" clId="{E5141B27-6DFC-4358-B8E7-6C4C99F19C8C}" dt="2022-05-22T10:59:50.163" v="1320" actId="123"/>
          <ac:spMkLst>
            <pc:docMk/>
            <pc:sldMk cId="2084882920" sldId="285"/>
            <ac:spMk id="3" creationId="{8A13C383-5216-4DFA-8F49-41D22E411D61}"/>
          </ac:spMkLst>
        </pc:spChg>
      </pc:sldChg>
      <pc:sldChg chg="modSp new add">
        <pc:chgData name="gagan sharma" userId="33bd83666a66f89e" providerId="LiveId" clId="{E5141B27-6DFC-4358-B8E7-6C4C99F19C8C}" dt="2022-05-22T10:59:36.713" v="1316" actId="123"/>
        <pc:sldMkLst>
          <pc:docMk/>
          <pc:sldMk cId="363200478" sldId="286"/>
        </pc:sldMkLst>
        <pc:spChg chg="mod">
          <ac:chgData name="gagan sharma" userId="33bd83666a66f89e" providerId="LiveId" clId="{E5141B27-6DFC-4358-B8E7-6C4C99F19C8C}" dt="2022-05-22T10:59:23.736" v="1314"/>
          <ac:spMkLst>
            <pc:docMk/>
            <pc:sldMk cId="363200478" sldId="286"/>
            <ac:spMk id="2" creationId="{E9B4203C-15E7-4DD9-92E2-AB1E54672375}"/>
          </ac:spMkLst>
        </pc:spChg>
        <pc:spChg chg="mod">
          <ac:chgData name="gagan sharma" userId="33bd83666a66f89e" providerId="LiveId" clId="{E5141B27-6DFC-4358-B8E7-6C4C99F19C8C}" dt="2022-05-22T10:59:36.713" v="1316" actId="123"/>
          <ac:spMkLst>
            <pc:docMk/>
            <pc:sldMk cId="363200478" sldId="286"/>
            <ac:spMk id="3" creationId="{1339C96D-D540-4206-A1D2-E89EAA423C62}"/>
          </ac:spMkLst>
        </pc:spChg>
      </pc:sldChg>
      <pc:sldChg chg="addSp delSp modSp new add">
        <pc:chgData name="gagan sharma" userId="33bd83666a66f89e" providerId="LiveId" clId="{E5141B27-6DFC-4358-B8E7-6C4C99F19C8C}" dt="2022-05-22T11:02:03.418" v="1353" actId="21"/>
        <pc:sldMkLst>
          <pc:docMk/>
          <pc:sldMk cId="3687465274" sldId="287"/>
        </pc:sldMkLst>
        <pc:spChg chg="del">
          <ac:chgData name="gagan sharma" userId="33bd83666a66f89e" providerId="LiveId" clId="{E5141B27-6DFC-4358-B8E7-6C4C99F19C8C}" dt="2022-05-22T11:01:23.241" v="1341" actId="21"/>
          <ac:spMkLst>
            <pc:docMk/>
            <pc:sldMk cId="3687465274" sldId="287"/>
            <ac:spMk id="2" creationId="{EB1F1F54-1BA3-4F2D-BA4F-4E1D364A66D8}"/>
          </ac:spMkLst>
        </pc:spChg>
        <pc:spChg chg="del mod">
          <ac:chgData name="gagan sharma" userId="33bd83666a66f89e" providerId="LiveId" clId="{E5141B27-6DFC-4358-B8E7-6C4C99F19C8C}" dt="2022-05-22T11:02:03.418" v="1353" actId="21"/>
          <ac:spMkLst>
            <pc:docMk/>
            <pc:sldMk cId="3687465274" sldId="287"/>
            <ac:spMk id="3" creationId="{111E1B84-FD18-4612-A9AD-427E3CEF5722}"/>
          </ac:spMkLst>
        </pc:spChg>
        <pc:spChg chg="add mod">
          <ac:chgData name="gagan sharma" userId="33bd83666a66f89e" providerId="LiveId" clId="{E5141B27-6DFC-4358-B8E7-6C4C99F19C8C}" dt="2022-05-22T11:01:44.130" v="1352" actId="20577"/>
          <ac:spMkLst>
            <pc:docMk/>
            <pc:sldMk cId="3687465274" sldId="287"/>
            <ac:spMk id="4" creationId="{1D9C0277-D628-4967-8CC6-8CA7690F89D3}"/>
          </ac:spMkLst>
        </pc:spChg>
      </pc:sldChg>
      <pc:sldChg chg="addSp delSp modSp new add ord setBg addAnim delAnim modAnim">
        <pc:chgData name="gagan sharma" userId="33bd83666a66f89e" providerId="LiveId" clId="{E5141B27-6DFC-4358-B8E7-6C4C99F19C8C}" dt="2022-05-22T11:42:09.820" v="1830"/>
        <pc:sldMkLst>
          <pc:docMk/>
          <pc:sldMk cId="3765535488" sldId="288"/>
        </pc:sldMkLst>
        <pc:spChg chg="del">
          <ac:chgData name="gagan sharma" userId="33bd83666a66f89e" providerId="LiveId" clId="{E5141B27-6DFC-4358-B8E7-6C4C99F19C8C}" dt="2022-05-22T11:03:18.459" v="1358"/>
          <ac:spMkLst>
            <pc:docMk/>
            <pc:sldMk cId="3765535488" sldId="288"/>
            <ac:spMk id="2" creationId="{A5EBA5C6-AEB7-48AD-81DD-01B536839DDD}"/>
          </ac:spMkLst>
        </pc:spChg>
        <pc:spChg chg="del mod">
          <ac:chgData name="gagan sharma" userId="33bd83666a66f89e" providerId="LiveId" clId="{E5141B27-6DFC-4358-B8E7-6C4C99F19C8C}" dt="2022-05-22T11:03:18.459" v="1358"/>
          <ac:spMkLst>
            <pc:docMk/>
            <pc:sldMk cId="3765535488" sldId="288"/>
            <ac:spMk id="3" creationId="{9D89BFC0-9846-42B5-9A4E-BF0FFDED3E89}"/>
          </ac:spMkLst>
        </pc:spChg>
        <pc:spChg chg="add del mod">
          <ac:chgData name="gagan sharma" userId="33bd83666a66f89e" providerId="LiveId" clId="{E5141B27-6DFC-4358-B8E7-6C4C99F19C8C}" dt="2022-05-22T11:40:23.534" v="1818" actId="21"/>
          <ac:spMkLst>
            <pc:docMk/>
            <pc:sldMk cId="3765535488" sldId="288"/>
            <ac:spMk id="4" creationId="{55E22C56-839A-4F68-9D36-59D1D425AE46}"/>
          </ac:spMkLst>
        </pc:spChg>
        <pc:spChg chg="add del mod">
          <ac:chgData name="gagan sharma" userId="33bd83666a66f89e" providerId="LiveId" clId="{E5141B27-6DFC-4358-B8E7-6C4C99F19C8C}" dt="2022-05-22T11:40:32.631" v="1819" actId="21"/>
          <ac:spMkLst>
            <pc:docMk/>
            <pc:sldMk cId="3765535488" sldId="288"/>
            <ac:spMk id="5" creationId="{A627C4FE-D7F0-4403-818B-4A78468B5777}"/>
          </ac:spMkLst>
        </pc:spChg>
        <pc:spChg chg="add del mod">
          <ac:chgData name="gagan sharma" userId="33bd83666a66f89e" providerId="LiveId" clId="{E5141B27-6DFC-4358-B8E7-6C4C99F19C8C}" dt="2022-05-22T11:39:52.812" v="1816" actId="21"/>
          <ac:spMkLst>
            <pc:docMk/>
            <pc:sldMk cId="3765535488" sldId="288"/>
            <ac:spMk id="7" creationId="{56F704EF-7129-4B53-A83D-57A1D29FD1AE}"/>
          </ac:spMkLst>
        </pc:spChg>
        <pc:spChg chg="add del mod">
          <ac:chgData name="gagan sharma" userId="33bd83666a66f89e" providerId="LiveId" clId="{E5141B27-6DFC-4358-B8E7-6C4C99F19C8C}" dt="2022-05-22T11:39:52.267" v="1815" actId="21"/>
          <ac:spMkLst>
            <pc:docMk/>
            <pc:sldMk cId="3765535488" sldId="288"/>
            <ac:spMk id="9" creationId="{F648A22B-6F8C-4F62-B3B8-D71DDB1ECE47}"/>
          </ac:spMkLst>
        </pc:spChg>
        <pc:spChg chg="add mod">
          <ac:chgData name="gagan sharma" userId="33bd83666a66f89e" providerId="LiveId" clId="{E5141B27-6DFC-4358-B8E7-6C4C99F19C8C}" dt="2022-05-22T11:41:17.444" v="1824" actId="2711"/>
          <ac:spMkLst>
            <pc:docMk/>
            <pc:sldMk cId="3765535488" sldId="288"/>
            <ac:spMk id="11" creationId="{3D74BF28-3D0E-4850-90AE-EB419A69B3B5}"/>
          </ac:spMkLst>
        </pc:spChg>
        <pc:spChg chg="add mod">
          <ac:chgData name="gagan sharma" userId="33bd83666a66f89e" providerId="LiveId" clId="{E5141B27-6DFC-4358-B8E7-6C4C99F19C8C}" dt="2022-05-22T11:41:07.633" v="1823" actId="2711"/>
          <ac:spMkLst>
            <pc:docMk/>
            <pc:sldMk cId="3765535488" sldId="288"/>
            <ac:spMk id="13" creationId="{53460263-C2A2-4CC8-8504-288E3EF45D1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AGE</c:v>
                </c:pt>
              </c:strCache>
            </c:strRef>
          </c:tx>
          <c:explosion val="1"/>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004-4650-BDF8-030C384D319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004-4650-BDF8-030C384D319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004-4650-BDF8-030C384D319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004-4650-BDF8-030C384D319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25-30</c:v>
                </c:pt>
                <c:pt idx="1">
                  <c:v>below 18</c:v>
                </c:pt>
                <c:pt idx="2">
                  <c:v>19-25</c:v>
                </c:pt>
                <c:pt idx="3">
                  <c:v>above30</c:v>
                </c:pt>
              </c:strCache>
            </c:strRef>
          </c:cat>
          <c:val>
            <c:numRef>
              <c:f>Sheet1!$B$2:$B$5</c:f>
              <c:numCache>
                <c:formatCode>General</c:formatCode>
                <c:ptCount val="4"/>
                <c:pt idx="0">
                  <c:v>50</c:v>
                </c:pt>
                <c:pt idx="1">
                  <c:v>21.2</c:v>
                </c:pt>
                <c:pt idx="2">
                  <c:v>15.4</c:v>
                </c:pt>
                <c:pt idx="3">
                  <c:v>13.5</c:v>
                </c:pt>
              </c:numCache>
            </c:numRef>
          </c:val>
          <c:extLst>
            <c:ext xmlns:c16="http://schemas.microsoft.com/office/drawing/2014/chart" uri="{C3380CC4-5D6E-409C-BE32-E72D297353CC}">
              <c16:uniqueId val="{00000008-D004-4650-BDF8-030C384D319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16B-4226-B84C-AB2306B4538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16B-4226-B84C-AB2306B4538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16B-4226-B84C-AB2306B4538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16B-4226-B84C-AB2306B4538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63.5</c:v>
                </c:pt>
                <c:pt idx="1">
                  <c:v>36.5</c:v>
                </c:pt>
              </c:numCache>
            </c:numRef>
          </c:val>
          <c:extLst>
            <c:ext xmlns:c16="http://schemas.microsoft.com/office/drawing/2014/chart" uri="{C3380CC4-5D6E-409C-BE32-E72D297353CC}">
              <c16:uniqueId val="{00000008-D16B-4226-B84C-AB2306B4538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537-47CB-A748-317FE75E9ED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537-47CB-A748-317FE75E9ED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537-47CB-A748-317FE75E9ED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537-47CB-A748-317FE75E9ED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9537-47CB-A748-317FE75E9ED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CCC-4DF3-9806-94DF9F16B77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CCC-4DF3-9806-94DF9F16B77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CCC-4DF3-9806-94DF9F16B77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CCC-4DF3-9806-94DF9F16B77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environmnet</c:v>
                </c:pt>
                <c:pt idx="1">
                  <c:v>refrences</c:v>
                </c:pt>
                <c:pt idx="2">
                  <c:v>price</c:v>
                </c:pt>
                <c:pt idx="3">
                  <c:v>new trend </c:v>
                </c:pt>
              </c:strCache>
            </c:strRef>
          </c:cat>
          <c:val>
            <c:numRef>
              <c:f>Sheet1!$B$2:$B$5</c:f>
              <c:numCache>
                <c:formatCode>General</c:formatCode>
                <c:ptCount val="4"/>
                <c:pt idx="0">
                  <c:v>30</c:v>
                </c:pt>
                <c:pt idx="1">
                  <c:v>28</c:v>
                </c:pt>
                <c:pt idx="2">
                  <c:v>24</c:v>
                </c:pt>
                <c:pt idx="3">
                  <c:v>18</c:v>
                </c:pt>
              </c:numCache>
            </c:numRef>
          </c:val>
          <c:extLst>
            <c:ext xmlns:c16="http://schemas.microsoft.com/office/drawing/2014/chart" uri="{C3380CC4-5D6E-409C-BE32-E72D297353CC}">
              <c16:uniqueId val="{00000008-3CCC-4DF3-9806-94DF9F16B77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024-439C-9FC6-5DE01658F2B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024-439C-9FC6-5DE01658F2B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024-439C-9FC6-5DE01658F2B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024-439C-9FC6-5DE01658F2B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3"/>
                <c:pt idx="0">
                  <c:v>totally worth it</c:v>
                </c:pt>
                <c:pt idx="1">
                  <c:v>some imporvement is need </c:v>
                </c:pt>
                <c:pt idx="2">
                  <c:v>not worth it </c:v>
                </c:pt>
              </c:strCache>
            </c:strRef>
          </c:cat>
          <c:val>
            <c:numRef>
              <c:f>Sheet1!$B$2:$B$5</c:f>
              <c:numCache>
                <c:formatCode>General</c:formatCode>
                <c:ptCount val="4"/>
                <c:pt idx="0">
                  <c:v>42</c:v>
                </c:pt>
                <c:pt idx="1">
                  <c:v>40</c:v>
                </c:pt>
                <c:pt idx="2">
                  <c:v>18</c:v>
                </c:pt>
              </c:numCache>
            </c:numRef>
          </c:val>
          <c:extLst>
            <c:ext xmlns:c16="http://schemas.microsoft.com/office/drawing/2014/chart" uri="{C3380CC4-5D6E-409C-BE32-E72D297353CC}">
              <c16:uniqueId val="{00000008-2024-439C-9FC6-5DE01658F2B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483-4AFD-BA13-FDD9E7DF6AE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483-4AFD-BA13-FDD9E7DF6AE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483-4AFD-BA13-FDD9E7DF6AE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483-4AFD-BA13-FDD9E7DF6AE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long recharge time</c:v>
                </c:pt>
                <c:pt idx="1">
                  <c:v>limited range </c:v>
                </c:pt>
                <c:pt idx="2">
                  <c:v>lack of consumer choice</c:v>
                </c:pt>
                <c:pt idx="3">
                  <c:v>price</c:v>
                </c:pt>
              </c:strCache>
            </c:strRef>
          </c:cat>
          <c:val>
            <c:numRef>
              <c:f>Sheet1!$B$2:$B$5</c:f>
              <c:numCache>
                <c:formatCode>General</c:formatCode>
                <c:ptCount val="4"/>
                <c:pt idx="0">
                  <c:v>34.6</c:v>
                </c:pt>
                <c:pt idx="1">
                  <c:v>24</c:v>
                </c:pt>
                <c:pt idx="2">
                  <c:v>23.1</c:v>
                </c:pt>
                <c:pt idx="3">
                  <c:v>17.3</c:v>
                </c:pt>
              </c:numCache>
            </c:numRef>
          </c:val>
          <c:extLst>
            <c:ext xmlns:c16="http://schemas.microsoft.com/office/drawing/2014/chart" uri="{C3380CC4-5D6E-409C-BE32-E72D297353CC}">
              <c16:uniqueId val="{00000008-C483-4AFD-BA13-FDD9E7DF6AE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560037871978332E-2"/>
          <c:y val="8.879919273461151E-2"/>
          <c:w val="0.68721461187214616"/>
          <c:h val="0.91120080726538855"/>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6D4-4E39-8264-1F55817D289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6D4-4E39-8264-1F55817D289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6D4-4E39-8264-1F55817D289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6D4-4E39-8264-1F55817D289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yes </c:v>
                </c:pt>
                <c:pt idx="1">
                  <c:v>no</c:v>
                </c:pt>
              </c:strCache>
            </c:strRef>
          </c:cat>
          <c:val>
            <c:numRef>
              <c:f>Sheet1!$B$2:$B$5</c:f>
              <c:numCache>
                <c:formatCode>General</c:formatCode>
                <c:ptCount val="4"/>
                <c:pt idx="0">
                  <c:v>65.400000000000006</c:v>
                </c:pt>
                <c:pt idx="1">
                  <c:v>34.6</c:v>
                </c:pt>
              </c:numCache>
            </c:numRef>
          </c:val>
          <c:extLst>
            <c:ext xmlns:c16="http://schemas.microsoft.com/office/drawing/2014/chart" uri="{C3380CC4-5D6E-409C-BE32-E72D297353CC}">
              <c16:uniqueId val="{00000008-16D4-4E39-8264-1F55817D289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C4B-4E0A-B48E-4620F3181EE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C4B-4E0A-B48E-4620F3181EE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C4B-4E0A-B48E-4620F3181EE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C4B-4E0A-B48E-4620F3181EE1}"/>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50000-70000</c:v>
                </c:pt>
                <c:pt idx="1">
                  <c:v>70000-100000</c:v>
                </c:pt>
                <c:pt idx="2">
                  <c:v>below 50000</c:v>
                </c:pt>
                <c:pt idx="3">
                  <c:v>above 100000</c:v>
                </c:pt>
              </c:strCache>
            </c:strRef>
          </c:cat>
          <c:val>
            <c:numRef>
              <c:f>Sheet1!$B$2:$B$5</c:f>
              <c:numCache>
                <c:formatCode>General</c:formatCode>
                <c:ptCount val="4"/>
                <c:pt idx="0">
                  <c:v>44.2</c:v>
                </c:pt>
                <c:pt idx="1">
                  <c:v>23.1</c:v>
                </c:pt>
                <c:pt idx="2">
                  <c:v>23.1</c:v>
                </c:pt>
                <c:pt idx="3">
                  <c:v>9.6</c:v>
                </c:pt>
              </c:numCache>
            </c:numRef>
          </c:val>
          <c:extLst>
            <c:ext xmlns:c16="http://schemas.microsoft.com/office/drawing/2014/chart" uri="{C3380CC4-5D6E-409C-BE32-E72D297353CC}">
              <c16:uniqueId val="{00000008-9C4B-4E0A-B48E-4620F3181EE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BD-4850-A19A-7CD25FEB7F1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BD-4850-A19A-7CD25FEB7F1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0BD-4850-A19A-7CD25FEB7F1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0BD-4850-A19A-7CD25FEB7F1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petrol powered </c:v>
                </c:pt>
                <c:pt idx="1">
                  <c:v>electric vehicle</c:v>
                </c:pt>
              </c:strCache>
            </c:strRef>
          </c:cat>
          <c:val>
            <c:numRef>
              <c:f>Sheet1!$B$2:$B$5</c:f>
              <c:numCache>
                <c:formatCode>General</c:formatCode>
                <c:ptCount val="4"/>
                <c:pt idx="0">
                  <c:v>57.7</c:v>
                </c:pt>
                <c:pt idx="1">
                  <c:v>42.3</c:v>
                </c:pt>
              </c:numCache>
            </c:numRef>
          </c:val>
          <c:extLst>
            <c:ext xmlns:c16="http://schemas.microsoft.com/office/drawing/2014/chart" uri="{C3380CC4-5D6E-409C-BE32-E72D297353CC}">
              <c16:uniqueId val="{00000008-70BD-4850-A19A-7CD25FEB7F1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4B4-4862-BE4A-23C6044E342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4B4-4862-BE4A-23C6044E342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4B4-4862-BE4A-23C6044E342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4B4-4862-BE4A-23C6044E342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petrol powered</c:v>
                </c:pt>
                <c:pt idx="1">
                  <c:v>electric vehicle</c:v>
                </c:pt>
              </c:strCache>
            </c:strRef>
          </c:cat>
          <c:val>
            <c:numRef>
              <c:f>Sheet1!$B$2:$B$5</c:f>
              <c:numCache>
                <c:formatCode>General</c:formatCode>
                <c:ptCount val="4"/>
                <c:pt idx="0">
                  <c:v>63.5</c:v>
                </c:pt>
                <c:pt idx="1">
                  <c:v>42.3</c:v>
                </c:pt>
              </c:numCache>
            </c:numRef>
          </c:val>
          <c:extLst>
            <c:ext xmlns:c16="http://schemas.microsoft.com/office/drawing/2014/chart" uri="{C3380CC4-5D6E-409C-BE32-E72D297353CC}">
              <c16:uniqueId val="{00000008-74B4-4862-BE4A-23C6044E342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68FC-7BC3-400B-A410-7CFF3D1A5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64D9F-B287-45AA-908F-0D7C58926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D88D0-80E1-48D7-B44D-191DE7B1584A}"/>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5" name="Footer Placeholder 4">
            <a:extLst>
              <a:ext uri="{FF2B5EF4-FFF2-40B4-BE49-F238E27FC236}">
                <a16:creationId xmlns:a16="http://schemas.microsoft.com/office/drawing/2014/main" id="{5721C3BA-36DE-4B8A-832F-0B0CA8A9C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457F2-153B-4B3A-83E1-DE1B3D12A765}"/>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415016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F190-96FF-4D3B-BAEA-318359AEB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6F129-61AF-4370-9466-F58230B3D9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7A313-06E1-46F2-A9C4-770FCBC181D3}"/>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5" name="Footer Placeholder 4">
            <a:extLst>
              <a:ext uri="{FF2B5EF4-FFF2-40B4-BE49-F238E27FC236}">
                <a16:creationId xmlns:a16="http://schemas.microsoft.com/office/drawing/2014/main" id="{DC916FC6-0AC1-4DEC-8675-E9DEFE539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A4425-2C4E-45BA-9FF8-11CBCDFBC115}"/>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220392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0269C2-0BC6-433D-AB3C-6C39B07B91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F3957D-217C-43AF-ABCC-C2C39B52B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C5E36-7827-4FF0-B611-BC07F60799D8}"/>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5" name="Footer Placeholder 4">
            <a:extLst>
              <a:ext uri="{FF2B5EF4-FFF2-40B4-BE49-F238E27FC236}">
                <a16:creationId xmlns:a16="http://schemas.microsoft.com/office/drawing/2014/main" id="{F10D7D05-3339-4C90-B54F-886D02C86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5E4FF-20F9-49DC-AAD3-EC0DF535906A}"/>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86823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D326-780D-4C3F-98D0-FE1794F68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8A54DE-D45D-4C94-8587-490966E237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01F84-E7D5-48C6-AF93-424072BD1334}"/>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5" name="Footer Placeholder 4">
            <a:extLst>
              <a:ext uri="{FF2B5EF4-FFF2-40B4-BE49-F238E27FC236}">
                <a16:creationId xmlns:a16="http://schemas.microsoft.com/office/drawing/2014/main" id="{3D8FC399-7A56-4A5D-BC78-3DB8097E8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8A0A7-A540-4514-BF33-CC29C94A4D25}"/>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425374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0A06-779D-4603-ADA4-2631DCF96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61816-FA52-4D16-AB5B-7527F2FA6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0D2947-5C86-4734-B3D2-906BC2F11934}"/>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5" name="Footer Placeholder 4">
            <a:extLst>
              <a:ext uri="{FF2B5EF4-FFF2-40B4-BE49-F238E27FC236}">
                <a16:creationId xmlns:a16="http://schemas.microsoft.com/office/drawing/2014/main" id="{BB74BFC0-20E6-4C0F-9A77-38DC45B82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E4799-4FCC-477F-BF56-2C4607C3BA74}"/>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405360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B4E9-BE15-4534-B7E0-74C46509C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6D72F-4E91-42B8-8737-2EE4A8001A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B2029C-34A2-42A3-A8B7-484FE6C63D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5A254-64FA-4924-9C03-14016BBB9189}"/>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6" name="Footer Placeholder 5">
            <a:extLst>
              <a:ext uri="{FF2B5EF4-FFF2-40B4-BE49-F238E27FC236}">
                <a16:creationId xmlns:a16="http://schemas.microsoft.com/office/drawing/2014/main" id="{B62873F5-215D-4A9F-A044-031941A02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61A98-13F2-47C6-B03E-0C67DFDBA53A}"/>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41061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1BBF-45CD-4AD0-82AC-448C206FFD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890AC1-44DF-4998-9BD0-E2A4107D4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7DB8E8-145F-4220-BE62-6D45BDBAE1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ADC38-CB74-4D2D-8585-0B5D9E4C7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0E71B5-175F-4BC2-AA03-603DB93AE5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00D7CC-9E31-4820-B9D7-BABE25CA2DDF}"/>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8" name="Footer Placeholder 7">
            <a:extLst>
              <a:ext uri="{FF2B5EF4-FFF2-40B4-BE49-F238E27FC236}">
                <a16:creationId xmlns:a16="http://schemas.microsoft.com/office/drawing/2014/main" id="{3531096C-B101-4740-B0F6-433424DEF9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FB70F-BDF7-4FA4-8F64-E51C855D6FA6}"/>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62297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41E3-62FF-4059-811A-4AC5E9C19F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21D7EC-ABFE-4805-8DB1-98EF7904CC36}"/>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4" name="Footer Placeholder 3">
            <a:extLst>
              <a:ext uri="{FF2B5EF4-FFF2-40B4-BE49-F238E27FC236}">
                <a16:creationId xmlns:a16="http://schemas.microsoft.com/office/drawing/2014/main" id="{5FC801EA-0DA3-45C1-AEF4-A40862FE72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319C4A-706E-4D36-833C-D1345F0AF408}"/>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14384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135EA-D1C3-40DA-9883-647704F661EF}"/>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3" name="Footer Placeholder 2">
            <a:extLst>
              <a:ext uri="{FF2B5EF4-FFF2-40B4-BE49-F238E27FC236}">
                <a16:creationId xmlns:a16="http://schemas.microsoft.com/office/drawing/2014/main" id="{747518FC-1AA9-41C5-8292-C263D4F86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943780-7923-4D48-962F-0189EA109680}"/>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48878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88A6-8C8F-4E9F-AC3F-C84D1BB86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54093-7E33-45DA-9794-1E4B55CEE4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4989D0-BF4A-4A35-A915-D23EC1CB3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805FC7-1B61-4C23-A942-2BFC4E5C9FCF}"/>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6" name="Footer Placeholder 5">
            <a:extLst>
              <a:ext uri="{FF2B5EF4-FFF2-40B4-BE49-F238E27FC236}">
                <a16:creationId xmlns:a16="http://schemas.microsoft.com/office/drawing/2014/main" id="{4B2ABFF1-F422-404F-879A-FA170D45B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3C5F2-801A-40E3-B904-500D45629CA6}"/>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245064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CC3F-E089-46ED-98E3-94F5600BA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368DF-455F-49A2-91AB-D06518520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80054F-8EBF-4ED5-8801-708D4B5F6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267E96-B7D6-4776-B8D5-1458593E5100}"/>
              </a:ext>
            </a:extLst>
          </p:cNvPr>
          <p:cNvSpPr>
            <a:spLocks noGrp="1"/>
          </p:cNvSpPr>
          <p:nvPr>
            <p:ph type="dt" sz="half" idx="10"/>
          </p:nvPr>
        </p:nvSpPr>
        <p:spPr/>
        <p:txBody>
          <a:bodyPr/>
          <a:lstStyle/>
          <a:p>
            <a:fld id="{9FAD0CEE-C81D-4F62-BF28-960FD57723F5}" type="datetimeFigureOut">
              <a:rPr lang="en-US" smtClean="0"/>
              <a:t>5/22/2022</a:t>
            </a:fld>
            <a:endParaRPr lang="en-US"/>
          </a:p>
        </p:txBody>
      </p:sp>
      <p:sp>
        <p:nvSpPr>
          <p:cNvPr id="6" name="Footer Placeholder 5">
            <a:extLst>
              <a:ext uri="{FF2B5EF4-FFF2-40B4-BE49-F238E27FC236}">
                <a16:creationId xmlns:a16="http://schemas.microsoft.com/office/drawing/2014/main" id="{13930393-BB3C-46F1-A80A-F84E5377E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C4C3B-FBB3-4E98-8595-1064C2CFA582}"/>
              </a:ext>
            </a:extLst>
          </p:cNvPr>
          <p:cNvSpPr>
            <a:spLocks noGrp="1"/>
          </p:cNvSpPr>
          <p:nvPr>
            <p:ph type="sldNum" sz="quarter" idx="12"/>
          </p:nvPr>
        </p:nvSpPr>
        <p:spPr/>
        <p:txBody>
          <a:bodyPr/>
          <a:lstStyle/>
          <a:p>
            <a:fld id="{5884F1C7-A33E-4A8E-A4AF-6F7DFD91F1D2}" type="slidenum">
              <a:rPr lang="en-US" smtClean="0"/>
              <a:t>‹#›</a:t>
            </a:fld>
            <a:endParaRPr lang="en-US"/>
          </a:p>
        </p:txBody>
      </p:sp>
    </p:spTree>
    <p:extLst>
      <p:ext uri="{BB962C8B-B14F-4D97-AF65-F5344CB8AC3E}">
        <p14:creationId xmlns:p14="http://schemas.microsoft.com/office/powerpoint/2010/main" val="37359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73BA7-E56A-4C4E-837D-D9A3D58E4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51E2A9-B8F7-4E7E-AE47-DE6BC8FE7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943C6-2EB3-467D-A6F5-33B1693F9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D0CEE-C81D-4F62-BF28-960FD57723F5}" type="datetimeFigureOut">
              <a:rPr lang="en-US" smtClean="0"/>
              <a:t>5/22/2022</a:t>
            </a:fld>
            <a:endParaRPr lang="en-US"/>
          </a:p>
        </p:txBody>
      </p:sp>
      <p:sp>
        <p:nvSpPr>
          <p:cNvPr id="5" name="Footer Placeholder 4">
            <a:extLst>
              <a:ext uri="{FF2B5EF4-FFF2-40B4-BE49-F238E27FC236}">
                <a16:creationId xmlns:a16="http://schemas.microsoft.com/office/drawing/2014/main" id="{E743702A-1344-49CD-AFED-4DD4FE831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3B416-DEAD-4D03-A763-2590426D70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F1C7-A33E-4A8E-A4AF-6F7DFD91F1D2}" type="slidenum">
              <a:rPr lang="en-US" smtClean="0"/>
              <a:t>‹#›</a:t>
            </a:fld>
            <a:endParaRPr lang="en-US"/>
          </a:p>
        </p:txBody>
      </p:sp>
    </p:spTree>
    <p:extLst>
      <p:ext uri="{BB962C8B-B14F-4D97-AF65-F5344CB8AC3E}">
        <p14:creationId xmlns:p14="http://schemas.microsoft.com/office/powerpoint/2010/main" val="3799723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lectric_motorcycles_and_scooters" TargetMode="External"/><Relationship Id="rId7" Type="http://schemas.openxmlformats.org/officeDocument/2006/relationships/hyperlink" Target="https://en.wikipedia.org/wiki/Ola_Cabs" TargetMode="External"/><Relationship Id="rId2" Type="http://schemas.openxmlformats.org/officeDocument/2006/relationships/hyperlink" Target="https://en.wikipedia.org/wiki/Traction_motor" TargetMode="External"/><Relationship Id="rId1" Type="http://schemas.openxmlformats.org/officeDocument/2006/relationships/slideLayout" Target="../slideLayouts/slideLayout7.xml"/><Relationship Id="rId6" Type="http://schemas.openxmlformats.org/officeDocument/2006/relationships/hyperlink" Target="https://en.wikipedia.org/wiki/Tamil_Nadu" TargetMode="External"/><Relationship Id="rId5" Type="http://schemas.openxmlformats.org/officeDocument/2006/relationships/hyperlink" Target="https://en.wikipedia.org/wiki/Krishnagiri" TargetMode="External"/><Relationship Id="rId4" Type="http://schemas.openxmlformats.org/officeDocument/2006/relationships/hyperlink" Target="https://en.wikipedia.org/wiki/Bangalore" TargetMode="Externa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Jamnalal_Bajaj" TargetMode="External"/><Relationship Id="rId3" Type="http://schemas.openxmlformats.org/officeDocument/2006/relationships/hyperlink" Target="https://en.wikipedia.org/wiki/Pune" TargetMode="External"/><Relationship Id="rId7" Type="http://schemas.openxmlformats.org/officeDocument/2006/relationships/hyperlink" Target="https://en.wikipedia.org/wiki/Bajaj_Group"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7.xml"/><Relationship Id="rId6" Type="http://schemas.openxmlformats.org/officeDocument/2006/relationships/hyperlink" Target="https://en.wikipedia.org/wiki/Auto_rickshaw" TargetMode="External"/><Relationship Id="rId5" Type="http://schemas.openxmlformats.org/officeDocument/2006/relationships/hyperlink" Target="https://en.wikipedia.org/wiki/Scooter_(motorcycle)" TargetMode="External"/><Relationship Id="rId4" Type="http://schemas.openxmlformats.org/officeDocument/2006/relationships/hyperlink" Target="https://en.wikipedia.org/wiki/Motorcycles" TargetMode="External"/><Relationship Id="rId9" Type="http://schemas.openxmlformats.org/officeDocument/2006/relationships/hyperlink" Target="https://en.wikipedia.org/wiki/Rajastha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vsmotor.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E0B"/>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D74BF28-3D0E-4850-90AE-EB419A69B3B5}"/>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A comparative analysis of electrical vehicles and normal </a:t>
            </a:r>
            <a:r>
              <a:rPr lang="en-US" b="1" dirty="0">
                <a:latin typeface="Times New Roman" panose="02020603050405020304" pitchFamily="18" charset="0"/>
                <a:cs typeface="Times New Roman" panose="02020603050405020304" pitchFamily="18" charset="0"/>
              </a:rPr>
              <a:t>vehicles</a:t>
            </a:r>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53460263-C2A2-4CC8-8504-288E3EF45D12}"/>
              </a:ext>
            </a:extLst>
          </p:cNvPr>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Presented by  : Manthan Sharma</a:t>
            </a:r>
          </a:p>
          <a:p>
            <a:r>
              <a:rPr lang="en-US" dirty="0">
                <a:solidFill>
                  <a:schemeClr val="tx1"/>
                </a:solidFill>
                <a:latin typeface="Times New Roman" panose="02020603050405020304" pitchFamily="18" charset="0"/>
                <a:cs typeface="Times New Roman" panose="02020603050405020304" pitchFamily="18" charset="0"/>
              </a:rPr>
              <a:t>08/MBA/2020 (2007049)</a:t>
            </a:r>
          </a:p>
          <a:p>
            <a:endParaRPr lang="en-US" dirty="0"/>
          </a:p>
        </p:txBody>
      </p:sp>
    </p:spTree>
    <p:extLst>
      <p:ext uri="{BB962C8B-B14F-4D97-AF65-F5344CB8AC3E}">
        <p14:creationId xmlns:p14="http://schemas.microsoft.com/office/powerpoint/2010/main" val="376553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wipe(down)">
                                      <p:cBhvr>
                                        <p:cTn id="25" dur="580">
                                          <p:stCondLst>
                                            <p:cond delay="0"/>
                                          </p:stCondLst>
                                        </p:cTn>
                                        <p:tgtEl>
                                          <p:spTgt spid="13">
                                            <p:txEl>
                                              <p:pRg st="0" end="0"/>
                                            </p:txEl>
                                          </p:spTgt>
                                        </p:tgtEl>
                                      </p:cBhvr>
                                    </p:animEffect>
                                    <p:anim calcmode="lin" valueType="num">
                                      <p:cBhvr>
                                        <p:cTn id="26"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
                                            <p:txEl>
                                              <p:pRg st="0" end="0"/>
                                            </p:txEl>
                                          </p:spTgt>
                                        </p:tgtEl>
                                      </p:cBhvr>
                                      <p:to x="100000" y="60000"/>
                                    </p:animScale>
                                    <p:animScale>
                                      <p:cBhvr>
                                        <p:cTn id="32" dur="166" decel="50000">
                                          <p:stCondLst>
                                            <p:cond delay="676"/>
                                          </p:stCondLst>
                                        </p:cTn>
                                        <p:tgtEl>
                                          <p:spTgt spid="13">
                                            <p:txEl>
                                              <p:pRg st="0" end="0"/>
                                            </p:txEl>
                                          </p:spTgt>
                                        </p:tgtEl>
                                      </p:cBhvr>
                                      <p:to x="100000" y="100000"/>
                                    </p:animScale>
                                    <p:animScale>
                                      <p:cBhvr>
                                        <p:cTn id="33" dur="26">
                                          <p:stCondLst>
                                            <p:cond delay="1312"/>
                                          </p:stCondLst>
                                        </p:cTn>
                                        <p:tgtEl>
                                          <p:spTgt spid="13">
                                            <p:txEl>
                                              <p:pRg st="0" end="0"/>
                                            </p:txEl>
                                          </p:spTgt>
                                        </p:tgtEl>
                                      </p:cBhvr>
                                      <p:to x="100000" y="80000"/>
                                    </p:animScale>
                                    <p:animScale>
                                      <p:cBhvr>
                                        <p:cTn id="34" dur="166" decel="50000">
                                          <p:stCondLst>
                                            <p:cond delay="1338"/>
                                          </p:stCondLst>
                                        </p:cTn>
                                        <p:tgtEl>
                                          <p:spTgt spid="13">
                                            <p:txEl>
                                              <p:pRg st="0" end="0"/>
                                            </p:txEl>
                                          </p:spTgt>
                                        </p:tgtEl>
                                      </p:cBhvr>
                                      <p:to x="100000" y="100000"/>
                                    </p:animScale>
                                    <p:animScale>
                                      <p:cBhvr>
                                        <p:cTn id="35" dur="26">
                                          <p:stCondLst>
                                            <p:cond delay="1642"/>
                                          </p:stCondLst>
                                        </p:cTn>
                                        <p:tgtEl>
                                          <p:spTgt spid="13">
                                            <p:txEl>
                                              <p:pRg st="0" end="0"/>
                                            </p:txEl>
                                          </p:spTgt>
                                        </p:tgtEl>
                                      </p:cBhvr>
                                      <p:to x="100000" y="90000"/>
                                    </p:animScale>
                                    <p:animScale>
                                      <p:cBhvr>
                                        <p:cTn id="36" dur="166" decel="50000">
                                          <p:stCondLst>
                                            <p:cond delay="1668"/>
                                          </p:stCondLst>
                                        </p:cTn>
                                        <p:tgtEl>
                                          <p:spTgt spid="13">
                                            <p:txEl>
                                              <p:pRg st="0" end="0"/>
                                            </p:txEl>
                                          </p:spTgt>
                                        </p:tgtEl>
                                      </p:cBhvr>
                                      <p:to x="100000" y="100000"/>
                                    </p:animScale>
                                    <p:animScale>
                                      <p:cBhvr>
                                        <p:cTn id="37" dur="26">
                                          <p:stCondLst>
                                            <p:cond delay="1808"/>
                                          </p:stCondLst>
                                        </p:cTn>
                                        <p:tgtEl>
                                          <p:spTgt spid="13">
                                            <p:txEl>
                                              <p:pRg st="0" end="0"/>
                                            </p:txEl>
                                          </p:spTgt>
                                        </p:tgtEl>
                                      </p:cBhvr>
                                      <p:to x="100000" y="95000"/>
                                    </p:animScale>
                                    <p:animScale>
                                      <p:cBhvr>
                                        <p:cTn id="38" dur="166" decel="50000">
                                          <p:stCondLst>
                                            <p:cond delay="1834"/>
                                          </p:stCondLst>
                                        </p:cTn>
                                        <p:tgtEl>
                                          <p:spTgt spid="13">
                                            <p:txEl>
                                              <p:pRg st="0" end="0"/>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animEffect transition="in" filter="wipe(down)">
                                      <p:cBhvr>
                                        <p:cTn id="41" dur="580">
                                          <p:stCondLst>
                                            <p:cond delay="0"/>
                                          </p:stCondLst>
                                        </p:cTn>
                                        <p:tgtEl>
                                          <p:spTgt spid="13">
                                            <p:txEl>
                                              <p:pRg st="1" end="1"/>
                                            </p:txEl>
                                          </p:spTgt>
                                        </p:tgtEl>
                                      </p:cBhvr>
                                    </p:animEffect>
                                    <p:anim calcmode="lin" valueType="num">
                                      <p:cBhvr>
                                        <p:cTn id="42" dur="1822" tmFilter="0,0; 0.14,0.36; 0.43,0.73; 0.71,0.91; 1.0,1.0">
                                          <p:stCondLst>
                                            <p:cond delay="0"/>
                                          </p:stCondLst>
                                        </p:cTn>
                                        <p:tgtEl>
                                          <p:spTgt spid="13">
                                            <p:txEl>
                                              <p:pRg st="1" end="1"/>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3">
                                            <p:txEl>
                                              <p:pRg st="1" end="1"/>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3">
                                            <p:txEl>
                                              <p:pRg st="1" end="1"/>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3">
                                            <p:txEl>
                                              <p:pRg st="1" end="1"/>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3">
                                            <p:txEl>
                                              <p:pRg st="1" end="1"/>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3">
                                            <p:txEl>
                                              <p:pRg st="1" end="1"/>
                                            </p:txEl>
                                          </p:spTgt>
                                        </p:tgtEl>
                                      </p:cBhvr>
                                      <p:to x="100000" y="60000"/>
                                    </p:animScale>
                                    <p:animScale>
                                      <p:cBhvr>
                                        <p:cTn id="48" dur="166" decel="50000">
                                          <p:stCondLst>
                                            <p:cond delay="676"/>
                                          </p:stCondLst>
                                        </p:cTn>
                                        <p:tgtEl>
                                          <p:spTgt spid="13">
                                            <p:txEl>
                                              <p:pRg st="1" end="1"/>
                                            </p:txEl>
                                          </p:spTgt>
                                        </p:tgtEl>
                                      </p:cBhvr>
                                      <p:to x="100000" y="100000"/>
                                    </p:animScale>
                                    <p:animScale>
                                      <p:cBhvr>
                                        <p:cTn id="49" dur="26">
                                          <p:stCondLst>
                                            <p:cond delay="1312"/>
                                          </p:stCondLst>
                                        </p:cTn>
                                        <p:tgtEl>
                                          <p:spTgt spid="13">
                                            <p:txEl>
                                              <p:pRg st="1" end="1"/>
                                            </p:txEl>
                                          </p:spTgt>
                                        </p:tgtEl>
                                      </p:cBhvr>
                                      <p:to x="100000" y="80000"/>
                                    </p:animScale>
                                    <p:animScale>
                                      <p:cBhvr>
                                        <p:cTn id="50" dur="166" decel="50000">
                                          <p:stCondLst>
                                            <p:cond delay="1338"/>
                                          </p:stCondLst>
                                        </p:cTn>
                                        <p:tgtEl>
                                          <p:spTgt spid="13">
                                            <p:txEl>
                                              <p:pRg st="1" end="1"/>
                                            </p:txEl>
                                          </p:spTgt>
                                        </p:tgtEl>
                                      </p:cBhvr>
                                      <p:to x="100000" y="100000"/>
                                    </p:animScale>
                                    <p:animScale>
                                      <p:cBhvr>
                                        <p:cTn id="51" dur="26">
                                          <p:stCondLst>
                                            <p:cond delay="1642"/>
                                          </p:stCondLst>
                                        </p:cTn>
                                        <p:tgtEl>
                                          <p:spTgt spid="13">
                                            <p:txEl>
                                              <p:pRg st="1" end="1"/>
                                            </p:txEl>
                                          </p:spTgt>
                                        </p:tgtEl>
                                      </p:cBhvr>
                                      <p:to x="100000" y="90000"/>
                                    </p:animScale>
                                    <p:animScale>
                                      <p:cBhvr>
                                        <p:cTn id="52" dur="166" decel="50000">
                                          <p:stCondLst>
                                            <p:cond delay="1668"/>
                                          </p:stCondLst>
                                        </p:cTn>
                                        <p:tgtEl>
                                          <p:spTgt spid="13">
                                            <p:txEl>
                                              <p:pRg st="1" end="1"/>
                                            </p:txEl>
                                          </p:spTgt>
                                        </p:tgtEl>
                                      </p:cBhvr>
                                      <p:to x="100000" y="100000"/>
                                    </p:animScale>
                                    <p:animScale>
                                      <p:cBhvr>
                                        <p:cTn id="53" dur="26">
                                          <p:stCondLst>
                                            <p:cond delay="1808"/>
                                          </p:stCondLst>
                                        </p:cTn>
                                        <p:tgtEl>
                                          <p:spTgt spid="13">
                                            <p:txEl>
                                              <p:pRg st="1" end="1"/>
                                            </p:txEl>
                                          </p:spTgt>
                                        </p:tgtEl>
                                      </p:cBhvr>
                                      <p:to x="100000" y="95000"/>
                                    </p:animScale>
                                    <p:animScale>
                                      <p:cBhvr>
                                        <p:cTn id="54" dur="166" decel="50000">
                                          <p:stCondLst>
                                            <p:cond delay="1834"/>
                                          </p:stCondLst>
                                        </p:cTn>
                                        <p:tgtEl>
                                          <p:spTgt spid="1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8">
            <a:extLst>
              <a:ext uri="{FF2B5EF4-FFF2-40B4-BE49-F238E27FC236}">
                <a16:creationId xmlns:a16="http://schemas.microsoft.com/office/drawing/2014/main" id="{D718BEF0-DC0D-4254-BD18-B6E9913CE5E4}"/>
              </a:ext>
            </a:extLst>
          </p:cNvPr>
          <p:cNvGraphicFramePr>
            <a:graphicFrameLocks noGrp="1"/>
          </p:cNvGraphicFramePr>
          <p:nvPr>
            <p:ph idx="1"/>
            <p:extLst>
              <p:ext uri="{D42A27DB-BD31-4B8C-83A1-F6EECF244321}">
                <p14:modId xmlns:p14="http://schemas.microsoft.com/office/powerpoint/2010/main" val="4193621275"/>
              </p:ext>
            </p:extLst>
          </p:nvPr>
        </p:nvGraphicFramePr>
        <p:xfrm>
          <a:off x="838200" y="661988"/>
          <a:ext cx="7200900" cy="30035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BEB7368-2975-4996-A691-5FC81022E34D}"/>
              </a:ext>
            </a:extLst>
          </p:cNvPr>
          <p:cNvSpPr txBox="1"/>
          <p:nvPr/>
        </p:nvSpPr>
        <p:spPr>
          <a:xfrm>
            <a:off x="1600200" y="4210050"/>
            <a:ext cx="7067550" cy="2862322"/>
          </a:xfrm>
          <a:prstGeom prst="rect">
            <a:avLst/>
          </a:prstGeom>
          <a:noFill/>
        </p:spPr>
        <p:txBody>
          <a:bodyPr wrap="square" rtlCol="0">
            <a:spAutoFit/>
          </a:bodyPr>
          <a:lstStyle/>
          <a:p>
            <a:r>
              <a:rPr lang="en-US" dirty="0"/>
              <a:t>INTERPRETATION :</a:t>
            </a:r>
          </a:p>
          <a:p>
            <a:endParaRPr lang="en-US" dirty="0"/>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from the above chart we can easily interpret that 50% respondent are from the age group of 25-30 and then 21.2% are from the age group of below 18 than 15.4% are from the age group of 19-25 and 13.5% are the age group of above 30. This indicate that age group of 25-30 are more usage of two-wheeler that can be many reasons like office work. mostly working people use the two-wheeler most</a:t>
            </a:r>
          </a:p>
          <a:p>
            <a:endParaRPr lang="en-US" dirty="0"/>
          </a:p>
          <a:p>
            <a:endParaRPr lang="en-US" dirty="0"/>
          </a:p>
        </p:txBody>
      </p:sp>
    </p:spTree>
    <p:extLst>
      <p:ext uri="{BB962C8B-B14F-4D97-AF65-F5344CB8AC3E}">
        <p14:creationId xmlns:p14="http://schemas.microsoft.com/office/powerpoint/2010/main" val="324911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CFDAF-BE67-4CD6-BC08-30A7532A4F48}"/>
              </a:ext>
            </a:extLst>
          </p:cNvPr>
          <p:cNvSpPr>
            <a:spLocks noGrp="1"/>
          </p:cNvSpPr>
          <p:nvPr>
            <p:ph idx="1"/>
          </p:nvPr>
        </p:nvSpPr>
        <p:spPr/>
        <p:txBody>
          <a:bodyPr/>
          <a:lstStyle/>
          <a:p>
            <a:r>
              <a:rPr lang="en-US" dirty="0"/>
              <a:t>2 )Do you own two wheelers</a:t>
            </a:r>
          </a:p>
          <a:p>
            <a:pPr lvl="0"/>
            <a:r>
              <a:rPr lang="en-US" dirty="0"/>
              <a:t>Yes </a:t>
            </a:r>
          </a:p>
          <a:p>
            <a:pPr lvl="0"/>
            <a:r>
              <a:rPr lang="en-US" dirty="0"/>
              <a:t>No </a:t>
            </a:r>
          </a:p>
          <a:p>
            <a:endParaRPr lang="en-US" dirty="0"/>
          </a:p>
        </p:txBody>
      </p:sp>
    </p:spTree>
    <p:extLst>
      <p:ext uri="{BB962C8B-B14F-4D97-AF65-F5344CB8AC3E}">
        <p14:creationId xmlns:p14="http://schemas.microsoft.com/office/powerpoint/2010/main" val="216762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533C29A7-171A-4FA9-8C6E-88ADB2561E00}"/>
              </a:ext>
            </a:extLst>
          </p:cNvPr>
          <p:cNvGraphicFramePr>
            <a:graphicFrameLocks noGrp="1"/>
          </p:cNvGraphicFramePr>
          <p:nvPr>
            <p:ph idx="1"/>
            <p:extLst>
              <p:ext uri="{D42A27DB-BD31-4B8C-83A1-F6EECF244321}">
                <p14:modId xmlns:p14="http://schemas.microsoft.com/office/powerpoint/2010/main" val="1886472135"/>
              </p:ext>
            </p:extLst>
          </p:nvPr>
        </p:nvGraphicFramePr>
        <p:xfrm>
          <a:off x="952500" y="650875"/>
          <a:ext cx="5962650" cy="35750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1363F49-A1EC-4FED-948D-CE2799AAECFB}"/>
              </a:ext>
            </a:extLst>
          </p:cNvPr>
          <p:cNvSpPr txBox="1"/>
          <p:nvPr/>
        </p:nvSpPr>
        <p:spPr>
          <a:xfrm>
            <a:off x="952500" y="4580230"/>
            <a:ext cx="6432149" cy="2031325"/>
          </a:xfrm>
          <a:prstGeom prst="rect">
            <a:avLst/>
          </a:prstGeom>
          <a:noFill/>
        </p:spPr>
        <p:txBody>
          <a:bodyPr wrap="square" rtlCol="0">
            <a:spAutoFit/>
          </a:bodyPr>
          <a:lstStyle/>
          <a:p>
            <a:r>
              <a:rPr lang="en-US" dirty="0"/>
              <a:t>INTERPRETATION</a:t>
            </a:r>
          </a:p>
          <a:p>
            <a:endParaRPr lang="en-US" dirty="0"/>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have total respondent of 52 and which 75% have their own two-wheeler and 25% respondent don’t have their own two-wheeler vehicles. So, can estimate that there is more usage of two-wheeler than cars. </a:t>
            </a:r>
            <a:endParaRPr lang="en-US" dirty="0"/>
          </a:p>
          <a:p>
            <a:endParaRPr lang="en-US" dirty="0"/>
          </a:p>
        </p:txBody>
      </p:sp>
    </p:spTree>
    <p:extLst>
      <p:ext uri="{BB962C8B-B14F-4D97-AF65-F5344CB8AC3E}">
        <p14:creationId xmlns:p14="http://schemas.microsoft.com/office/powerpoint/2010/main" val="217906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F6DC3-21BF-41CD-AB8A-05D5DD044672}"/>
              </a:ext>
            </a:extLst>
          </p:cNvPr>
          <p:cNvSpPr>
            <a:spLocks noGrp="1"/>
          </p:cNvSpPr>
          <p:nvPr>
            <p:ph idx="1"/>
          </p:nvPr>
        </p:nvSpPr>
        <p:spPr/>
        <p:txBody>
          <a:bodyPr/>
          <a:lstStyle/>
          <a:p>
            <a:pPr marL="0" indent="0">
              <a:buNone/>
            </a:pPr>
            <a:r>
              <a:rPr lang="en-US" dirty="0"/>
              <a:t>3. If you have electric two-wheeler, which Factor encourage you to consider buying a electric vehicles </a:t>
            </a:r>
          </a:p>
          <a:p>
            <a:pPr lvl="0"/>
            <a:r>
              <a:rPr lang="en-US" dirty="0"/>
              <a:t>Price </a:t>
            </a:r>
          </a:p>
          <a:p>
            <a:pPr lvl="0"/>
            <a:r>
              <a:rPr lang="en-US" dirty="0"/>
              <a:t>Positive environmental effect</a:t>
            </a:r>
          </a:p>
          <a:p>
            <a:pPr lvl="0"/>
            <a:r>
              <a:rPr lang="en-US" dirty="0"/>
              <a:t>References</a:t>
            </a:r>
          </a:p>
          <a:p>
            <a:pPr lvl="0"/>
            <a:r>
              <a:rPr lang="en-US" dirty="0"/>
              <a:t>New trend  </a:t>
            </a:r>
          </a:p>
          <a:p>
            <a:endParaRPr lang="en-US" dirty="0"/>
          </a:p>
        </p:txBody>
      </p:sp>
    </p:spTree>
    <p:extLst>
      <p:ext uri="{BB962C8B-B14F-4D97-AF65-F5344CB8AC3E}">
        <p14:creationId xmlns:p14="http://schemas.microsoft.com/office/powerpoint/2010/main" val="24011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15">
            <a:extLst>
              <a:ext uri="{FF2B5EF4-FFF2-40B4-BE49-F238E27FC236}">
                <a16:creationId xmlns:a16="http://schemas.microsoft.com/office/drawing/2014/main" id="{997DABA0-9A9B-4616-B996-17F5EC679E26}"/>
              </a:ext>
            </a:extLst>
          </p:cNvPr>
          <p:cNvGraphicFramePr>
            <a:graphicFrameLocks noGrp="1"/>
          </p:cNvGraphicFramePr>
          <p:nvPr>
            <p:ph idx="1"/>
            <p:extLst>
              <p:ext uri="{D42A27DB-BD31-4B8C-83A1-F6EECF244321}">
                <p14:modId xmlns:p14="http://schemas.microsoft.com/office/powerpoint/2010/main" val="1704957275"/>
              </p:ext>
            </p:extLst>
          </p:nvPr>
        </p:nvGraphicFramePr>
        <p:xfrm>
          <a:off x="1066800" y="577850"/>
          <a:ext cx="5514975" cy="285115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67FC4B17-BF09-4E88-A9A8-10BC52A6ACCA}"/>
              </a:ext>
            </a:extLst>
          </p:cNvPr>
          <p:cNvSpPr txBox="1"/>
          <p:nvPr/>
        </p:nvSpPr>
        <p:spPr>
          <a:xfrm>
            <a:off x="1581150" y="4019550"/>
            <a:ext cx="7261009" cy="2862322"/>
          </a:xfrm>
          <a:prstGeom prst="rect">
            <a:avLst/>
          </a:prstGeom>
          <a:noFill/>
        </p:spPr>
        <p:txBody>
          <a:bodyPr wrap="square" rtlCol="0">
            <a:spAutoFit/>
          </a:bodyPr>
          <a:lstStyle/>
          <a:p>
            <a:r>
              <a:rPr lang="en-US" dirty="0"/>
              <a:t>INTERPRETATION</a:t>
            </a:r>
          </a:p>
          <a:p>
            <a:endParaRPr lang="en-US" dirty="0"/>
          </a:p>
          <a:p>
            <a:pPr marL="285750" indent="-285750" algn="just">
              <a:buFont typeface="Wingdings" panose="05000000000000000000" pitchFamily="2" charset="2"/>
              <a:buChar char="§"/>
            </a:pPr>
            <a:r>
              <a:rPr lang="en-US" dirty="0"/>
              <a:t>This question is more relevant for the electric two-wheeler owner. As we know environment pollution is now become a great problem.  petrol powered vehicle produces the harmful gases and use the fossil fuel to run. which impact the environment so to reduce this electric vehicle is the best choice. that why more than 30% people buy the electric two-wheeler because of positive environment effect. and rest are the other reason to buy.</a:t>
            </a:r>
          </a:p>
          <a:p>
            <a:endParaRPr lang="en-US" dirty="0"/>
          </a:p>
        </p:txBody>
      </p:sp>
    </p:spTree>
    <p:extLst>
      <p:ext uri="{BB962C8B-B14F-4D97-AF65-F5344CB8AC3E}">
        <p14:creationId xmlns:p14="http://schemas.microsoft.com/office/powerpoint/2010/main" val="41453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3B090-2231-4162-8C8C-442AAE3DEFB3}"/>
              </a:ext>
            </a:extLst>
          </p:cNvPr>
          <p:cNvSpPr>
            <a:spLocks noGrp="1"/>
          </p:cNvSpPr>
          <p:nvPr>
            <p:ph idx="1"/>
          </p:nvPr>
        </p:nvSpPr>
        <p:spPr/>
        <p:txBody>
          <a:bodyPr/>
          <a:lstStyle/>
          <a:p>
            <a:pPr marL="0" indent="0">
              <a:buNone/>
            </a:pPr>
            <a:r>
              <a:rPr lang="en-US" dirty="0"/>
              <a:t>4 ) Was the product worth its value </a:t>
            </a:r>
          </a:p>
          <a:p>
            <a:pPr lvl="0"/>
            <a:r>
              <a:rPr lang="en-US" dirty="0"/>
              <a:t>Totally worth its value </a:t>
            </a:r>
          </a:p>
          <a:p>
            <a:pPr lvl="0"/>
            <a:r>
              <a:rPr lang="en-US" dirty="0"/>
              <a:t>Some improvement would make the product its value </a:t>
            </a:r>
          </a:p>
          <a:p>
            <a:pPr lvl="0"/>
            <a:r>
              <a:rPr lang="en-US" dirty="0"/>
              <a:t>Not worth </a:t>
            </a:r>
          </a:p>
          <a:p>
            <a:pPr marL="0" indent="0">
              <a:buNone/>
            </a:pPr>
            <a:endParaRPr lang="en-US" dirty="0"/>
          </a:p>
        </p:txBody>
      </p:sp>
    </p:spTree>
    <p:extLst>
      <p:ext uri="{BB962C8B-B14F-4D97-AF65-F5344CB8AC3E}">
        <p14:creationId xmlns:p14="http://schemas.microsoft.com/office/powerpoint/2010/main" val="135031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A13CCB9B-813E-4885-BE1A-9D69181000ED}"/>
              </a:ext>
            </a:extLst>
          </p:cNvPr>
          <p:cNvGraphicFramePr>
            <a:graphicFrameLocks noGrp="1"/>
          </p:cNvGraphicFramePr>
          <p:nvPr>
            <p:ph idx="1"/>
            <p:extLst>
              <p:ext uri="{D42A27DB-BD31-4B8C-83A1-F6EECF244321}">
                <p14:modId xmlns:p14="http://schemas.microsoft.com/office/powerpoint/2010/main" val="505092986"/>
              </p:ext>
            </p:extLst>
          </p:nvPr>
        </p:nvGraphicFramePr>
        <p:xfrm>
          <a:off x="809625" y="549275"/>
          <a:ext cx="5476876" cy="32226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77357EE-5F77-457C-877D-FDBACF7E695A}"/>
              </a:ext>
            </a:extLst>
          </p:cNvPr>
          <p:cNvSpPr txBox="1"/>
          <p:nvPr/>
        </p:nvSpPr>
        <p:spPr>
          <a:xfrm>
            <a:off x="1114424" y="4324350"/>
            <a:ext cx="8020697" cy="2031325"/>
          </a:xfrm>
          <a:prstGeom prst="rect">
            <a:avLst/>
          </a:prstGeom>
          <a:noFill/>
        </p:spPr>
        <p:txBody>
          <a:bodyPr wrap="square" rtlCol="0">
            <a:spAutoFit/>
          </a:bodyPr>
          <a:lstStyle/>
          <a:p>
            <a:r>
              <a:rPr lang="en-US" b="1" dirty="0"/>
              <a:t>Interpretation </a:t>
            </a:r>
            <a:endParaRPr lang="en-US" dirty="0"/>
          </a:p>
          <a:p>
            <a:endParaRPr lang="en-US" dirty="0"/>
          </a:p>
          <a:p>
            <a:pPr algn="just"/>
            <a:r>
              <a:rPr lang="en-US" dirty="0"/>
              <a:t>This question is also relevant for the electric two-wheeler owner. whenever we buy anything we always have some expectation to so this question tells us about the customer satisfaction that whether buying an electric is worthy or not. data we get indicate that 42% are totally satisfied with the purchase. and 40% say there is need a little improvement and after that it is totally worth it.</a:t>
            </a:r>
          </a:p>
        </p:txBody>
      </p:sp>
    </p:spTree>
    <p:extLst>
      <p:ext uri="{BB962C8B-B14F-4D97-AF65-F5344CB8AC3E}">
        <p14:creationId xmlns:p14="http://schemas.microsoft.com/office/powerpoint/2010/main" val="331043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0EEBB-CB56-4553-B989-A9A9B4BF078B}"/>
              </a:ext>
            </a:extLst>
          </p:cNvPr>
          <p:cNvSpPr>
            <a:spLocks noGrp="1"/>
          </p:cNvSpPr>
          <p:nvPr>
            <p:ph idx="1"/>
          </p:nvPr>
        </p:nvSpPr>
        <p:spPr/>
        <p:txBody>
          <a:bodyPr/>
          <a:lstStyle/>
          <a:p>
            <a:pPr marL="0" indent="0">
              <a:buNone/>
            </a:pPr>
            <a:r>
              <a:rPr lang="en-US" dirty="0"/>
              <a:t>5 )What factors discourage you to consider buying electric vehicles </a:t>
            </a:r>
          </a:p>
          <a:p>
            <a:pPr lvl="0"/>
            <a:r>
              <a:rPr lang="en-US" dirty="0"/>
              <a:t>Limited range </a:t>
            </a:r>
          </a:p>
          <a:p>
            <a:pPr lvl="0"/>
            <a:r>
              <a:rPr lang="en-US" dirty="0"/>
              <a:t>Long recharge time </a:t>
            </a:r>
          </a:p>
          <a:p>
            <a:pPr lvl="0"/>
            <a:r>
              <a:rPr lang="en-US" dirty="0"/>
              <a:t>Price </a:t>
            </a:r>
          </a:p>
          <a:p>
            <a:pPr lvl="0"/>
            <a:r>
              <a:rPr lang="en-US" dirty="0"/>
              <a:t>Lack of consumer choices </a:t>
            </a:r>
          </a:p>
          <a:p>
            <a:endParaRPr lang="en-US" dirty="0"/>
          </a:p>
        </p:txBody>
      </p:sp>
    </p:spTree>
    <p:extLst>
      <p:ext uri="{BB962C8B-B14F-4D97-AF65-F5344CB8AC3E}">
        <p14:creationId xmlns:p14="http://schemas.microsoft.com/office/powerpoint/2010/main" val="282845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4D3D0803-EA95-4479-AC36-98F2320AA80D}"/>
              </a:ext>
            </a:extLst>
          </p:cNvPr>
          <p:cNvGraphicFramePr>
            <a:graphicFrameLocks noGrp="1"/>
          </p:cNvGraphicFramePr>
          <p:nvPr>
            <p:ph idx="1"/>
            <p:extLst>
              <p:ext uri="{D42A27DB-BD31-4B8C-83A1-F6EECF244321}">
                <p14:modId xmlns:p14="http://schemas.microsoft.com/office/powerpoint/2010/main" val="2346647617"/>
              </p:ext>
            </p:extLst>
          </p:nvPr>
        </p:nvGraphicFramePr>
        <p:xfrm>
          <a:off x="866775" y="552450"/>
          <a:ext cx="5429250" cy="30384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548432E-00F5-4C2E-8499-6160B37E5B25}"/>
              </a:ext>
            </a:extLst>
          </p:cNvPr>
          <p:cNvSpPr txBox="1"/>
          <p:nvPr/>
        </p:nvSpPr>
        <p:spPr>
          <a:xfrm>
            <a:off x="1238249" y="4210050"/>
            <a:ext cx="9326177" cy="2585323"/>
          </a:xfrm>
          <a:prstGeom prst="rect">
            <a:avLst/>
          </a:prstGeom>
          <a:noFill/>
        </p:spPr>
        <p:txBody>
          <a:bodyPr wrap="square" rtlCol="0">
            <a:spAutoFit/>
          </a:bodyPr>
          <a:lstStyle/>
          <a:p>
            <a:r>
              <a:rPr lang="en-US" b="1" dirty="0"/>
              <a:t>Interpretation </a:t>
            </a:r>
          </a:p>
          <a:p>
            <a:endParaRPr lang="en-US" dirty="0"/>
          </a:p>
          <a:p>
            <a:pPr marL="285750" indent="-285750" algn="just">
              <a:buFont typeface="Wingdings" panose="05000000000000000000" pitchFamily="2" charset="2"/>
              <a:buChar char="§"/>
            </a:pPr>
            <a:r>
              <a:rPr lang="en-US" b="1" dirty="0"/>
              <a:t> </a:t>
            </a:r>
            <a:r>
              <a:rPr lang="en-US" dirty="0">
                <a:latin typeface="Times New Roman" panose="02020603050405020304" pitchFamily="18" charset="0"/>
                <a:cs typeface="Times New Roman" panose="02020603050405020304" pitchFamily="18" charset="0"/>
              </a:rPr>
              <a:t>There is also some reason that which discourage the buyer to purchase the electric vehicle. main reason show in this survey is that it takes a more charging time to recharge which stop them to buy the vehicle. in the market there is 3 type of charger which is t3, t2, t1. </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Mostly t1 charger is highly fast charger sill it takes 3-4 hour to charge. t2 and t1 is slower than t3 so this is the main reason to not buy a electric vehicle. and there is other reason which show in pie chart .</a:t>
            </a:r>
          </a:p>
          <a:p>
            <a:r>
              <a:rPr lang="en-US" dirty="0"/>
              <a:t> </a:t>
            </a:r>
          </a:p>
        </p:txBody>
      </p:sp>
    </p:spTree>
    <p:extLst>
      <p:ext uri="{BB962C8B-B14F-4D97-AF65-F5344CB8AC3E}">
        <p14:creationId xmlns:p14="http://schemas.microsoft.com/office/powerpoint/2010/main" val="409910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19935-3A43-4040-9BDF-3BB95DDA5421}"/>
              </a:ext>
            </a:extLst>
          </p:cNvPr>
          <p:cNvSpPr>
            <a:spLocks noGrp="1"/>
          </p:cNvSpPr>
          <p:nvPr>
            <p:ph idx="1"/>
          </p:nvPr>
        </p:nvSpPr>
        <p:spPr/>
        <p:txBody>
          <a:bodyPr/>
          <a:lstStyle/>
          <a:p>
            <a:pPr marL="0" indent="0">
              <a:buNone/>
            </a:pPr>
            <a:r>
              <a:rPr lang="en-US" dirty="0"/>
              <a:t>6 )Do you consider environmental factor while buying a vehicle </a:t>
            </a:r>
          </a:p>
          <a:p>
            <a:pPr lvl="0"/>
            <a:r>
              <a:rPr lang="en-US" dirty="0"/>
              <a:t>Yes </a:t>
            </a:r>
          </a:p>
          <a:p>
            <a:pPr lvl="0"/>
            <a:r>
              <a:rPr lang="en-US" dirty="0"/>
              <a:t>no</a:t>
            </a:r>
          </a:p>
          <a:p>
            <a:endParaRPr lang="en-US" dirty="0"/>
          </a:p>
        </p:txBody>
      </p:sp>
    </p:spTree>
    <p:extLst>
      <p:ext uri="{BB962C8B-B14F-4D97-AF65-F5344CB8AC3E}">
        <p14:creationId xmlns:p14="http://schemas.microsoft.com/office/powerpoint/2010/main" val="331614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E0B"/>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66C596C-0631-4F34-A325-6C2C7FD3912B}"/>
              </a:ext>
            </a:extLst>
          </p:cNvPr>
          <p:cNvGrpSpPr/>
          <p:nvPr/>
        </p:nvGrpSpPr>
        <p:grpSpPr>
          <a:xfrm>
            <a:off x="-3056884" y="-23169"/>
            <a:ext cx="11001376" cy="6858000"/>
            <a:chOff x="109727" y="0"/>
            <a:chExt cx="11001376" cy="6858000"/>
          </a:xfrm>
        </p:grpSpPr>
        <p:grpSp>
          <p:nvGrpSpPr>
            <p:cNvPr id="25" name="Group 24">
              <a:extLst>
                <a:ext uri="{FF2B5EF4-FFF2-40B4-BE49-F238E27FC236}">
                  <a16:creationId xmlns:a16="http://schemas.microsoft.com/office/drawing/2014/main" id="{90B18E7B-DF1C-4596-BDE2-87A520697BCF}"/>
                </a:ext>
              </a:extLst>
            </p:cNvPr>
            <p:cNvGrpSpPr/>
            <p:nvPr/>
          </p:nvGrpSpPr>
          <p:grpSpPr>
            <a:xfrm>
              <a:off x="109727" y="0"/>
              <a:ext cx="11001376" cy="6858000"/>
              <a:chOff x="-1" y="0"/>
              <a:chExt cx="11001376" cy="6858000"/>
            </a:xfrm>
            <a:effectLst>
              <a:outerShdw blurRad="254000" dist="88900" algn="l" rotWithShape="0">
                <a:prstClr val="black">
                  <a:alpha val="51000"/>
                </a:prstClr>
              </a:outerShdw>
            </a:effectLst>
          </p:grpSpPr>
          <p:sp>
            <p:nvSpPr>
              <p:cNvPr id="5" name="Rectangle 4">
                <a:extLst>
                  <a:ext uri="{FF2B5EF4-FFF2-40B4-BE49-F238E27FC236}">
                    <a16:creationId xmlns:a16="http://schemas.microsoft.com/office/drawing/2014/main" id="{1D903DD7-FEF4-4848-AF48-F453742BA382}"/>
                  </a:ext>
                </a:extLst>
              </p:cNvPr>
              <p:cNvSpPr/>
              <p:nvPr/>
            </p:nvSpPr>
            <p:spPr>
              <a:xfrm>
                <a:off x="-1" y="0"/>
                <a:ext cx="10163176" cy="6858000"/>
              </a:xfrm>
              <a:prstGeom prst="rect">
                <a:avLst/>
              </a:prstGeom>
              <a:solidFill>
                <a:srgbClr val="FF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CB8F789-B87A-46E9-86E4-70B40BE75F56}"/>
                  </a:ext>
                </a:extLst>
              </p:cNvPr>
              <p:cNvGrpSpPr/>
              <p:nvPr/>
            </p:nvGrpSpPr>
            <p:grpSpPr>
              <a:xfrm>
                <a:off x="10163173" y="2919412"/>
                <a:ext cx="838202" cy="1019175"/>
                <a:chOff x="10163173" y="2919412"/>
                <a:chExt cx="838202" cy="1019175"/>
              </a:xfrm>
            </p:grpSpPr>
            <p:sp>
              <p:nvSpPr>
                <p:cNvPr id="6" name="Rectangle: Top Corners Snipped 5">
                  <a:extLst>
                    <a:ext uri="{FF2B5EF4-FFF2-40B4-BE49-F238E27FC236}">
                      <a16:creationId xmlns:a16="http://schemas.microsoft.com/office/drawing/2014/main" id="{9166CEDF-6DB6-4A5B-85C4-0060A913D44D}"/>
                    </a:ext>
                  </a:extLst>
                </p:cNvPr>
                <p:cNvSpPr/>
                <p:nvPr/>
              </p:nvSpPr>
              <p:spPr>
                <a:xfrm rot="5400000">
                  <a:off x="10072687" y="3009900"/>
                  <a:ext cx="1019175" cy="838200"/>
                </a:xfrm>
                <a:prstGeom prst="snip2SameRect">
                  <a:avLst/>
                </a:prstGeom>
                <a:solidFill>
                  <a:srgbClr val="FF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4687B45-E2FE-4927-AF20-22AAF0335520}"/>
                    </a:ext>
                  </a:extLst>
                </p:cNvPr>
                <p:cNvSpPr txBox="1"/>
                <p:nvPr/>
              </p:nvSpPr>
              <p:spPr>
                <a:xfrm>
                  <a:off x="10163173" y="3013501"/>
                  <a:ext cx="714375" cy="830997"/>
                </a:xfrm>
                <a:prstGeom prst="rect">
                  <a:avLst/>
                </a:prstGeom>
                <a:noFill/>
              </p:spPr>
              <p:txBody>
                <a:bodyPr wrap="square" rtlCol="0">
                  <a:spAutoFit/>
                </a:bodyPr>
                <a:lstStyle/>
                <a:p>
                  <a:pPr algn="ctr"/>
                  <a:r>
                    <a:rPr lang="en-US" sz="4800" dirty="0">
                      <a:latin typeface="Bauhaus 93" panose="04030905020B02020C02" pitchFamily="82" charset="0"/>
                    </a:rPr>
                    <a:t>A</a:t>
                  </a:r>
                  <a:endParaRPr lang="en-US" sz="8800" dirty="0">
                    <a:latin typeface="Bauhaus 93" panose="04030905020B02020C02" pitchFamily="82" charset="0"/>
                  </a:endParaRPr>
                </a:p>
              </p:txBody>
            </p:sp>
          </p:grpSp>
        </p:grpSp>
        <p:sp>
          <p:nvSpPr>
            <p:cNvPr id="26" name="TextBox 25">
              <a:extLst>
                <a:ext uri="{FF2B5EF4-FFF2-40B4-BE49-F238E27FC236}">
                  <a16:creationId xmlns:a16="http://schemas.microsoft.com/office/drawing/2014/main" id="{7336D5FB-0508-4268-9430-8BEF4E2412A6}"/>
                </a:ext>
              </a:extLst>
            </p:cNvPr>
            <p:cNvSpPr txBox="1"/>
            <p:nvPr/>
          </p:nvSpPr>
          <p:spPr>
            <a:xfrm>
              <a:off x="8444101" y="1773255"/>
              <a:ext cx="1828800" cy="292387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TABLE OF CONTENT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Introduction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Research Methodology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Analysis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Findings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Suggestions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Conclusion</a:t>
              </a:r>
            </a:p>
          </p:txBody>
        </p:sp>
      </p:grpSp>
      <p:grpSp>
        <p:nvGrpSpPr>
          <p:cNvPr id="31" name="Group 30">
            <a:extLst>
              <a:ext uri="{FF2B5EF4-FFF2-40B4-BE49-F238E27FC236}">
                <a16:creationId xmlns:a16="http://schemas.microsoft.com/office/drawing/2014/main" id="{EE8B6AD7-D579-40A2-B505-15FD43C7484B}"/>
              </a:ext>
            </a:extLst>
          </p:cNvPr>
          <p:cNvGrpSpPr/>
          <p:nvPr/>
        </p:nvGrpSpPr>
        <p:grpSpPr>
          <a:xfrm>
            <a:off x="-3979176" y="-3765"/>
            <a:ext cx="10997947" cy="6858000"/>
            <a:chOff x="-728473" y="-1"/>
            <a:chExt cx="10997947" cy="6858000"/>
          </a:xfrm>
        </p:grpSpPr>
        <p:grpSp>
          <p:nvGrpSpPr>
            <p:cNvPr id="24" name="Group 23">
              <a:extLst>
                <a:ext uri="{FF2B5EF4-FFF2-40B4-BE49-F238E27FC236}">
                  <a16:creationId xmlns:a16="http://schemas.microsoft.com/office/drawing/2014/main" id="{75C344C1-8EA9-4568-8E86-E71854C64D40}"/>
                </a:ext>
              </a:extLst>
            </p:cNvPr>
            <p:cNvGrpSpPr/>
            <p:nvPr/>
          </p:nvGrpSpPr>
          <p:grpSpPr>
            <a:xfrm>
              <a:off x="-728473" y="-1"/>
              <a:ext cx="10997947" cy="6858000"/>
              <a:chOff x="-1056444" y="0"/>
              <a:chExt cx="10997947"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id="{00EBD98A-DA01-49D3-9A4B-D1DDD4F93B42}"/>
                  </a:ext>
                </a:extLst>
              </p:cNvPr>
              <p:cNvSpPr/>
              <p:nvPr/>
            </p:nvSpPr>
            <p:spPr>
              <a:xfrm>
                <a:off x="-1056444" y="0"/>
                <a:ext cx="10163176" cy="6858000"/>
              </a:xfrm>
              <a:prstGeom prst="rect">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1FCC115E-E97C-4A0F-824E-A75C845D3FB7}"/>
                  </a:ext>
                </a:extLst>
              </p:cNvPr>
              <p:cNvGrpSpPr/>
              <p:nvPr/>
            </p:nvGrpSpPr>
            <p:grpSpPr>
              <a:xfrm>
                <a:off x="9086907" y="2409824"/>
                <a:ext cx="854596" cy="1019175"/>
                <a:chOff x="10146779" y="2919412"/>
                <a:chExt cx="854596" cy="1019175"/>
              </a:xfrm>
              <a:solidFill>
                <a:srgbClr val="FB5607"/>
              </a:solidFill>
            </p:grpSpPr>
            <p:sp>
              <p:nvSpPr>
                <p:cNvPr id="11" name="Rectangle: Top Corners Snipped 10">
                  <a:extLst>
                    <a:ext uri="{FF2B5EF4-FFF2-40B4-BE49-F238E27FC236}">
                      <a16:creationId xmlns:a16="http://schemas.microsoft.com/office/drawing/2014/main" id="{EA3F4A38-FBF2-4D15-9852-EA32484ABDFC}"/>
                    </a:ext>
                  </a:extLst>
                </p:cNvPr>
                <p:cNvSpPr/>
                <p:nvPr/>
              </p:nvSpPr>
              <p:spPr>
                <a:xfrm rot="5400000">
                  <a:off x="10072687" y="3009900"/>
                  <a:ext cx="1019175" cy="838200"/>
                </a:xfrm>
                <a:prstGeom prst="snip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364BCDB-1979-4F84-9467-9DC7E747C4C6}"/>
                    </a:ext>
                  </a:extLst>
                </p:cNvPr>
                <p:cNvSpPr txBox="1"/>
                <p:nvPr/>
              </p:nvSpPr>
              <p:spPr>
                <a:xfrm>
                  <a:off x="10146779" y="2919412"/>
                  <a:ext cx="714375" cy="830997"/>
                </a:xfrm>
                <a:prstGeom prst="rect">
                  <a:avLst/>
                </a:prstGeom>
                <a:grpFill/>
              </p:spPr>
              <p:txBody>
                <a:bodyPr wrap="square" rtlCol="0">
                  <a:spAutoFit/>
                </a:bodyPr>
                <a:lstStyle/>
                <a:p>
                  <a:pPr algn="ctr"/>
                  <a:r>
                    <a:rPr lang="en-US" sz="4800" dirty="0">
                      <a:latin typeface="Bauhaus 93" panose="04030905020B02020C02" pitchFamily="82" charset="0"/>
                    </a:rPr>
                    <a:t>B</a:t>
                  </a:r>
                  <a:endParaRPr lang="en-US" sz="8800" dirty="0">
                    <a:latin typeface="Bauhaus 93" panose="04030905020B02020C02" pitchFamily="82" charset="0"/>
                  </a:endParaRPr>
                </a:p>
              </p:txBody>
            </p:sp>
          </p:grpSp>
        </p:grpSp>
        <p:sp>
          <p:nvSpPr>
            <p:cNvPr id="30" name="TextBox 29">
              <a:extLst>
                <a:ext uri="{FF2B5EF4-FFF2-40B4-BE49-F238E27FC236}">
                  <a16:creationId xmlns:a16="http://schemas.microsoft.com/office/drawing/2014/main" id="{951F3365-0B8A-487E-8D3F-11B934147F25}"/>
                </a:ext>
              </a:extLst>
            </p:cNvPr>
            <p:cNvSpPr txBox="1"/>
            <p:nvPr/>
          </p:nvSpPr>
          <p:spPr>
            <a:xfrm>
              <a:off x="6078351" y="1672917"/>
              <a:ext cx="3456432" cy="2862322"/>
            </a:xfrm>
            <a:prstGeom prst="rect">
              <a:avLst/>
            </a:prstGeom>
            <a:noFill/>
          </p:spPr>
          <p:txBody>
            <a:bodyPr wrap="square" rtlCol="0">
              <a:spAutoFit/>
            </a:bodyPr>
            <a:lstStyle/>
            <a:p>
              <a:pPr algn="ctr"/>
              <a:r>
                <a:rPr lang="en-US" dirty="0"/>
                <a:t>INTRODUCTION</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electric vehicle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t>
              </a:r>
              <a:r>
                <a:rPr lang="en-US" dirty="0">
                  <a:latin typeface="Times New Roman" panose="02020603050405020304" pitchFamily="18" charset="0"/>
                  <a:cs typeface="Times New Roman" panose="02020603050405020304" pitchFamily="18" charset="0"/>
                </a:rPr>
                <a:t>) is an automotive  vehicle that uses one or more </a:t>
              </a:r>
              <a:r>
                <a:rPr lang="en-US" dirty="0">
                  <a:solidFill>
                    <a:schemeClr val="tx1"/>
                  </a:solidFill>
                  <a:latin typeface="Times New Roman" panose="02020603050405020304" pitchFamily="18" charset="0"/>
                  <a:cs typeface="Times New Roman" panose="02020603050405020304" pitchFamily="18" charset="0"/>
                  <a:hlinkClick r:id="rId2" tooltip="Traction motor">
                    <a:extLst>
                      <a:ext uri="{A12FA001-AC4F-418D-AE19-62706E023703}">
                        <ahyp:hlinkClr xmlns:ahyp="http://schemas.microsoft.com/office/drawing/2018/hyperlinkcolor" val="tx"/>
                      </a:ext>
                    </a:extLst>
                  </a:hlinkClick>
                </a:rPr>
                <a:t>electric motors</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Petrol powered vehicles are those which use the petrol as a source of the power .</a:t>
              </a:r>
            </a:p>
            <a:p>
              <a:endParaRPr lang="en-US" dirty="0"/>
            </a:p>
          </p:txBody>
        </p:sp>
      </p:grpSp>
      <p:grpSp>
        <p:nvGrpSpPr>
          <p:cNvPr id="33" name="Group 32">
            <a:extLst>
              <a:ext uri="{FF2B5EF4-FFF2-40B4-BE49-F238E27FC236}">
                <a16:creationId xmlns:a16="http://schemas.microsoft.com/office/drawing/2014/main" id="{18D2C98A-6ADA-4F30-8998-193F96C426B2}"/>
              </a:ext>
            </a:extLst>
          </p:cNvPr>
          <p:cNvGrpSpPr/>
          <p:nvPr/>
        </p:nvGrpSpPr>
        <p:grpSpPr>
          <a:xfrm>
            <a:off x="-4801655" y="38807"/>
            <a:ext cx="11680204" cy="6858000"/>
            <a:chOff x="-1752220" y="-2"/>
            <a:chExt cx="11680204" cy="6858000"/>
          </a:xfrm>
        </p:grpSpPr>
        <p:grpSp>
          <p:nvGrpSpPr>
            <p:cNvPr id="22" name="Group 21">
              <a:extLst>
                <a:ext uri="{FF2B5EF4-FFF2-40B4-BE49-F238E27FC236}">
                  <a16:creationId xmlns:a16="http://schemas.microsoft.com/office/drawing/2014/main" id="{62098BBE-6326-40D8-9A26-9C0B5CD46AB8}"/>
                </a:ext>
              </a:extLst>
            </p:cNvPr>
            <p:cNvGrpSpPr/>
            <p:nvPr/>
          </p:nvGrpSpPr>
          <p:grpSpPr>
            <a:xfrm>
              <a:off x="-1752220" y="-2"/>
              <a:ext cx="10994516" cy="6858000"/>
              <a:chOff x="-2112887" y="0"/>
              <a:chExt cx="10994516" cy="6858000"/>
            </a:xfrm>
            <a:effectLst>
              <a:outerShdw blurRad="254000" dist="88900" algn="l" rotWithShape="0">
                <a:prstClr val="black">
                  <a:alpha val="51000"/>
                </a:prstClr>
              </a:outerShdw>
            </a:effectLst>
          </p:grpSpPr>
          <p:sp>
            <p:nvSpPr>
              <p:cNvPr id="13" name="Rectangle 12">
                <a:extLst>
                  <a:ext uri="{FF2B5EF4-FFF2-40B4-BE49-F238E27FC236}">
                    <a16:creationId xmlns:a16="http://schemas.microsoft.com/office/drawing/2014/main" id="{36BB780C-70DB-4729-8FA1-061F6CFD8777}"/>
                  </a:ext>
                </a:extLst>
              </p:cNvPr>
              <p:cNvSpPr/>
              <p:nvPr/>
            </p:nvSpPr>
            <p:spPr>
              <a:xfrm>
                <a:off x="-2112887" y="0"/>
                <a:ext cx="10163176" cy="6858000"/>
              </a:xfrm>
              <a:prstGeom prst="rect">
                <a:avLst/>
              </a:prstGeom>
              <a:solidFill>
                <a:srgbClr val="A6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354E58D9-EE4F-4F82-8C83-EAE6410CD663}"/>
                  </a:ext>
                </a:extLst>
              </p:cNvPr>
              <p:cNvGrpSpPr/>
              <p:nvPr/>
            </p:nvGrpSpPr>
            <p:grpSpPr>
              <a:xfrm>
                <a:off x="8043427" y="1994326"/>
                <a:ext cx="838202" cy="1019175"/>
                <a:chOff x="10163173" y="2919412"/>
                <a:chExt cx="838202" cy="1019175"/>
              </a:xfrm>
              <a:solidFill>
                <a:srgbClr val="A663CC"/>
              </a:solidFill>
            </p:grpSpPr>
            <p:sp>
              <p:nvSpPr>
                <p:cNvPr id="15" name="Rectangle: Top Corners Snipped 14">
                  <a:extLst>
                    <a:ext uri="{FF2B5EF4-FFF2-40B4-BE49-F238E27FC236}">
                      <a16:creationId xmlns:a16="http://schemas.microsoft.com/office/drawing/2014/main" id="{DD503665-2166-446B-945E-6A3B7C88E794}"/>
                    </a:ext>
                  </a:extLst>
                </p:cNvPr>
                <p:cNvSpPr/>
                <p:nvPr/>
              </p:nvSpPr>
              <p:spPr>
                <a:xfrm rot="5400000">
                  <a:off x="10072687" y="3009900"/>
                  <a:ext cx="1019175" cy="838200"/>
                </a:xfrm>
                <a:prstGeom prst="snip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7729133-A23E-4DB6-B68D-DE6790B229C7}"/>
                    </a:ext>
                  </a:extLst>
                </p:cNvPr>
                <p:cNvSpPr txBox="1"/>
                <p:nvPr/>
              </p:nvSpPr>
              <p:spPr>
                <a:xfrm>
                  <a:off x="10163173" y="3013501"/>
                  <a:ext cx="714375" cy="830997"/>
                </a:xfrm>
                <a:prstGeom prst="rect">
                  <a:avLst/>
                </a:prstGeom>
                <a:grpFill/>
              </p:spPr>
              <p:txBody>
                <a:bodyPr wrap="square" rtlCol="0">
                  <a:spAutoFit/>
                </a:bodyPr>
                <a:lstStyle/>
                <a:p>
                  <a:pPr algn="ctr"/>
                  <a:r>
                    <a:rPr lang="en-US" sz="4800" dirty="0">
                      <a:latin typeface="Bauhaus 93" panose="04030905020B02020C02" pitchFamily="82" charset="0"/>
                    </a:rPr>
                    <a:t>C</a:t>
                  </a:r>
                  <a:endParaRPr lang="en-US" sz="8800" dirty="0">
                    <a:latin typeface="Bauhaus 93" panose="04030905020B02020C02" pitchFamily="82" charset="0"/>
                  </a:endParaRPr>
                </a:p>
              </p:txBody>
            </p:sp>
          </p:grpSp>
        </p:grpSp>
        <p:sp>
          <p:nvSpPr>
            <p:cNvPr id="32" name="TextBox 31">
              <a:extLst>
                <a:ext uri="{FF2B5EF4-FFF2-40B4-BE49-F238E27FC236}">
                  <a16:creationId xmlns:a16="http://schemas.microsoft.com/office/drawing/2014/main" id="{CBB14EE7-FC66-42B0-81BC-D255D0A9D22C}"/>
                </a:ext>
              </a:extLst>
            </p:cNvPr>
            <p:cNvSpPr txBox="1"/>
            <p:nvPr/>
          </p:nvSpPr>
          <p:spPr>
            <a:xfrm>
              <a:off x="6362014" y="1424227"/>
              <a:ext cx="3565970" cy="2031325"/>
            </a:xfrm>
            <a:prstGeom prst="rect">
              <a:avLst/>
            </a:prstGeom>
            <a:noFill/>
          </p:spPr>
          <p:txBody>
            <a:bodyPr wrap="square" rtlCol="0">
              <a:spAutoFit/>
            </a:bodyPr>
            <a:lstStyle/>
            <a:p>
              <a:r>
                <a:rPr lang="en-US" dirty="0"/>
                <a:t>ABOUT COMPANIES</a:t>
              </a:r>
            </a:p>
            <a:p>
              <a:endParaRPr lang="en-US" dirty="0"/>
            </a:p>
            <a:p>
              <a:pPr marL="285750" indent="-285750">
                <a:buFont typeface="Wingdings" panose="05000000000000000000" pitchFamily="2" charset="2"/>
                <a:buChar char="q"/>
              </a:pPr>
              <a:r>
                <a:rPr lang="en-US" dirty="0"/>
                <a:t>OLA ELECTRIC</a:t>
              </a:r>
            </a:p>
            <a:p>
              <a:endParaRPr lang="en-US" dirty="0"/>
            </a:p>
            <a:p>
              <a:pPr marL="285750" indent="-285750">
                <a:buFont typeface="Wingdings" panose="05000000000000000000" pitchFamily="2" charset="2"/>
                <a:buChar char="q"/>
              </a:pPr>
              <a:r>
                <a:rPr lang="en-US" dirty="0"/>
                <a:t>BAJAJ AUTO</a:t>
              </a:r>
            </a:p>
            <a:p>
              <a:endParaRPr lang="en-US" dirty="0"/>
            </a:p>
            <a:p>
              <a:pPr marL="285750" indent="-285750">
                <a:buFont typeface="Wingdings" panose="05000000000000000000" pitchFamily="2" charset="2"/>
                <a:buChar char="q"/>
              </a:pPr>
              <a:r>
                <a:rPr lang="en-US" dirty="0"/>
                <a:t>TVS PRIVATE LTD</a:t>
              </a:r>
            </a:p>
          </p:txBody>
        </p:sp>
      </p:grpSp>
      <p:grpSp>
        <p:nvGrpSpPr>
          <p:cNvPr id="35" name="Group 34">
            <a:extLst>
              <a:ext uri="{FF2B5EF4-FFF2-40B4-BE49-F238E27FC236}">
                <a16:creationId xmlns:a16="http://schemas.microsoft.com/office/drawing/2014/main" id="{39E3CED6-8ECD-463D-A0A1-1B46ECBD56DE}"/>
              </a:ext>
            </a:extLst>
          </p:cNvPr>
          <p:cNvGrpSpPr/>
          <p:nvPr/>
        </p:nvGrpSpPr>
        <p:grpSpPr>
          <a:xfrm>
            <a:off x="-6279100" y="-23169"/>
            <a:ext cx="11001377" cy="6858000"/>
            <a:chOff x="-2600712" y="0"/>
            <a:chExt cx="11001377" cy="6858000"/>
          </a:xfrm>
        </p:grpSpPr>
        <p:grpSp>
          <p:nvGrpSpPr>
            <p:cNvPr id="21" name="Group 20">
              <a:extLst>
                <a:ext uri="{FF2B5EF4-FFF2-40B4-BE49-F238E27FC236}">
                  <a16:creationId xmlns:a16="http://schemas.microsoft.com/office/drawing/2014/main" id="{084C99BD-D094-4867-9AC9-C6F1049D2396}"/>
                </a:ext>
              </a:extLst>
            </p:cNvPr>
            <p:cNvGrpSpPr/>
            <p:nvPr/>
          </p:nvGrpSpPr>
          <p:grpSpPr>
            <a:xfrm>
              <a:off x="-2600712" y="0"/>
              <a:ext cx="11001377" cy="6858000"/>
              <a:chOff x="-3169330" y="0"/>
              <a:chExt cx="11001377" cy="6858000"/>
            </a:xfrm>
            <a:effectLst>
              <a:outerShdw blurRad="254000" dist="88900" algn="l" rotWithShape="0">
                <a:prstClr val="black">
                  <a:alpha val="51000"/>
                </a:prstClr>
              </a:outerShdw>
            </a:effectLst>
          </p:grpSpPr>
          <p:sp>
            <p:nvSpPr>
              <p:cNvPr id="17" name="Rectangle 16">
                <a:extLst>
                  <a:ext uri="{FF2B5EF4-FFF2-40B4-BE49-F238E27FC236}">
                    <a16:creationId xmlns:a16="http://schemas.microsoft.com/office/drawing/2014/main" id="{FC760A1D-D108-48B7-BB28-8CBCEEFEB43C}"/>
                  </a:ext>
                </a:extLst>
              </p:cNvPr>
              <p:cNvSpPr/>
              <p:nvPr/>
            </p:nvSpPr>
            <p:spPr>
              <a:xfrm>
                <a:off x="-3169330" y="0"/>
                <a:ext cx="10163176" cy="6858000"/>
              </a:xfrm>
              <a:prstGeom prst="rect">
                <a:avLst/>
              </a:prstGeom>
              <a:solidFill>
                <a:srgbClr val="833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9B00176-6131-4CC8-A175-6414BBCE476D}"/>
                  </a:ext>
                </a:extLst>
              </p:cNvPr>
              <p:cNvGrpSpPr/>
              <p:nvPr/>
            </p:nvGrpSpPr>
            <p:grpSpPr>
              <a:xfrm>
                <a:off x="6993845" y="1578827"/>
                <a:ext cx="838202" cy="1019175"/>
                <a:chOff x="10163173" y="2919412"/>
                <a:chExt cx="838202" cy="1019175"/>
              </a:xfrm>
              <a:solidFill>
                <a:srgbClr val="8338EC"/>
              </a:solidFill>
            </p:grpSpPr>
            <p:sp>
              <p:nvSpPr>
                <p:cNvPr id="19" name="Rectangle: Top Corners Snipped 18">
                  <a:extLst>
                    <a:ext uri="{FF2B5EF4-FFF2-40B4-BE49-F238E27FC236}">
                      <a16:creationId xmlns:a16="http://schemas.microsoft.com/office/drawing/2014/main" id="{44C6522D-A8D0-4C61-993E-4E7C7EA87C57}"/>
                    </a:ext>
                  </a:extLst>
                </p:cNvPr>
                <p:cNvSpPr/>
                <p:nvPr/>
              </p:nvSpPr>
              <p:spPr>
                <a:xfrm rot="5400000">
                  <a:off x="10072687" y="3009900"/>
                  <a:ext cx="1019175" cy="838200"/>
                </a:xfrm>
                <a:prstGeom prst="snip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3035B03-51F7-420A-845E-A57623D8D3F7}"/>
                    </a:ext>
                  </a:extLst>
                </p:cNvPr>
                <p:cNvSpPr txBox="1"/>
                <p:nvPr/>
              </p:nvSpPr>
              <p:spPr>
                <a:xfrm>
                  <a:off x="10163173" y="3013501"/>
                  <a:ext cx="714375" cy="830997"/>
                </a:xfrm>
                <a:prstGeom prst="rect">
                  <a:avLst/>
                </a:prstGeom>
                <a:grpFill/>
              </p:spPr>
              <p:txBody>
                <a:bodyPr wrap="square" rtlCol="0">
                  <a:spAutoFit/>
                </a:bodyPr>
                <a:lstStyle/>
                <a:p>
                  <a:pPr algn="ctr"/>
                  <a:r>
                    <a:rPr lang="en-US" sz="4800" dirty="0">
                      <a:latin typeface="Bauhaus 93" panose="04030905020B02020C02" pitchFamily="82" charset="0"/>
                    </a:rPr>
                    <a:t>D</a:t>
                  </a:r>
                  <a:endParaRPr lang="en-US" sz="8800" dirty="0">
                    <a:latin typeface="Bauhaus 93" panose="04030905020B02020C02" pitchFamily="82" charset="0"/>
                  </a:endParaRPr>
                </a:p>
              </p:txBody>
            </p:sp>
          </p:grpSp>
        </p:grpSp>
        <p:sp>
          <p:nvSpPr>
            <p:cNvPr id="34" name="TextBox 33">
              <a:extLst>
                <a:ext uri="{FF2B5EF4-FFF2-40B4-BE49-F238E27FC236}">
                  <a16:creationId xmlns:a16="http://schemas.microsoft.com/office/drawing/2014/main" id="{176FAAF1-389C-4243-A3A2-2510D286E8A7}"/>
                </a:ext>
              </a:extLst>
            </p:cNvPr>
            <p:cNvSpPr txBox="1"/>
            <p:nvPr/>
          </p:nvSpPr>
          <p:spPr>
            <a:xfrm>
              <a:off x="1190576" y="1239562"/>
              <a:ext cx="6063115"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OLA ELECTRIC</a:t>
              </a:r>
            </a:p>
            <a:p>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Ola Electric Mobility</a:t>
              </a:r>
              <a:r>
                <a:rPr lang="en-US" dirty="0">
                  <a:latin typeface="Times New Roman" panose="02020603050405020304" pitchFamily="18" charset="0"/>
                  <a:cs typeface="Times New Roman" panose="02020603050405020304" pitchFamily="18" charset="0"/>
                </a:rPr>
                <a:t> is an Indian </a:t>
              </a:r>
              <a:r>
                <a:rPr lang="en-US" u="sng" dirty="0">
                  <a:solidFill>
                    <a:schemeClr val="tx1"/>
                  </a:solidFill>
                  <a:latin typeface="Times New Roman" panose="02020603050405020304" pitchFamily="18" charset="0"/>
                  <a:cs typeface="Times New Roman" panose="02020603050405020304" pitchFamily="18" charset="0"/>
                  <a:hlinkClick r:id="rId3" tooltip="Electric motorcycles and scooters">
                    <a:extLst>
                      <a:ext uri="{A12FA001-AC4F-418D-AE19-62706E023703}">
                        <ahyp:hlinkClr xmlns:ahyp="http://schemas.microsoft.com/office/drawing/2018/hyperlinkcolor" val="tx"/>
                      </a:ext>
                    </a:extLst>
                  </a:hlinkClick>
                </a:rPr>
                <a:t>electric two-wheeler</a:t>
              </a:r>
              <a:r>
                <a:rPr lang="en-US" dirty="0">
                  <a:latin typeface="Times New Roman" panose="02020603050405020304" pitchFamily="18" charset="0"/>
                  <a:cs typeface="Times New Roman" panose="02020603050405020304" pitchFamily="18" charset="0"/>
                </a:rPr>
                <a:t> manufacturer, based in </a:t>
              </a:r>
              <a:r>
                <a:rPr lang="en-US" u="sng" dirty="0">
                  <a:solidFill>
                    <a:schemeClr val="tx1"/>
                  </a:solidFill>
                  <a:latin typeface="Times New Roman" panose="02020603050405020304" pitchFamily="18" charset="0"/>
                  <a:cs typeface="Times New Roman" panose="02020603050405020304" pitchFamily="18" charset="0"/>
                  <a:hlinkClick r:id="rId4" tooltip="Bangalore">
                    <a:extLst>
                      <a:ext uri="{A12FA001-AC4F-418D-AE19-62706E023703}">
                        <ahyp:hlinkClr xmlns:ahyp="http://schemas.microsoft.com/office/drawing/2018/hyperlinkcolor" val="tx"/>
                      </a:ext>
                    </a:extLst>
                  </a:hlinkClick>
                </a:rPr>
                <a:t>Bangalore</a:t>
              </a:r>
              <a:r>
                <a:rPr lang="en-US"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Its manufacturing plant is located in </a:t>
              </a:r>
              <a:r>
                <a:rPr lang="en-US" u="sng" dirty="0" err="1">
                  <a:solidFill>
                    <a:schemeClr val="tx1"/>
                  </a:solidFill>
                  <a:latin typeface="Times New Roman" panose="02020603050405020304" pitchFamily="18" charset="0"/>
                  <a:cs typeface="Times New Roman" panose="02020603050405020304" pitchFamily="18" charset="0"/>
                  <a:hlinkClick r:id="rId5" tooltip="Krishnagiri">
                    <a:extLst>
                      <a:ext uri="{A12FA001-AC4F-418D-AE19-62706E023703}">
                        <ahyp:hlinkClr xmlns:ahyp="http://schemas.microsoft.com/office/drawing/2018/hyperlinkcolor" val="tx"/>
                      </a:ext>
                    </a:extLst>
                  </a:hlinkClick>
                </a:rPr>
                <a:t>Krishnagiri</a:t>
              </a:r>
              <a:r>
                <a:rPr lang="en-US" dirty="0">
                  <a:solidFill>
                    <a:schemeClr val="tx1"/>
                  </a:solidFill>
                  <a:latin typeface="Times New Roman" panose="02020603050405020304" pitchFamily="18" charset="0"/>
                  <a:cs typeface="Times New Roman" panose="02020603050405020304" pitchFamily="18" charset="0"/>
                </a:rPr>
                <a:t>, </a:t>
              </a:r>
              <a:r>
                <a:rPr lang="en-US" u="sng" dirty="0">
                  <a:solidFill>
                    <a:schemeClr val="tx1"/>
                  </a:solidFill>
                  <a:latin typeface="Times New Roman" panose="02020603050405020304" pitchFamily="18" charset="0"/>
                  <a:cs typeface="Times New Roman" panose="02020603050405020304" pitchFamily="18" charset="0"/>
                  <a:hlinkClick r:id="rId6" tooltip="Tamil Nadu">
                    <a:extLst>
                      <a:ext uri="{A12FA001-AC4F-418D-AE19-62706E023703}">
                        <ahyp:hlinkClr xmlns:ahyp="http://schemas.microsoft.com/office/drawing/2018/hyperlinkcolor" val="tx"/>
                      </a:ext>
                    </a:extLst>
                  </a:hlinkClick>
                </a:rPr>
                <a:t>Tamil Nadu</a:t>
              </a:r>
              <a:r>
                <a:rPr lang="en-US" dirty="0">
                  <a:latin typeface="Times New Roman" panose="02020603050405020304" pitchFamily="18" charset="0"/>
                  <a:cs typeface="Times New Roman" panose="02020603050405020304" pitchFamily="18" charset="0"/>
                </a:rPr>
                <a:t>, India.</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Ola Electric was established in 2017 as a wholly-owned subsidiary of ANI Technologies, the parent entity of </a:t>
              </a:r>
              <a:r>
                <a:rPr lang="en-US" u="sng" dirty="0">
                  <a:solidFill>
                    <a:schemeClr val="tx1"/>
                  </a:solidFill>
                  <a:latin typeface="Times New Roman" panose="02020603050405020304" pitchFamily="18" charset="0"/>
                  <a:cs typeface="Times New Roman" panose="02020603050405020304" pitchFamily="18" charset="0"/>
                  <a:hlinkClick r:id="rId7" tooltip="Ola Cabs">
                    <a:extLst>
                      <a:ext uri="{A12FA001-AC4F-418D-AE19-62706E023703}">
                        <ahyp:hlinkClr xmlns:ahyp="http://schemas.microsoft.com/office/drawing/2018/hyperlinkcolor" val="tx"/>
                      </a:ext>
                    </a:extLst>
                  </a:hlinkClick>
                </a:rPr>
                <a:t>Ola </a:t>
              </a:r>
              <a:r>
                <a:rPr lang="en-US" u="sng" dirty="0" err="1">
                  <a:solidFill>
                    <a:schemeClr val="tx1"/>
                  </a:solidFill>
                  <a:latin typeface="Times New Roman" panose="02020603050405020304" pitchFamily="18" charset="0"/>
                  <a:cs typeface="Times New Roman" panose="02020603050405020304" pitchFamily="18" charset="0"/>
                  <a:hlinkClick r:id="rId7" tooltip="Ola Cabs">
                    <a:extLst>
                      <a:ext uri="{A12FA001-AC4F-418D-AE19-62706E023703}">
                        <ahyp:hlinkClr xmlns:ahyp="http://schemas.microsoft.com/office/drawing/2018/hyperlinkcolor" val="tx"/>
                      </a:ext>
                    </a:extLst>
                  </a:hlinkClick>
                </a:rPr>
                <a:t>Cabs</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company was started to reduce emission and fuel dependency of Ola's cabs, </a:t>
              </a:r>
            </a:p>
            <a:p>
              <a:r>
                <a:rPr lang="en-US" dirty="0">
                  <a:latin typeface="Times New Roman" panose="02020603050405020304" pitchFamily="18" charset="0"/>
                  <a:cs typeface="Times New Roman" panose="02020603050405020304" pitchFamily="18" charset="0"/>
                </a:rPr>
                <a:t> </a:t>
              </a:r>
            </a:p>
            <a:p>
              <a:endParaRPr lang="en-US" dirty="0"/>
            </a:p>
          </p:txBody>
        </p:sp>
      </p:grpSp>
    </p:spTree>
    <p:extLst>
      <p:ext uri="{BB962C8B-B14F-4D97-AF65-F5344CB8AC3E}">
        <p14:creationId xmlns:p14="http://schemas.microsoft.com/office/powerpoint/2010/main" val="3566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6.25E-7 2.22222E-6 L 0.25 2.22222E-6 " pathEditMode="relative" rAng="0" ptsTypes="AA">
                                      <p:cBhvr>
                                        <p:cTn id="6" dur="1250" fill="hold"/>
                                        <p:tgtEl>
                                          <p:spTgt spid="27"/>
                                        </p:tgtEl>
                                        <p:attrNameLst>
                                          <p:attrName>ppt_x</p:attrName>
                                          <p:attrName>ppt_y</p:attrName>
                                        </p:attrNameLst>
                                      </p:cBhvr>
                                      <p:rCtr x="1250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6.25E-7 2.96296E-6 L 0.25 2.96296E-6 " pathEditMode="relative" rAng="0" ptsTypes="AA">
                                      <p:cBhvr>
                                        <p:cTn id="10" dur="1750" fill="hold"/>
                                        <p:tgtEl>
                                          <p:spTgt spid="31"/>
                                        </p:tgtEl>
                                        <p:attrNameLst>
                                          <p:attrName>ppt_x</p:attrName>
                                          <p:attrName>ppt_y</p:attrName>
                                        </p:attrNameLst>
                                      </p:cBhvr>
                                      <p:rCtr x="12500"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75E-6 4.44444E-6 L 0.25 4.44444E-6 " pathEditMode="relative" rAng="0" ptsTypes="AA">
                                      <p:cBhvr>
                                        <p:cTn id="14" dur="1250" fill="hold"/>
                                        <p:tgtEl>
                                          <p:spTgt spid="33"/>
                                        </p:tgtEl>
                                        <p:attrNameLst>
                                          <p:attrName>ppt_x</p:attrName>
                                          <p:attrName>ppt_y</p:attrName>
                                        </p:attrNameLst>
                                      </p:cBhvr>
                                      <p:rCtr x="1250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08333E-6 2.22222E-6 L 0.25 2.22222E-6 " pathEditMode="relative" rAng="0" ptsTypes="AA">
                                      <p:cBhvr>
                                        <p:cTn id="18" dur="1250" fill="hold"/>
                                        <p:tgtEl>
                                          <p:spTgt spid="35"/>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7C409461-6B55-4067-BFDF-2EA6A8CEEECD}"/>
              </a:ext>
            </a:extLst>
          </p:cNvPr>
          <p:cNvGraphicFramePr>
            <a:graphicFrameLocks noGrp="1"/>
          </p:cNvGraphicFramePr>
          <p:nvPr>
            <p:ph idx="1"/>
            <p:extLst>
              <p:ext uri="{D42A27DB-BD31-4B8C-83A1-F6EECF244321}">
                <p14:modId xmlns:p14="http://schemas.microsoft.com/office/powerpoint/2010/main" val="4002593638"/>
              </p:ext>
            </p:extLst>
          </p:nvPr>
        </p:nvGraphicFramePr>
        <p:xfrm>
          <a:off x="1400175" y="427037"/>
          <a:ext cx="4171950" cy="31464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E532542-A67C-4816-9983-3DF20A5E42F5}"/>
              </a:ext>
            </a:extLst>
          </p:cNvPr>
          <p:cNvSpPr txBox="1"/>
          <p:nvPr/>
        </p:nvSpPr>
        <p:spPr>
          <a:xfrm>
            <a:off x="1495425" y="4095750"/>
            <a:ext cx="8258175" cy="1477328"/>
          </a:xfrm>
          <a:prstGeom prst="rect">
            <a:avLst/>
          </a:prstGeom>
          <a:noFill/>
        </p:spPr>
        <p:txBody>
          <a:bodyPr wrap="square" rtlCol="0">
            <a:spAutoFit/>
          </a:bodyPr>
          <a:lstStyle/>
          <a:p>
            <a:r>
              <a:rPr lang="en-US" b="1" dirty="0"/>
              <a:t>Interpretation </a:t>
            </a:r>
            <a:endParaRPr lang="en-US" dirty="0"/>
          </a:p>
          <a:p>
            <a:r>
              <a:rPr lang="en-US" dirty="0"/>
              <a:t>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chart explains that almost every person considers the environmental factor while purchase the two-wheeler. nearly 65.4% agree with this question.</a:t>
            </a:r>
          </a:p>
          <a:p>
            <a:r>
              <a:rPr lang="en-US" dirty="0"/>
              <a:t> </a:t>
            </a:r>
          </a:p>
        </p:txBody>
      </p:sp>
    </p:spTree>
    <p:extLst>
      <p:ext uri="{BB962C8B-B14F-4D97-AF65-F5344CB8AC3E}">
        <p14:creationId xmlns:p14="http://schemas.microsoft.com/office/powerpoint/2010/main" val="348047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C9F1B-A0AE-4F8B-AF23-C7C0C5314DBD}"/>
              </a:ext>
            </a:extLst>
          </p:cNvPr>
          <p:cNvSpPr>
            <a:spLocks noGrp="1"/>
          </p:cNvSpPr>
          <p:nvPr>
            <p:ph idx="1"/>
          </p:nvPr>
        </p:nvSpPr>
        <p:spPr/>
        <p:txBody>
          <a:bodyPr/>
          <a:lstStyle/>
          <a:p>
            <a:pPr marL="0" indent="0">
              <a:buNone/>
            </a:pPr>
            <a:r>
              <a:rPr lang="en-US" dirty="0"/>
              <a:t>7 How much you are willing to pay for any two-wheeler </a:t>
            </a:r>
          </a:p>
          <a:p>
            <a:pPr lvl="0"/>
            <a:r>
              <a:rPr lang="en-US" dirty="0"/>
              <a:t>Below 50000 INR</a:t>
            </a:r>
          </a:p>
          <a:p>
            <a:pPr lvl="0"/>
            <a:r>
              <a:rPr lang="en-US" dirty="0"/>
              <a:t>50000-70000INR </a:t>
            </a:r>
          </a:p>
          <a:p>
            <a:pPr lvl="0"/>
            <a:r>
              <a:rPr lang="en-US" dirty="0"/>
              <a:t>70000-100000INR </a:t>
            </a:r>
          </a:p>
          <a:p>
            <a:pPr lvl="0"/>
            <a:r>
              <a:rPr lang="en-US" dirty="0"/>
              <a:t>Above 100000</a:t>
            </a:r>
          </a:p>
          <a:p>
            <a:endParaRPr lang="en-US" dirty="0"/>
          </a:p>
        </p:txBody>
      </p:sp>
    </p:spTree>
    <p:extLst>
      <p:ext uri="{BB962C8B-B14F-4D97-AF65-F5344CB8AC3E}">
        <p14:creationId xmlns:p14="http://schemas.microsoft.com/office/powerpoint/2010/main" val="1631277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B20605F8-01BC-4988-9294-9F157ABC1CE8}"/>
              </a:ext>
            </a:extLst>
          </p:cNvPr>
          <p:cNvGraphicFramePr>
            <a:graphicFrameLocks noGrp="1"/>
          </p:cNvGraphicFramePr>
          <p:nvPr>
            <p:ph idx="1"/>
            <p:extLst>
              <p:ext uri="{D42A27DB-BD31-4B8C-83A1-F6EECF244321}">
                <p14:modId xmlns:p14="http://schemas.microsoft.com/office/powerpoint/2010/main" val="3181578545"/>
              </p:ext>
            </p:extLst>
          </p:nvPr>
        </p:nvGraphicFramePr>
        <p:xfrm>
          <a:off x="739878" y="331122"/>
          <a:ext cx="5257800" cy="330681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777373F-906C-42C3-96CA-7667DAEF6B4C}"/>
              </a:ext>
            </a:extLst>
          </p:cNvPr>
          <p:cNvSpPr txBox="1"/>
          <p:nvPr/>
        </p:nvSpPr>
        <p:spPr>
          <a:xfrm>
            <a:off x="1002890" y="4208206"/>
            <a:ext cx="7670593" cy="2585323"/>
          </a:xfrm>
          <a:prstGeom prst="rect">
            <a:avLst/>
          </a:prstGeom>
          <a:noFill/>
        </p:spPr>
        <p:txBody>
          <a:bodyPr wrap="square" rtlCol="0">
            <a:spAutoFit/>
          </a:bodyPr>
          <a:lstStyle/>
          <a:p>
            <a:r>
              <a:rPr lang="en-US" b="1" dirty="0"/>
              <a:t>Interpretation </a:t>
            </a:r>
          </a:p>
          <a:p>
            <a:endParaRPr lang="en-US" dirty="0"/>
          </a:p>
          <a:p>
            <a:pPr marL="285750" indent="-285750" algn="just">
              <a:buFont typeface="Wingdings" panose="05000000000000000000" pitchFamily="2" charset="2"/>
              <a:buChar char="§"/>
            </a:pPr>
            <a:r>
              <a:rPr lang="en-US" dirty="0"/>
              <a:t>This question explains that how much a person is willing to pay for a two-wheeler. according to the pie chart 44.2% is willing to pay between 50000-70000 which is normal for a middle-class person to pay for. most of the company maintain the price between these limits and there is only 9.6% are willing to pay above 100000 the main reason can be that it is too much price to pay not everyone is willing to pay.</a:t>
            </a:r>
          </a:p>
          <a:p>
            <a:r>
              <a:rPr lang="en-US" dirty="0"/>
              <a:t> </a:t>
            </a:r>
          </a:p>
        </p:txBody>
      </p:sp>
    </p:spTree>
    <p:extLst>
      <p:ext uri="{BB962C8B-B14F-4D97-AF65-F5344CB8AC3E}">
        <p14:creationId xmlns:p14="http://schemas.microsoft.com/office/powerpoint/2010/main" val="1586217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D6E12-7101-461D-A555-EB8DF62B6EB6}"/>
              </a:ext>
            </a:extLst>
          </p:cNvPr>
          <p:cNvSpPr>
            <a:spLocks noGrp="1"/>
          </p:cNvSpPr>
          <p:nvPr>
            <p:ph idx="1"/>
          </p:nvPr>
        </p:nvSpPr>
        <p:spPr/>
        <p:txBody>
          <a:bodyPr/>
          <a:lstStyle/>
          <a:p>
            <a:pPr marL="0" indent="0">
              <a:buNone/>
            </a:pPr>
            <a:r>
              <a:rPr lang="en-US" dirty="0"/>
              <a:t>8   What do you think which bike monthly expenditure will be more </a:t>
            </a:r>
          </a:p>
          <a:p>
            <a:pPr lvl="0"/>
            <a:r>
              <a:rPr lang="en-US" dirty="0"/>
              <a:t>Electric bike </a:t>
            </a:r>
          </a:p>
          <a:p>
            <a:pPr lvl="0"/>
            <a:r>
              <a:rPr lang="en-US" dirty="0"/>
              <a:t>Petrol powered </a:t>
            </a:r>
          </a:p>
          <a:p>
            <a:endParaRPr lang="en-US" dirty="0"/>
          </a:p>
        </p:txBody>
      </p:sp>
    </p:spTree>
    <p:extLst>
      <p:ext uri="{BB962C8B-B14F-4D97-AF65-F5344CB8AC3E}">
        <p14:creationId xmlns:p14="http://schemas.microsoft.com/office/powerpoint/2010/main" val="1917142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EDF78CB3-51B3-4EBA-96B1-E25B1CA663A9}"/>
              </a:ext>
            </a:extLst>
          </p:cNvPr>
          <p:cNvGraphicFramePr>
            <a:graphicFrameLocks noGrp="1"/>
          </p:cNvGraphicFramePr>
          <p:nvPr>
            <p:ph idx="1"/>
            <p:extLst>
              <p:ext uri="{D42A27DB-BD31-4B8C-83A1-F6EECF244321}">
                <p14:modId xmlns:p14="http://schemas.microsoft.com/office/powerpoint/2010/main" val="2748232533"/>
              </p:ext>
            </p:extLst>
          </p:nvPr>
        </p:nvGraphicFramePr>
        <p:xfrm>
          <a:off x="1015180" y="166688"/>
          <a:ext cx="4994788" cy="37563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41F90F6-D442-40A8-A428-1C8CD39EEA39}"/>
              </a:ext>
            </a:extLst>
          </p:cNvPr>
          <p:cNvSpPr txBox="1"/>
          <p:nvPr/>
        </p:nvSpPr>
        <p:spPr>
          <a:xfrm>
            <a:off x="1386348" y="4591665"/>
            <a:ext cx="6781108" cy="2031325"/>
          </a:xfrm>
          <a:prstGeom prst="rect">
            <a:avLst/>
          </a:prstGeom>
          <a:noFill/>
        </p:spPr>
        <p:txBody>
          <a:bodyPr wrap="square" rtlCol="0">
            <a:spAutoFit/>
          </a:bodyPr>
          <a:lstStyle/>
          <a:p>
            <a:r>
              <a:rPr lang="en-US" b="1" dirty="0"/>
              <a:t>Interpretation </a:t>
            </a:r>
          </a:p>
          <a:p>
            <a:endParaRPr lang="en-US" dirty="0"/>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pie chart explain that which bike monthly expenditure is more and the most of the respondent say that electric vehicle expenditure is more it can be the charging cost which is the main reason increase of electric vehicle cost.</a:t>
            </a:r>
          </a:p>
          <a:p>
            <a:endParaRPr lang="en-US" dirty="0"/>
          </a:p>
        </p:txBody>
      </p:sp>
    </p:spTree>
    <p:extLst>
      <p:ext uri="{BB962C8B-B14F-4D97-AF65-F5344CB8AC3E}">
        <p14:creationId xmlns:p14="http://schemas.microsoft.com/office/powerpoint/2010/main" val="59695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A266C-C536-4408-BD39-741E1EBDBB47}"/>
              </a:ext>
            </a:extLst>
          </p:cNvPr>
          <p:cNvSpPr>
            <a:spLocks noGrp="1"/>
          </p:cNvSpPr>
          <p:nvPr>
            <p:ph idx="1"/>
          </p:nvPr>
        </p:nvSpPr>
        <p:spPr/>
        <p:txBody>
          <a:bodyPr/>
          <a:lstStyle/>
          <a:p>
            <a:pPr marL="0" indent="0">
              <a:buNone/>
            </a:pPr>
            <a:r>
              <a:rPr lang="en-US" dirty="0"/>
              <a:t>9  Which service facilities are easily accessible to you </a:t>
            </a:r>
          </a:p>
          <a:p>
            <a:pPr lvl="0"/>
            <a:r>
              <a:rPr lang="en-US" dirty="0"/>
              <a:t>Electric vehicle </a:t>
            </a:r>
          </a:p>
          <a:p>
            <a:pPr lvl="0"/>
            <a:r>
              <a:rPr lang="en-US" dirty="0"/>
              <a:t>Petrol powered</a:t>
            </a:r>
          </a:p>
          <a:p>
            <a:endParaRPr lang="en-US" dirty="0"/>
          </a:p>
        </p:txBody>
      </p:sp>
    </p:spTree>
    <p:extLst>
      <p:ext uri="{BB962C8B-B14F-4D97-AF65-F5344CB8AC3E}">
        <p14:creationId xmlns:p14="http://schemas.microsoft.com/office/powerpoint/2010/main" val="19252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A72F5640-0C02-4750-B873-3D34DC7C995D}"/>
              </a:ext>
            </a:extLst>
          </p:cNvPr>
          <p:cNvGraphicFramePr>
            <a:graphicFrameLocks noGrp="1"/>
          </p:cNvGraphicFramePr>
          <p:nvPr>
            <p:ph idx="1"/>
            <p:extLst>
              <p:ext uri="{D42A27DB-BD31-4B8C-83A1-F6EECF244321}">
                <p14:modId xmlns:p14="http://schemas.microsoft.com/office/powerpoint/2010/main" val="753958353"/>
              </p:ext>
            </p:extLst>
          </p:nvPr>
        </p:nvGraphicFramePr>
        <p:xfrm>
          <a:off x="914399" y="420329"/>
          <a:ext cx="5014452" cy="300867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11BB100-6D2A-4583-9176-114E00019375}"/>
              </a:ext>
            </a:extLst>
          </p:cNvPr>
          <p:cNvSpPr txBox="1"/>
          <p:nvPr/>
        </p:nvSpPr>
        <p:spPr>
          <a:xfrm>
            <a:off x="1589103" y="4092606"/>
            <a:ext cx="7608163" cy="2031325"/>
          </a:xfrm>
          <a:prstGeom prst="rect">
            <a:avLst/>
          </a:prstGeom>
          <a:noFill/>
        </p:spPr>
        <p:txBody>
          <a:bodyPr wrap="square" rtlCol="0">
            <a:spAutoFit/>
          </a:bodyPr>
          <a:lstStyle/>
          <a:p>
            <a:r>
              <a:rPr lang="en-US" b="1" dirty="0"/>
              <a:t>Interpretation </a:t>
            </a:r>
          </a:p>
          <a:p>
            <a:endParaRPr lang="en-US" dirty="0"/>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pie chart explain that which vehicle service is most accessible to the respondent and the result is that petrol powered vehicle service is most accessible than electric vehicle. the main reason is that petrol powered service center is more as compare to the electric one.</a:t>
            </a:r>
          </a:p>
          <a:p>
            <a:endParaRPr lang="en-US" dirty="0"/>
          </a:p>
        </p:txBody>
      </p:sp>
    </p:spTree>
    <p:extLst>
      <p:ext uri="{BB962C8B-B14F-4D97-AF65-F5344CB8AC3E}">
        <p14:creationId xmlns:p14="http://schemas.microsoft.com/office/powerpoint/2010/main" val="4277854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F47FF-6862-4A46-B52E-84B98E863198}"/>
              </a:ext>
            </a:extLst>
          </p:cNvPr>
          <p:cNvSpPr>
            <a:spLocks noGrp="1"/>
          </p:cNvSpPr>
          <p:nvPr>
            <p:ph idx="1"/>
          </p:nvPr>
        </p:nvSpPr>
        <p:spPr/>
        <p:txBody>
          <a:bodyPr/>
          <a:lstStyle/>
          <a:p>
            <a:pPr marL="0" indent="0">
              <a:buNone/>
            </a:pPr>
            <a:r>
              <a:rPr lang="en-US" dirty="0"/>
              <a:t>10  Do you consider electric vehicle are better than petrol powered vehicle </a:t>
            </a:r>
          </a:p>
          <a:p>
            <a:pPr lvl="0"/>
            <a:r>
              <a:rPr lang="en-US" dirty="0"/>
              <a:t>Yes </a:t>
            </a:r>
          </a:p>
          <a:p>
            <a:pPr lvl="0"/>
            <a:r>
              <a:rPr lang="en-US" dirty="0"/>
              <a:t>No</a:t>
            </a:r>
          </a:p>
          <a:p>
            <a:endParaRPr lang="en-US" dirty="0"/>
          </a:p>
        </p:txBody>
      </p:sp>
    </p:spTree>
    <p:extLst>
      <p:ext uri="{BB962C8B-B14F-4D97-AF65-F5344CB8AC3E}">
        <p14:creationId xmlns:p14="http://schemas.microsoft.com/office/powerpoint/2010/main" val="184641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96343466-7181-4D9A-B517-EFBBDD39FFD8}"/>
              </a:ext>
            </a:extLst>
          </p:cNvPr>
          <p:cNvGraphicFramePr>
            <a:graphicFrameLocks noGrp="1"/>
          </p:cNvGraphicFramePr>
          <p:nvPr>
            <p:ph idx="1"/>
            <p:extLst>
              <p:ext uri="{D42A27DB-BD31-4B8C-83A1-F6EECF244321}">
                <p14:modId xmlns:p14="http://schemas.microsoft.com/office/powerpoint/2010/main" val="745591205"/>
              </p:ext>
            </p:extLst>
          </p:nvPr>
        </p:nvGraphicFramePr>
        <p:xfrm>
          <a:off x="1231491" y="635921"/>
          <a:ext cx="4864509" cy="24415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6C2E711-02C9-4912-9198-10D0D5FACDA9}"/>
              </a:ext>
            </a:extLst>
          </p:cNvPr>
          <p:cNvSpPr txBox="1"/>
          <p:nvPr/>
        </p:nvSpPr>
        <p:spPr>
          <a:xfrm>
            <a:off x="1231490" y="3618271"/>
            <a:ext cx="7433115" cy="1754326"/>
          </a:xfrm>
          <a:prstGeom prst="rect">
            <a:avLst/>
          </a:prstGeom>
          <a:noFill/>
        </p:spPr>
        <p:txBody>
          <a:bodyPr wrap="square" rtlCol="0">
            <a:spAutoFit/>
          </a:bodyPr>
          <a:lstStyle/>
          <a:p>
            <a:r>
              <a:rPr lang="en-US" b="1" dirty="0"/>
              <a:t>Interpretation</a:t>
            </a:r>
            <a:endParaRPr lang="en-US" dirty="0"/>
          </a:p>
          <a:p>
            <a:r>
              <a:rPr lang="en-US" dirty="0"/>
              <a:t> </a:t>
            </a:r>
          </a:p>
          <a:p>
            <a:pPr marL="285750" indent="-285750" algn="just">
              <a:buFont typeface="Wingdings" panose="05000000000000000000" pitchFamily="2" charset="2"/>
              <a:buChar char="§"/>
            </a:pPr>
            <a:r>
              <a:rPr lang="en-US" dirty="0"/>
              <a:t>from the above data we can understand people understand the electric vehicle better than petrol powered vehicle this can because the electric vehicles are more environment friendly and they have more benefits than petrol powered. </a:t>
            </a:r>
          </a:p>
        </p:txBody>
      </p:sp>
    </p:spTree>
    <p:extLst>
      <p:ext uri="{BB962C8B-B14F-4D97-AF65-F5344CB8AC3E}">
        <p14:creationId xmlns:p14="http://schemas.microsoft.com/office/powerpoint/2010/main" val="2997393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627B-1E31-46E0-AB7F-C4D13473D23B}"/>
              </a:ext>
            </a:extLst>
          </p:cNvPr>
          <p:cNvSpPr>
            <a:spLocks noGrp="1"/>
          </p:cNvSpPr>
          <p:nvPr>
            <p:ph type="title"/>
          </p:nvPr>
        </p:nvSpPr>
        <p:spPr/>
        <p:txBody>
          <a:bodyPr/>
          <a:lstStyle/>
          <a:p>
            <a:r>
              <a:rPr lang="en-US" b="1" u="sng" dirty="0"/>
              <a:t>FINDINGS</a:t>
            </a:r>
            <a:br>
              <a:rPr lang="en-US" b="1" u="sng" dirty="0"/>
            </a:br>
            <a:endParaRPr lang="en-US" dirty="0"/>
          </a:p>
        </p:txBody>
      </p:sp>
      <p:sp>
        <p:nvSpPr>
          <p:cNvPr id="3" name="Content Placeholder 2">
            <a:extLst>
              <a:ext uri="{FF2B5EF4-FFF2-40B4-BE49-F238E27FC236}">
                <a16:creationId xmlns:a16="http://schemas.microsoft.com/office/drawing/2014/main" id="{0EDDF3AF-BC79-4057-9F2B-28B9438FB385}"/>
              </a:ext>
            </a:extLst>
          </p:cNvPr>
          <p:cNvSpPr>
            <a:spLocks noGrp="1"/>
          </p:cNvSpPr>
          <p:nvPr>
            <p:ph idx="1"/>
          </p:nvPr>
        </p:nvSpPr>
        <p:spPr/>
        <p:txBody>
          <a:bodyPr/>
          <a:lstStyle/>
          <a:p>
            <a:pPr marL="0" indent="0">
              <a:buNone/>
            </a:pPr>
            <a:endParaRPr lang="en-US" b="1" u="sng" dirty="0"/>
          </a:p>
          <a:p>
            <a:pPr algn="just"/>
            <a:r>
              <a:rPr lang="en-US" dirty="0"/>
              <a:t>The consumer is more toward the electric vehicle as compare to the petrol-powered vehicle</a:t>
            </a:r>
          </a:p>
          <a:p>
            <a:pPr algn="just"/>
            <a:r>
              <a:rPr lang="en-US" dirty="0"/>
              <a:t>Consumer are now more environment conscious so they prefer electric vehicle.</a:t>
            </a:r>
          </a:p>
          <a:p>
            <a:pPr algn="just"/>
            <a:r>
              <a:rPr lang="en-US" dirty="0"/>
              <a:t>They prefer to pay more price for that product which bring more benefit to the environment.</a:t>
            </a:r>
          </a:p>
          <a:p>
            <a:pPr algn="just"/>
            <a:r>
              <a:rPr lang="en-US" dirty="0"/>
              <a:t>These is lack of infrastructure which can support the electric vehicle</a:t>
            </a:r>
          </a:p>
          <a:p>
            <a:endParaRPr lang="en-US" dirty="0"/>
          </a:p>
        </p:txBody>
      </p:sp>
    </p:spTree>
    <p:extLst>
      <p:ext uri="{BB962C8B-B14F-4D97-AF65-F5344CB8AC3E}">
        <p14:creationId xmlns:p14="http://schemas.microsoft.com/office/powerpoint/2010/main" val="411069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338E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5B884B-5E7E-456E-B735-657943A980A1}"/>
              </a:ext>
            </a:extLst>
          </p:cNvPr>
          <p:cNvSpPr txBox="1"/>
          <p:nvPr/>
        </p:nvSpPr>
        <p:spPr>
          <a:xfrm>
            <a:off x="1304925" y="885824"/>
            <a:ext cx="7239000" cy="335476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Bajaj Auto</a:t>
            </a:r>
          </a:p>
          <a:p>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Bajaj Auto Limited</a:t>
            </a:r>
            <a:r>
              <a:rPr lang="en-US" dirty="0">
                <a:latin typeface="Times New Roman" panose="02020603050405020304" pitchFamily="18" charset="0"/>
                <a:cs typeface="Times New Roman" panose="02020603050405020304" pitchFamily="18" charset="0"/>
              </a:rPr>
              <a:t> is an </a:t>
            </a:r>
            <a:r>
              <a:rPr lang="en-US" u="sng" dirty="0">
                <a:latin typeface="Times New Roman" panose="02020603050405020304" pitchFamily="18" charset="0"/>
                <a:cs typeface="Times New Roman" panose="02020603050405020304" pitchFamily="18" charset="0"/>
                <a:hlinkClick r:id="rId2" tooltip="India">
                  <a:extLst>
                    <a:ext uri="{A12FA001-AC4F-418D-AE19-62706E023703}">
                      <ahyp:hlinkClr xmlns:ahyp="http://schemas.microsoft.com/office/drawing/2018/hyperlinkcolor" val="tx"/>
                    </a:ext>
                  </a:extLst>
                </a:hlinkClick>
              </a:rPr>
              <a:t>Indian multinational</a:t>
            </a:r>
            <a:r>
              <a:rPr lang="en-US" dirty="0">
                <a:latin typeface="Times New Roman" panose="02020603050405020304" pitchFamily="18" charset="0"/>
                <a:cs typeface="Times New Roman" panose="02020603050405020304" pitchFamily="18" charset="0"/>
              </a:rPr>
              <a:t> automotive manufacturing company based in </a:t>
            </a:r>
            <a:r>
              <a:rPr lang="en-US" u="sng" dirty="0">
                <a:latin typeface="Times New Roman" panose="02020603050405020304" pitchFamily="18" charset="0"/>
                <a:cs typeface="Times New Roman" panose="02020603050405020304" pitchFamily="18" charset="0"/>
                <a:hlinkClick r:id="rId3" tooltip="Pune">
                  <a:extLst>
                    <a:ext uri="{A12FA001-AC4F-418D-AE19-62706E023703}">
                      <ahyp:hlinkClr xmlns:ahyp="http://schemas.microsoft.com/office/drawing/2018/hyperlinkcolor" val="tx"/>
                    </a:ext>
                  </a:extLst>
                </a:hlinkClick>
              </a:rPr>
              <a:t>Pune</a:t>
            </a:r>
            <a:r>
              <a:rPr lang="en-US" dirty="0">
                <a:latin typeface="Times New Roman" panose="02020603050405020304" pitchFamily="18" charset="0"/>
                <a:cs typeface="Times New Roman" panose="02020603050405020304" pitchFamily="18" charset="0"/>
              </a:rPr>
              <a:t> It manufactures </a:t>
            </a:r>
            <a:r>
              <a:rPr lang="en-US" u="sng" dirty="0">
                <a:latin typeface="Times New Roman" panose="02020603050405020304" pitchFamily="18" charset="0"/>
                <a:cs typeface="Times New Roman" panose="02020603050405020304" pitchFamily="18" charset="0"/>
                <a:hlinkClick r:id="rId4" tooltip="Motorcycles">
                  <a:extLst>
                    <a:ext uri="{A12FA001-AC4F-418D-AE19-62706E023703}">
                      <ahyp:hlinkClr xmlns:ahyp="http://schemas.microsoft.com/office/drawing/2018/hyperlinkcolor" val="tx"/>
                    </a:ext>
                  </a:extLst>
                </a:hlinkClick>
              </a:rPr>
              <a:t>motorcycles</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5" tooltip="Scooter (motorcycle)">
                  <a:extLst>
                    <a:ext uri="{A12FA001-AC4F-418D-AE19-62706E023703}">
                      <ahyp:hlinkClr xmlns:ahyp="http://schemas.microsoft.com/office/drawing/2018/hyperlinkcolor" val="tx"/>
                    </a:ext>
                  </a:extLst>
                </a:hlinkClick>
              </a:rPr>
              <a:t>scooters</a:t>
            </a:r>
            <a:r>
              <a:rPr lang="en-US" dirty="0">
                <a:latin typeface="Times New Roman" panose="02020603050405020304" pitchFamily="18" charset="0"/>
                <a:cs typeface="Times New Roman" panose="02020603050405020304" pitchFamily="18" charset="0"/>
              </a:rPr>
              <a:t> and </a:t>
            </a:r>
            <a:r>
              <a:rPr lang="en-US" u="sng" dirty="0">
                <a:latin typeface="Times New Roman" panose="02020603050405020304" pitchFamily="18" charset="0"/>
                <a:cs typeface="Times New Roman" panose="02020603050405020304" pitchFamily="18" charset="0"/>
                <a:hlinkClick r:id="rId6" tooltip="Auto rickshaw">
                  <a:extLst>
                    <a:ext uri="{A12FA001-AC4F-418D-AE19-62706E023703}">
                      <ahyp:hlinkClr xmlns:ahyp="http://schemas.microsoft.com/office/drawing/2018/hyperlinkcolor" val="tx"/>
                    </a:ext>
                  </a:extLst>
                </a:hlinkClick>
              </a:rPr>
              <a:t>auto rickshaws</a:t>
            </a:r>
            <a:r>
              <a:rPr lang="en-US" dirty="0">
                <a:latin typeface="Times New Roman" panose="02020603050405020304" pitchFamily="18" charset="0"/>
                <a:cs typeface="Times New Roman" panose="02020603050405020304" pitchFamily="18" charset="0"/>
              </a:rPr>
              <a:t>. Bajaj Auto is a part of the </a:t>
            </a:r>
            <a:r>
              <a:rPr lang="en-US" u="sng" dirty="0">
                <a:latin typeface="Times New Roman" panose="02020603050405020304" pitchFamily="18" charset="0"/>
                <a:cs typeface="Times New Roman" panose="02020603050405020304" pitchFamily="18" charset="0"/>
                <a:hlinkClick r:id="rId7" tooltip="Bajaj Group">
                  <a:extLst>
                    <a:ext uri="{A12FA001-AC4F-418D-AE19-62706E023703}">
                      <ahyp:hlinkClr xmlns:ahyp="http://schemas.microsoft.com/office/drawing/2018/hyperlinkcolor" val="tx"/>
                    </a:ext>
                  </a:extLst>
                </a:hlinkClick>
              </a:rPr>
              <a:t>Bajaj Group</a:t>
            </a:r>
            <a:r>
              <a:rPr lang="en-US" dirty="0">
                <a:latin typeface="Times New Roman" panose="02020603050405020304" pitchFamily="18" charset="0"/>
                <a:cs typeface="Times New Roman" panose="02020603050405020304" pitchFamily="18" charset="0"/>
              </a:rPr>
              <a:t>. It was founded by </a:t>
            </a:r>
            <a:r>
              <a:rPr lang="en-US" u="sng" dirty="0" err="1">
                <a:latin typeface="Times New Roman" panose="02020603050405020304" pitchFamily="18" charset="0"/>
                <a:cs typeface="Times New Roman" panose="02020603050405020304" pitchFamily="18" charset="0"/>
                <a:hlinkClick r:id="rId8" tooltip="Jamnalal Bajaj">
                  <a:extLst>
                    <a:ext uri="{A12FA001-AC4F-418D-AE19-62706E023703}">
                      <ahyp:hlinkClr xmlns:ahyp="http://schemas.microsoft.com/office/drawing/2018/hyperlinkcolor" val="tx"/>
                    </a:ext>
                  </a:extLst>
                </a:hlinkClick>
              </a:rPr>
              <a:t>Jamnalal</a:t>
            </a:r>
            <a:r>
              <a:rPr lang="en-US" u="sng" dirty="0">
                <a:latin typeface="Times New Roman" panose="02020603050405020304" pitchFamily="18" charset="0"/>
                <a:cs typeface="Times New Roman" panose="02020603050405020304" pitchFamily="18" charset="0"/>
                <a:hlinkClick r:id="rId8" tooltip="Jamnalal Bajaj">
                  <a:extLst>
                    <a:ext uri="{A12FA001-AC4F-418D-AE19-62706E023703}">
                      <ahyp:hlinkClr xmlns:ahyp="http://schemas.microsoft.com/office/drawing/2018/hyperlinkcolor" val="tx"/>
                    </a:ext>
                  </a:extLst>
                </a:hlinkClick>
              </a:rPr>
              <a:t> Bajaj</a:t>
            </a:r>
            <a:r>
              <a:rPr lang="en-US" dirty="0">
                <a:latin typeface="Times New Roman" panose="02020603050405020304" pitchFamily="18" charset="0"/>
                <a:cs typeface="Times New Roman" panose="02020603050405020304" pitchFamily="18" charset="0"/>
              </a:rPr>
              <a:t> in </a:t>
            </a:r>
            <a:r>
              <a:rPr lang="en-US" u="sng" dirty="0">
                <a:latin typeface="Times New Roman" panose="02020603050405020304" pitchFamily="18" charset="0"/>
                <a:cs typeface="Times New Roman" panose="02020603050405020304" pitchFamily="18" charset="0"/>
                <a:hlinkClick r:id="rId9" tooltip="Rajasthan">
                  <a:extLst>
                    <a:ext uri="{A12FA001-AC4F-418D-AE19-62706E023703}">
                      <ahyp:hlinkClr xmlns:ahyp="http://schemas.microsoft.com/office/drawing/2018/hyperlinkcolor" val="tx"/>
                    </a:ext>
                  </a:extLst>
                </a:hlinkClick>
              </a:rPr>
              <a:t>Rajasthan</a:t>
            </a:r>
            <a:r>
              <a:rPr lang="en-US" dirty="0">
                <a:latin typeface="Times New Roman" panose="02020603050405020304" pitchFamily="18" charset="0"/>
                <a:cs typeface="Times New Roman" panose="02020603050405020304" pitchFamily="18" charset="0"/>
              </a:rPr>
              <a:t> in the 1940s. </a:t>
            </a:r>
          </a:p>
          <a:p>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Bajaj Auto is the world's third-largest manufacturer of motorcycles and the. second-largest in India It is the world's largest three-wheeler manufacturer In December 2020</a:t>
            </a:r>
          </a:p>
          <a:p>
            <a:endParaRPr lang="en-US" dirty="0"/>
          </a:p>
        </p:txBody>
      </p:sp>
    </p:spTree>
    <p:extLst>
      <p:ext uri="{BB962C8B-B14F-4D97-AF65-F5344CB8AC3E}">
        <p14:creationId xmlns:p14="http://schemas.microsoft.com/office/powerpoint/2010/main" val="345289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E186-9B83-4096-B111-3187D07FDE16}"/>
              </a:ext>
            </a:extLst>
          </p:cNvPr>
          <p:cNvSpPr>
            <a:spLocks noGrp="1"/>
          </p:cNvSpPr>
          <p:nvPr>
            <p:ph type="title"/>
          </p:nvPr>
        </p:nvSpPr>
        <p:spPr/>
        <p:txBody>
          <a:bodyPr/>
          <a:lstStyle/>
          <a:p>
            <a:r>
              <a:rPr lang="en-US" b="1" u="sng" dirty="0"/>
              <a:t>SUGGESTIONS</a:t>
            </a:r>
            <a:endParaRPr lang="en-US" dirty="0"/>
          </a:p>
        </p:txBody>
      </p:sp>
      <p:sp>
        <p:nvSpPr>
          <p:cNvPr id="3" name="Content Placeholder 2">
            <a:extLst>
              <a:ext uri="{FF2B5EF4-FFF2-40B4-BE49-F238E27FC236}">
                <a16:creationId xmlns:a16="http://schemas.microsoft.com/office/drawing/2014/main" id="{8A13C383-5216-4DFA-8F49-41D22E411D61}"/>
              </a:ext>
            </a:extLst>
          </p:cNvPr>
          <p:cNvSpPr>
            <a:spLocks noGrp="1"/>
          </p:cNvSpPr>
          <p:nvPr>
            <p:ph idx="1"/>
          </p:nvPr>
        </p:nvSpPr>
        <p:spPr/>
        <p:txBody>
          <a:bodyPr/>
          <a:lstStyle/>
          <a:p>
            <a:pPr algn="just"/>
            <a:r>
              <a:rPr lang="en-US" dirty="0"/>
              <a:t>There should be the more promotions of the government schemes to encourage the consumer to buy electric vehicles </a:t>
            </a:r>
          </a:p>
          <a:p>
            <a:pPr algn="just"/>
            <a:r>
              <a:rPr lang="en-US" dirty="0"/>
              <a:t>There should be an increase in the infrastructure related to electric vehicles </a:t>
            </a:r>
          </a:p>
          <a:p>
            <a:pPr algn="just"/>
            <a:r>
              <a:rPr lang="en-US" dirty="0"/>
              <a:t>More services center should be opened.</a:t>
            </a:r>
          </a:p>
          <a:p>
            <a:pPr algn="just"/>
            <a:r>
              <a:rPr lang="en-US" dirty="0"/>
              <a:t>More charging point should be manufactured.</a:t>
            </a:r>
          </a:p>
          <a:p>
            <a:endParaRPr lang="en-US" dirty="0"/>
          </a:p>
        </p:txBody>
      </p:sp>
    </p:spTree>
    <p:extLst>
      <p:ext uri="{BB962C8B-B14F-4D97-AF65-F5344CB8AC3E}">
        <p14:creationId xmlns:p14="http://schemas.microsoft.com/office/powerpoint/2010/main" val="208488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203C-15E7-4DD9-92E2-AB1E5467237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39C96D-D540-4206-A1D2-E89EAA423C62}"/>
              </a:ext>
            </a:extLst>
          </p:cNvPr>
          <p:cNvSpPr>
            <a:spLocks noGrp="1"/>
          </p:cNvSpPr>
          <p:nvPr>
            <p:ph idx="1"/>
          </p:nvPr>
        </p:nvSpPr>
        <p:spPr/>
        <p:txBody>
          <a:bodyPr/>
          <a:lstStyle/>
          <a:p>
            <a:pPr algn="just"/>
            <a:r>
              <a:rPr lang="en-US" dirty="0"/>
              <a:t>With the depletion of fossil fuels and constant hike in fuel prices, there is need for energy transition in vehicles in India. The government has taken initiative to fight pollution levels by promoting EVS and giving subsidies on purchase. the government and manufactures should join their hands to build the infrastructure and create a positive environment for EVs.</a:t>
            </a:r>
          </a:p>
          <a:p>
            <a:endParaRPr lang="en-US" dirty="0"/>
          </a:p>
        </p:txBody>
      </p:sp>
    </p:spTree>
    <p:extLst>
      <p:ext uri="{BB962C8B-B14F-4D97-AF65-F5344CB8AC3E}">
        <p14:creationId xmlns:p14="http://schemas.microsoft.com/office/powerpoint/2010/main" val="363200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9C0277-D628-4967-8CC6-8CA7690F89D3}"/>
              </a:ext>
            </a:extLst>
          </p:cNvPr>
          <p:cNvSpPr/>
          <p:nvPr/>
        </p:nvSpPr>
        <p:spPr>
          <a:xfrm>
            <a:off x="4249118" y="2967335"/>
            <a:ext cx="36937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368746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560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8CF8F-E05E-4AA8-A8D8-A8AA02654CC5}"/>
              </a:ext>
            </a:extLst>
          </p:cNvPr>
          <p:cNvSpPr txBox="1"/>
          <p:nvPr/>
        </p:nvSpPr>
        <p:spPr>
          <a:xfrm>
            <a:off x="1390650" y="1219199"/>
            <a:ext cx="7258050" cy="3354765"/>
          </a:xfrm>
          <a:prstGeom prst="rect">
            <a:avLst/>
          </a:prstGeom>
          <a:noFill/>
        </p:spPr>
        <p:txBody>
          <a:bodyPr wrap="square" rtlCol="0">
            <a:spAutoFit/>
          </a:bodyPr>
          <a:lstStyle/>
          <a:p>
            <a:r>
              <a:rPr lang="en-US" sz="3200" b="1" dirty="0"/>
              <a:t>TVS private ltd</a:t>
            </a:r>
          </a:p>
          <a:p>
            <a:endParaRPr lang="en-US" b="1" dirty="0"/>
          </a:p>
          <a:p>
            <a:pPr marL="285750" indent="-285750" algn="just">
              <a:buFont typeface="Wingdings" panose="05000000000000000000" pitchFamily="2" charset="2"/>
              <a:buChar char="Ø"/>
            </a:pPr>
            <a:r>
              <a:rPr lang="en-US" u="sng" dirty="0">
                <a:solidFill>
                  <a:schemeClr val="tx1"/>
                </a:solidFill>
                <a:hlinkClick r:id="rId2">
                  <a:extLst>
                    <a:ext uri="{A12FA001-AC4F-418D-AE19-62706E023703}">
                      <ahyp:hlinkClr xmlns:ahyp="http://schemas.microsoft.com/office/drawing/2018/hyperlinkcolor" val="tx"/>
                    </a:ext>
                  </a:extLst>
                </a:hlinkClick>
              </a:rPr>
              <a:t>TVS Motor Company</a:t>
            </a:r>
            <a:r>
              <a:rPr lang="en-US" dirty="0">
                <a:solidFill>
                  <a:schemeClr val="tx1"/>
                </a:solidFill>
              </a:rPr>
              <a:t> </a:t>
            </a:r>
            <a:r>
              <a:rPr lang="en-US" dirty="0"/>
              <a:t>is the third largest 2-wheeler company in India with a revenue of over ₹18,217 crore (over US$2.9 billion). It has an annual sale of more than 3 million units and an annual capacity of over 4.95 million vehicles. TVS Motor is also the 2nd largest exporter in India with exports to over 60 Countries.</a:t>
            </a:r>
          </a:p>
          <a:p>
            <a:endParaRPr lang="en-US" dirty="0"/>
          </a:p>
          <a:p>
            <a:pPr marL="285750" indent="-285750" algn="just">
              <a:buFont typeface="Wingdings" panose="05000000000000000000" pitchFamily="2" charset="2"/>
              <a:buChar char="Ø"/>
            </a:pPr>
            <a:r>
              <a:rPr lang="en-US" dirty="0"/>
              <a:t>TVS Motor manufactures the largest range of 2-wheelers, starting from mopeds, to scooters, commuter motorcycles, to racing inspired bikes like the Apache series and the RR310</a:t>
            </a:r>
          </a:p>
        </p:txBody>
      </p:sp>
    </p:spTree>
    <p:extLst>
      <p:ext uri="{BB962C8B-B14F-4D97-AF65-F5344CB8AC3E}">
        <p14:creationId xmlns:p14="http://schemas.microsoft.com/office/powerpoint/2010/main" val="251418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663C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D1EDB-1F1F-4AA0-A759-5344088DAFFE}"/>
              </a:ext>
            </a:extLst>
          </p:cNvPr>
          <p:cNvSpPr txBox="1"/>
          <p:nvPr/>
        </p:nvSpPr>
        <p:spPr>
          <a:xfrm>
            <a:off x="2162175" y="933450"/>
            <a:ext cx="4705350" cy="3139321"/>
          </a:xfrm>
          <a:prstGeom prst="rect">
            <a:avLst/>
          </a:prstGeom>
          <a:noFill/>
        </p:spPr>
        <p:txBody>
          <a:bodyPr wrap="square" rtlCol="0">
            <a:spAutoFit/>
          </a:bodyPr>
          <a:lstStyle/>
          <a:p>
            <a:r>
              <a:rPr lang="en-US" sz="2400" dirty="0"/>
              <a:t>Objective</a:t>
            </a:r>
          </a:p>
          <a:p>
            <a:endParaRPr lang="en-US" dirty="0"/>
          </a:p>
          <a:p>
            <a:pPr marL="285750" lvl="0" indent="-285750" algn="just">
              <a:buFont typeface="Wingdings" panose="05000000000000000000" pitchFamily="2" charset="2"/>
              <a:buChar char="Ø"/>
            </a:pPr>
            <a:r>
              <a:rPr lang="en-US" sz="2000" dirty="0"/>
              <a:t>To know about the perception of the customer toward electric and normal vehicles.</a:t>
            </a:r>
          </a:p>
          <a:p>
            <a:pPr marL="285750" lvl="0" indent="-285750">
              <a:buFont typeface="Wingdings" panose="05000000000000000000" pitchFamily="2" charset="2"/>
              <a:buChar char="Ø"/>
            </a:pPr>
            <a:endParaRPr lang="en-US" dirty="0"/>
          </a:p>
          <a:p>
            <a:pPr marL="285750" lvl="0" indent="-285750" algn="just">
              <a:buFont typeface="Wingdings" panose="05000000000000000000" pitchFamily="2" charset="2"/>
              <a:buChar char="Ø"/>
            </a:pPr>
            <a:r>
              <a:rPr lang="en-US" sz="2000" dirty="0"/>
              <a:t>To know about the satisfactory level of the customer regarding the electric and normal vehicles. </a:t>
            </a:r>
          </a:p>
          <a:p>
            <a:endParaRPr lang="en-US" dirty="0"/>
          </a:p>
        </p:txBody>
      </p:sp>
    </p:spTree>
    <p:extLst>
      <p:ext uri="{BB962C8B-B14F-4D97-AF65-F5344CB8AC3E}">
        <p14:creationId xmlns:p14="http://schemas.microsoft.com/office/powerpoint/2010/main" val="247803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A8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6BC316-F93E-4185-BE54-C9350C378D11}"/>
              </a:ext>
            </a:extLst>
          </p:cNvPr>
          <p:cNvSpPr txBox="1"/>
          <p:nvPr/>
        </p:nvSpPr>
        <p:spPr>
          <a:xfrm>
            <a:off x="1495425" y="1162050"/>
            <a:ext cx="4514850" cy="5262979"/>
          </a:xfrm>
          <a:prstGeom prst="rect">
            <a:avLst/>
          </a:prstGeom>
          <a:noFill/>
        </p:spPr>
        <p:txBody>
          <a:bodyPr wrap="square" rtlCol="0">
            <a:spAutoFit/>
          </a:bodyPr>
          <a:lstStyle/>
          <a:p>
            <a:r>
              <a:rPr lang="en-US" sz="2800" dirty="0"/>
              <a:t>Research methodology</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Types of data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Primary data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Secondary data</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Sample size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52 respondent has been selected as a sample size for research project report </a:t>
            </a:r>
          </a:p>
          <a:p>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014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A86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8A92B-A00B-4CA5-9CD5-9895D8DBA93A}"/>
              </a:ext>
            </a:extLst>
          </p:cNvPr>
          <p:cNvSpPr txBox="1"/>
          <p:nvPr/>
        </p:nvSpPr>
        <p:spPr>
          <a:xfrm>
            <a:off x="2133600" y="942975"/>
            <a:ext cx="4248150" cy="4431983"/>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Survey instrument </a:t>
            </a:r>
          </a:p>
          <a:p>
            <a:r>
              <a:rPr lang="en-US" dirty="0">
                <a:latin typeface="Times New Roman" panose="02020603050405020304" pitchFamily="18" charset="0"/>
                <a:cs typeface="Times New Roman" panose="02020603050405020304" pitchFamily="18" charset="0"/>
              </a:rPr>
              <a:t>Que</a:t>
            </a:r>
            <a:r>
              <a:rPr lang="en-US" sz="2000" dirty="0">
                <a:latin typeface="Times New Roman" panose="02020603050405020304" pitchFamily="18" charset="0"/>
                <a:cs typeface="Times New Roman" panose="02020603050405020304" pitchFamily="18" charset="0"/>
              </a:rPr>
              <a:t>stionnaire </a:t>
            </a:r>
          </a:p>
          <a:p>
            <a:endParaRPr lang="en-US" dirty="0"/>
          </a:p>
          <a:p>
            <a:endParaRPr lang="en-US" dirty="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Sample technique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Simple random sampling is used for the research project </a:t>
            </a:r>
          </a:p>
          <a:p>
            <a:endParaRPr lang="en-US"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representation techniques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Pie charts are used for data representation </a:t>
            </a:r>
          </a:p>
          <a:p>
            <a:endParaRPr lang="en-US" dirty="0"/>
          </a:p>
        </p:txBody>
      </p:sp>
    </p:spTree>
    <p:extLst>
      <p:ext uri="{BB962C8B-B14F-4D97-AF65-F5344CB8AC3E}">
        <p14:creationId xmlns:p14="http://schemas.microsoft.com/office/powerpoint/2010/main" val="25424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A8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92BD-EC07-44F6-A989-21D7A8B1457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Data Analysis and interpretation</a:t>
            </a:r>
            <a:endParaRPr lang="en-US" dirty="0"/>
          </a:p>
        </p:txBody>
      </p:sp>
    </p:spTree>
    <p:extLst>
      <p:ext uri="{BB962C8B-B14F-4D97-AF65-F5344CB8AC3E}">
        <p14:creationId xmlns:p14="http://schemas.microsoft.com/office/powerpoint/2010/main" val="327243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A58DE-8730-4053-9A9C-DAFD67055DAB}"/>
              </a:ext>
            </a:extLst>
          </p:cNvPr>
          <p:cNvSpPr>
            <a:spLocks noGrp="1"/>
          </p:cNvSpPr>
          <p:nvPr>
            <p:ph idx="1"/>
          </p:nvPr>
        </p:nvSpPr>
        <p:spPr/>
        <p:txBody>
          <a:bodyPr/>
          <a:lstStyle/>
          <a:p>
            <a:pPr marL="0" indent="0">
              <a:buNone/>
            </a:pPr>
            <a:r>
              <a:rPr lang="en-US" dirty="0"/>
              <a:t>1 )  AGE </a:t>
            </a:r>
          </a:p>
          <a:p>
            <a:r>
              <a:rPr lang="en-US" dirty="0"/>
              <a:t>Below 18</a:t>
            </a:r>
          </a:p>
          <a:p>
            <a:r>
              <a:rPr lang="en-US" dirty="0"/>
              <a:t>19-25</a:t>
            </a:r>
          </a:p>
          <a:p>
            <a:r>
              <a:rPr lang="en-US" dirty="0"/>
              <a:t>25-30</a:t>
            </a:r>
          </a:p>
          <a:p>
            <a:r>
              <a:rPr lang="en-US" dirty="0"/>
              <a:t>Above 30       </a:t>
            </a:r>
          </a:p>
          <a:p>
            <a:endParaRPr lang="en-US" dirty="0"/>
          </a:p>
        </p:txBody>
      </p:sp>
    </p:spTree>
    <p:extLst>
      <p:ext uri="{BB962C8B-B14F-4D97-AF65-F5344CB8AC3E}">
        <p14:creationId xmlns:p14="http://schemas.microsoft.com/office/powerpoint/2010/main" val="81796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1224</Words>
  <Application>Microsoft Office PowerPoint</Application>
  <PresentationFormat>Widescreen</PresentationFormat>
  <Paragraphs>161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Bauhaus 93</vt:lpstr>
      <vt:lpstr>Calibri</vt:lpstr>
      <vt:lpstr>Calibri Light</vt:lpstr>
      <vt:lpstr>Times New Roman</vt:lpstr>
      <vt:lpstr>Wingdings</vt:lpstr>
      <vt:lpstr>Office Theme</vt:lpstr>
      <vt:lpstr>A comparative analysis of electrical vehicles and normal vehicles </vt:lpstr>
      <vt:lpstr>PowerPoint Presentation</vt:lpstr>
      <vt:lpstr>PowerPoint Presentation</vt:lpstr>
      <vt:lpstr>PowerPoint Presentation</vt:lpstr>
      <vt:lpstr>PowerPoint Presentation</vt:lpstr>
      <vt:lpstr>PowerPoint Presentation</vt:lpstr>
      <vt:lpstr>PowerPoint Presentation</vt:lpstr>
      <vt:lpstr>Data Analysis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vt:lpstr>
      <vt:lpstr>SUGGESTIONS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sharma</dc:creator>
  <cp:lastModifiedBy>gagan sharma</cp:lastModifiedBy>
  <cp:revision>12</cp:revision>
  <dcterms:created xsi:type="dcterms:W3CDTF">2022-05-22T09:19:19Z</dcterms:created>
  <dcterms:modified xsi:type="dcterms:W3CDTF">2022-05-22T11:45:06Z</dcterms:modified>
</cp:coreProperties>
</file>