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8383"/>
            <a:ext cx="8637073" cy="253534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training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2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1878" y="755374"/>
            <a:ext cx="88922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Phishing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Phishing is a cyberattack where attackers trick individuals into providing sensitive information (e.g., passwords, financial data) by masquerading as trustworthy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entities.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type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cyberattack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attackers try to deceive individuals into sharing sensitive information, such as passwords, credit card numbers, or other personal details. They do this by pretending to be a trustworthy entity, like a bank, government agency, or a popular company.</a:t>
            </a:r>
          </a:p>
        </p:txBody>
      </p:sp>
    </p:spTree>
    <p:extLst>
      <p:ext uri="{BB962C8B-B14F-4D97-AF65-F5344CB8AC3E}">
        <p14:creationId xmlns:p14="http://schemas.microsoft.com/office/powerpoint/2010/main" val="290285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506" y="382137"/>
            <a:ext cx="110531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send mass emails pretending to be from reputable organizations (e.g., banks, social media platforms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research the victim to create a convincing message. Often targets individuals in an organization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Phishing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a real email sent previously, then replace links or attachments with malicious ones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Phishing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a real email sent previously, then replace links or attachments with malicious ones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Smishing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(SMS Phishing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Victims receive messages with links to malicious websites or requests for sensitive information.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5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834888"/>
            <a:ext cx="952890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Characteristics of Phishing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greetings: "Dear Customer" instead of your 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Urgent or threatening language: "Act now, or your account will be locked!"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sender email addresses.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grammar and spelling mistakes.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Unsolicited attachments or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for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0166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652" y="424070"/>
            <a:ext cx="8388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Phishing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URL carefully: Look for misspellings or slight variations.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HTTPS encryption: Look for a padlock symbol.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Beware of pop-ups asking for sensitive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website’s design and content for inconsistencies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of Falling for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 and financial loss.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personal or organizational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of malware and ransomware.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to reputation.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6" y="794485"/>
            <a:ext cx="82428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Staying Safe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Safety Tips: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sender’s email address.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clicking links in unsolicited emails.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multi-factor authentication (MFA).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Safety Tips: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check the URL.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entering personal information on suspicious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Solutions: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filters and antivirus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extensions for phishing detection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68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182" y="813715"/>
            <a:ext cx="894521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Educate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Teach users to recognize phishing attempts and run simulated tests.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Email 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spam filters, and authentication protocols (SPF, DKIM, DMARC).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Technical Protections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anti-phishing software, web filters, and enforce multi-factor authentication (MFA).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Caution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Verify requests, avoid clicking on suspicious links, and limit access permissions.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Quickly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Establish phishing reporting systems and incident response plans.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Systems Updated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Regularly update software to patch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139862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5967" y="2226366"/>
            <a:ext cx="58707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572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55</TotalTime>
  <Words>378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Phishing Awareness: Recognizing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"Phishing Awareness: Recognizing and Avoiding Cyber Threats"</dc:title>
  <dc:creator>Tanuja_gaikwad</dc:creator>
  <cp:lastModifiedBy>Tanuja_gaikwad</cp:lastModifiedBy>
  <cp:revision>7</cp:revision>
  <dcterms:created xsi:type="dcterms:W3CDTF">2024-12-02T09:13:19Z</dcterms:created>
  <dcterms:modified xsi:type="dcterms:W3CDTF">2024-12-09T07:50:21Z</dcterms:modified>
</cp:coreProperties>
</file>