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yathakur15590@gmail.com" userId="cdf8569b8bf14bf0" providerId="LiveId" clId="{9196F8E9-4B71-4E6E-9F68-FB5E5B919631}"/>
    <pc:docChg chg="custSel modSld">
      <pc:chgData name="taniyathakur15590@gmail.com" userId="cdf8569b8bf14bf0" providerId="LiveId" clId="{9196F8E9-4B71-4E6E-9F68-FB5E5B919631}" dt="2025-04-11T09:31:56.659" v="56" actId="20577"/>
      <pc:docMkLst>
        <pc:docMk/>
      </pc:docMkLst>
      <pc:sldChg chg="modSp mod">
        <pc:chgData name="taniyathakur15590@gmail.com" userId="cdf8569b8bf14bf0" providerId="LiveId" clId="{9196F8E9-4B71-4E6E-9F68-FB5E5B919631}" dt="2025-04-11T09:31:56.659" v="56" actId="20577"/>
        <pc:sldMkLst>
          <pc:docMk/>
          <pc:sldMk cId="0" sldId="256"/>
        </pc:sldMkLst>
        <pc:spChg chg="mod">
          <ac:chgData name="taniyathakur15590@gmail.com" userId="cdf8569b8bf14bf0" providerId="LiveId" clId="{9196F8E9-4B71-4E6E-9F68-FB5E5B919631}" dt="2025-04-11T09:31:56.659" v="56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8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2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2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54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97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0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5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1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1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5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8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Net</a:t>
            </a:r>
            <a:r>
              <a:rPr lang="en-IN" dirty="0" err="1"/>
              <a:t>moviEs</a:t>
            </a:r>
            <a:r>
              <a:rPr dirty="0"/>
              <a:t>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Simple Responsive Movie Streaming UI</a:t>
            </a:r>
          </a:p>
          <a:p>
            <a:r>
              <a:rPr dirty="0"/>
              <a:t>Presented by: [</a:t>
            </a:r>
            <a:r>
              <a:rPr lang="en-IN" dirty="0"/>
              <a:t>Taniya Thakur</a:t>
            </a:r>
            <a:r>
              <a:rPr dirty="0"/>
              <a:t>]</a:t>
            </a:r>
            <a:endParaRPr lang="en-IN" dirty="0"/>
          </a:p>
          <a:p>
            <a:r>
              <a:rPr lang="en-IN" dirty="0"/>
              <a:t>UID : [24BCA10155]</a:t>
            </a:r>
          </a:p>
          <a:p>
            <a:r>
              <a:rPr lang="en-IN" dirty="0"/>
              <a:t>SECTION: [24BCA-3(A)]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Recreated a Netflix-style front-end</a:t>
            </a:r>
          </a:p>
          <a:p>
            <a:r>
              <a:t>Practiced semantic HTML, responsive design, and clean CSS</a:t>
            </a:r>
          </a:p>
          <a:p>
            <a:r>
              <a:t>Foundation for a full-stack clone using React + API + backend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Objective: Create a Netflix-like front-end interface using HTML and CSS.</a:t>
            </a:r>
          </a:p>
          <a:p>
            <a:r>
              <a:t>Features:</a:t>
            </a:r>
          </a:p>
          <a:p>
            <a:r>
              <a:t>- Navbar with logo and links</a:t>
            </a:r>
          </a:p>
          <a:p>
            <a:r>
              <a:t>- Hero banner section</a:t>
            </a:r>
          </a:p>
          <a:p>
            <a:r>
              <a:t>- Movie thumbnails grid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DOCTYPE declaration</a:t>
            </a:r>
          </a:p>
          <a:p>
            <a:r>
              <a:t>Sections included: header, banner, movie grid</a:t>
            </a:r>
          </a:p>
          <a:p>
            <a:r>
              <a:t>Semantic elements used for readability and SEO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Styling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Font: Nunito via Google Fonts</a:t>
            </a:r>
          </a:p>
          <a:p>
            <a:r>
              <a:t>Dark theme with red highlights</a:t>
            </a:r>
          </a:p>
          <a:p>
            <a:r>
              <a:t>Responsive grid layout</a:t>
            </a:r>
          </a:p>
          <a:p>
            <a:r>
              <a:t>Hover effects on movie posters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Navbar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Logo: 'NETMOVIeS' in bold red</a:t>
            </a:r>
          </a:p>
          <a:p>
            <a:r>
              <a:t>Nav items: Home, TV Shows, Movies, etc.</a:t>
            </a:r>
          </a:p>
          <a:p>
            <a:r>
              <a:t>Flexbox for layout</a:t>
            </a:r>
          </a:p>
          <a:p>
            <a:r>
              <a:t>Transparent background for aesthetic feel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Banner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Background: Netflix-style image</a:t>
            </a:r>
          </a:p>
          <a:p>
            <a:r>
              <a:t>Text overlay: Title, description, and 'Watch Now' button</a:t>
            </a:r>
          </a:p>
          <a:p>
            <a:r>
              <a:t>Styling: Semi-transparent black background for text block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Movies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Heading: 'Trending Now'</a:t>
            </a:r>
          </a:p>
          <a:p>
            <a:r>
              <a:t>Content: 8 movie posters</a:t>
            </a:r>
          </a:p>
          <a:p>
            <a:r>
              <a:t>CSS Grid: Responsive with hover animation</a:t>
            </a:r>
          </a:p>
          <a:p>
            <a:r>
              <a:t>Posters: Money Heist, Stranger Things, Friends,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Uses auto-fit and minmax for grid columns</a:t>
            </a:r>
          </a:p>
          <a:p>
            <a:r>
              <a:t>Mobile-friendly layout</a:t>
            </a:r>
          </a:p>
          <a:p>
            <a:r>
              <a:t>Flexbox and grid for adaptable screen sizes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Improvements &amp;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Add JavaScript for interactivity (e.g., trailer pop-ups)</a:t>
            </a:r>
          </a:p>
          <a:p>
            <a:r>
              <a:t>Use real-time API to load movie data dynamically</a:t>
            </a:r>
          </a:p>
          <a:p>
            <a:r>
              <a:t>Add login page, search, and user profile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263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NetmoviEs Web Page</vt:lpstr>
      <vt:lpstr>Project Overview</vt:lpstr>
      <vt:lpstr>HTML Structure</vt:lpstr>
      <vt:lpstr>CSS Styling Highlights</vt:lpstr>
      <vt:lpstr>Navbar Design</vt:lpstr>
      <vt:lpstr>Banner Section</vt:lpstr>
      <vt:lpstr>Movies Section</vt:lpstr>
      <vt:lpstr>Responsive Design</vt:lpstr>
      <vt:lpstr>Improvements &amp; Suggestions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taniyathakur15590@gmail.com</cp:lastModifiedBy>
  <cp:revision>2</cp:revision>
  <dcterms:created xsi:type="dcterms:W3CDTF">2013-01-27T09:14:16Z</dcterms:created>
  <dcterms:modified xsi:type="dcterms:W3CDTF">2025-04-11T09:32:07Z</dcterms:modified>
  <cp:category/>
</cp:coreProperties>
</file>