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6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F2D01-F938-41A2-B52D-F756705AEEB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D2CAAE-1F4E-49F8-BB92-2D99F8DE0C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My project requires two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Languages : HTML and CSS</a:t>
          </a:r>
        </a:p>
      </dgm:t>
    </dgm:pt>
    <dgm:pt modelId="{675CBCD9-C58D-4081-B934-F0515EA9164F}" type="parTrans" cxnId="{E3F65C69-92B2-4EC3-A9F1-8007AD98A7C0}">
      <dgm:prSet/>
      <dgm:spPr/>
      <dgm:t>
        <a:bodyPr/>
        <a:lstStyle/>
        <a:p>
          <a:endParaRPr lang="en-US"/>
        </a:p>
      </dgm:t>
    </dgm:pt>
    <dgm:pt modelId="{66D03C5B-AC94-4ECD-B69D-649B392CBD90}" type="sibTrans" cxnId="{E3F65C69-92B2-4EC3-A9F1-8007AD98A7C0}">
      <dgm:prSet/>
      <dgm:spPr/>
      <dgm:t>
        <a:bodyPr/>
        <a:lstStyle/>
        <a:p>
          <a:endParaRPr lang="en-US"/>
        </a:p>
      </dgm:t>
    </dgm:pt>
    <dgm:pt modelId="{E776F82A-4A66-4F4C-A19D-C49C200C23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HTML: Hypertext Markup Language</a:t>
          </a:r>
        </a:p>
        <a:p>
          <a:pPr>
            <a:lnSpc>
              <a:spcPct val="100000"/>
            </a:lnSpc>
            <a:defRPr b="1"/>
          </a:pPr>
          <a:r>
            <a:rPr lang="en-US" b="0" i="0" dirty="0"/>
            <a:t>Used for layout of website.</a:t>
          </a:r>
          <a:endParaRPr lang="en-US" dirty="0"/>
        </a:p>
      </dgm:t>
    </dgm:pt>
    <dgm:pt modelId="{A9A259A2-733B-40EB-A64C-4BADB4A0A4FD}" type="parTrans" cxnId="{F21A5C7A-28A8-4E86-9BED-E4781DD1E4CB}">
      <dgm:prSet/>
      <dgm:spPr/>
      <dgm:t>
        <a:bodyPr/>
        <a:lstStyle/>
        <a:p>
          <a:endParaRPr lang="en-US"/>
        </a:p>
      </dgm:t>
    </dgm:pt>
    <dgm:pt modelId="{AF78DDE7-33CC-4F35-9672-7B3B761D8BE3}" type="sibTrans" cxnId="{F21A5C7A-28A8-4E86-9BED-E4781DD1E4CB}">
      <dgm:prSet/>
      <dgm:spPr/>
      <dgm:t>
        <a:bodyPr/>
        <a:lstStyle/>
        <a:p>
          <a:endParaRPr lang="en-US"/>
        </a:p>
      </dgm:t>
    </dgm:pt>
    <dgm:pt modelId="{E2664A56-254A-4CA3-9DDF-95756A82A6BA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355A38D6-7FDA-48D2-852A-6CF230CEB5F4}" type="parTrans" cxnId="{C5AC298D-74D5-403F-91F9-D6727B1F6AF7}">
      <dgm:prSet/>
      <dgm:spPr/>
      <dgm:t>
        <a:bodyPr/>
        <a:lstStyle/>
        <a:p>
          <a:endParaRPr lang="en-US"/>
        </a:p>
      </dgm:t>
    </dgm:pt>
    <dgm:pt modelId="{E6D9EEEE-658E-412E-9D13-747CA6656ED3}" type="sibTrans" cxnId="{C5AC298D-74D5-403F-91F9-D6727B1F6AF7}">
      <dgm:prSet/>
      <dgm:spPr/>
      <dgm:t>
        <a:bodyPr/>
        <a:lstStyle/>
        <a:p>
          <a:endParaRPr lang="en-US"/>
        </a:p>
      </dgm:t>
    </dgm:pt>
    <dgm:pt modelId="{033CBE12-029D-4CDC-B5F2-6F33C959660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6740904-846C-4F73-8082-E05F012C994C}" type="parTrans" cxnId="{C68E390E-4A5A-46B0-97CE-92FB723AA093}">
      <dgm:prSet/>
      <dgm:spPr/>
      <dgm:t>
        <a:bodyPr/>
        <a:lstStyle/>
        <a:p>
          <a:endParaRPr lang="en-US"/>
        </a:p>
      </dgm:t>
    </dgm:pt>
    <dgm:pt modelId="{9C8740C4-452A-48DB-B5F1-16E899BE5A47}" type="sibTrans" cxnId="{C68E390E-4A5A-46B0-97CE-92FB723AA093}">
      <dgm:prSet/>
      <dgm:spPr/>
      <dgm:t>
        <a:bodyPr/>
        <a:lstStyle/>
        <a:p>
          <a:endParaRPr lang="en-US"/>
        </a:p>
      </dgm:t>
    </dgm:pt>
    <dgm:pt modelId="{FA1A95E4-6F47-41B4-B4C2-EC7A8E4477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CSS : </a:t>
          </a:r>
          <a:r>
            <a:rPr lang="en-US" dirty="0" err="1"/>
            <a:t>Cascadding</a:t>
          </a:r>
          <a:r>
            <a:rPr lang="en-US" dirty="0"/>
            <a:t> Style Sheet</a:t>
          </a:r>
        </a:p>
        <a:p>
          <a:pPr>
            <a:lnSpc>
              <a:spcPct val="100000"/>
            </a:lnSpc>
          </a:pPr>
          <a:r>
            <a:rPr lang="en-US" b="0" i="0" dirty="0"/>
            <a:t>.Used TO style the website.</a:t>
          </a:r>
          <a:endParaRPr lang="en-US" dirty="0"/>
        </a:p>
      </dgm:t>
    </dgm:pt>
    <dgm:pt modelId="{404DB3DC-5759-42EE-9457-63A5EB26638B}" type="sibTrans" cxnId="{6A920842-8303-41CE-92BC-07D8E37D5517}">
      <dgm:prSet/>
      <dgm:spPr/>
      <dgm:t>
        <a:bodyPr/>
        <a:lstStyle/>
        <a:p>
          <a:endParaRPr lang="en-US"/>
        </a:p>
      </dgm:t>
    </dgm:pt>
    <dgm:pt modelId="{89D84506-C291-4246-9C03-E90B261C6A91}" type="parTrans" cxnId="{6A920842-8303-41CE-92BC-07D8E37D5517}">
      <dgm:prSet/>
      <dgm:spPr/>
      <dgm:t>
        <a:bodyPr/>
        <a:lstStyle/>
        <a:p>
          <a:endParaRPr lang="en-US"/>
        </a:p>
      </dgm:t>
    </dgm:pt>
    <dgm:pt modelId="{24292C6F-5638-4364-AE47-6012CAFA986B}" type="pres">
      <dgm:prSet presAssocID="{283F2D01-F938-41A2-B52D-F756705AEEB8}" presName="root" presStyleCnt="0">
        <dgm:presLayoutVars>
          <dgm:dir/>
          <dgm:resizeHandles val="exact"/>
        </dgm:presLayoutVars>
      </dgm:prSet>
      <dgm:spPr/>
    </dgm:pt>
    <dgm:pt modelId="{805B0F63-79BC-4EEC-9690-C1F49ABD07D2}" type="pres">
      <dgm:prSet presAssocID="{18D2CAAE-1F4E-49F8-BB92-2D99F8DE0C25}" presName="compNode" presStyleCnt="0"/>
      <dgm:spPr/>
    </dgm:pt>
    <dgm:pt modelId="{7AA47B56-62E1-4BC4-8B6C-6D25FA2C984E}" type="pres">
      <dgm:prSet presAssocID="{18D2CAAE-1F4E-49F8-BB92-2D99F8DE0C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2F7676F8-8171-4CA7-A638-BF38C3F94B56}" type="pres">
      <dgm:prSet presAssocID="{18D2CAAE-1F4E-49F8-BB92-2D99F8DE0C25}" presName="iconSpace" presStyleCnt="0"/>
      <dgm:spPr/>
    </dgm:pt>
    <dgm:pt modelId="{AC65C6AA-3B79-412A-97BD-DB1AF868C939}" type="pres">
      <dgm:prSet presAssocID="{18D2CAAE-1F4E-49F8-BB92-2D99F8DE0C25}" presName="parTx" presStyleLbl="revTx" presStyleIdx="0" presStyleCnt="6">
        <dgm:presLayoutVars>
          <dgm:chMax val="0"/>
          <dgm:chPref val="0"/>
        </dgm:presLayoutVars>
      </dgm:prSet>
      <dgm:spPr/>
    </dgm:pt>
    <dgm:pt modelId="{6DEA17FB-7118-49E3-99FD-BD0672698BE2}" type="pres">
      <dgm:prSet presAssocID="{18D2CAAE-1F4E-49F8-BB92-2D99F8DE0C25}" presName="txSpace" presStyleCnt="0"/>
      <dgm:spPr/>
    </dgm:pt>
    <dgm:pt modelId="{305EFECA-A703-4135-8334-85093203CC5D}" type="pres">
      <dgm:prSet presAssocID="{18D2CAAE-1F4E-49F8-BB92-2D99F8DE0C25}" presName="desTx" presStyleLbl="revTx" presStyleIdx="1" presStyleCnt="6">
        <dgm:presLayoutVars/>
      </dgm:prSet>
      <dgm:spPr/>
    </dgm:pt>
    <dgm:pt modelId="{4A2E6C47-54E6-4552-9164-3D5700CA8710}" type="pres">
      <dgm:prSet presAssocID="{66D03C5B-AC94-4ECD-B69D-649B392CBD90}" presName="sibTrans" presStyleCnt="0"/>
      <dgm:spPr/>
    </dgm:pt>
    <dgm:pt modelId="{BC8F9C63-61E9-496A-9E10-EABAEF3B2E0C}" type="pres">
      <dgm:prSet presAssocID="{E776F82A-4A66-4F4C-A19D-C49C200C2392}" presName="compNode" presStyleCnt="0"/>
      <dgm:spPr/>
    </dgm:pt>
    <dgm:pt modelId="{180D4DBA-F932-40A5-9E39-8B17076027CC}" type="pres">
      <dgm:prSet presAssocID="{E776F82A-4A66-4F4C-A19D-C49C200C23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682CA86-3E9C-44F5-AF54-9CD3F4E6905C}" type="pres">
      <dgm:prSet presAssocID="{E776F82A-4A66-4F4C-A19D-C49C200C2392}" presName="iconSpace" presStyleCnt="0"/>
      <dgm:spPr/>
    </dgm:pt>
    <dgm:pt modelId="{7F904116-861A-4B35-94C0-4DDB38D67A6A}" type="pres">
      <dgm:prSet presAssocID="{E776F82A-4A66-4F4C-A19D-C49C200C2392}" presName="parTx" presStyleLbl="revTx" presStyleIdx="2" presStyleCnt="6">
        <dgm:presLayoutVars>
          <dgm:chMax val="0"/>
          <dgm:chPref val="0"/>
        </dgm:presLayoutVars>
      </dgm:prSet>
      <dgm:spPr/>
    </dgm:pt>
    <dgm:pt modelId="{79F99ABF-AAE1-4EEB-92D1-AD81BAD2066F}" type="pres">
      <dgm:prSet presAssocID="{E776F82A-4A66-4F4C-A19D-C49C200C2392}" presName="txSpace" presStyleCnt="0"/>
      <dgm:spPr/>
    </dgm:pt>
    <dgm:pt modelId="{B551F34B-F35D-4637-975A-09B8D1C9DDC6}" type="pres">
      <dgm:prSet presAssocID="{E776F82A-4A66-4F4C-A19D-C49C200C2392}" presName="desTx" presStyleLbl="revTx" presStyleIdx="3" presStyleCnt="6">
        <dgm:presLayoutVars/>
      </dgm:prSet>
      <dgm:spPr/>
    </dgm:pt>
    <dgm:pt modelId="{192AD405-42C2-4FB4-B02E-86C952A696D8}" type="pres">
      <dgm:prSet presAssocID="{AF78DDE7-33CC-4F35-9672-7B3B761D8BE3}" presName="sibTrans" presStyleCnt="0"/>
      <dgm:spPr/>
    </dgm:pt>
    <dgm:pt modelId="{FEBE094B-81DA-4321-98C0-2BB10832B4FE}" type="pres">
      <dgm:prSet presAssocID="{E2664A56-254A-4CA3-9DDF-95756A82A6BA}" presName="compNode" presStyleCnt="0"/>
      <dgm:spPr/>
    </dgm:pt>
    <dgm:pt modelId="{EE3F1EB3-98B8-40B2-BC55-1044C4D2162C}" type="pres">
      <dgm:prSet presAssocID="{E2664A56-254A-4CA3-9DDF-95756A82A6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3DA0DA-A02D-42BB-B069-CFCE80E121F7}" type="pres">
      <dgm:prSet presAssocID="{E2664A56-254A-4CA3-9DDF-95756A82A6BA}" presName="iconSpace" presStyleCnt="0"/>
      <dgm:spPr/>
    </dgm:pt>
    <dgm:pt modelId="{19DBB129-6822-4B45-B02E-677F27793FA4}" type="pres">
      <dgm:prSet presAssocID="{E2664A56-254A-4CA3-9DDF-95756A82A6BA}" presName="parTx" presStyleLbl="revTx" presStyleIdx="4" presStyleCnt="6">
        <dgm:presLayoutVars>
          <dgm:chMax val="0"/>
          <dgm:chPref val="0"/>
        </dgm:presLayoutVars>
      </dgm:prSet>
      <dgm:spPr/>
    </dgm:pt>
    <dgm:pt modelId="{5030E5DB-4E84-4E32-9D8A-7AD68C4316FC}" type="pres">
      <dgm:prSet presAssocID="{E2664A56-254A-4CA3-9DDF-95756A82A6BA}" presName="txSpace" presStyleCnt="0"/>
      <dgm:spPr/>
    </dgm:pt>
    <dgm:pt modelId="{85979C45-0908-4A62-A82B-B2499DB0211E}" type="pres">
      <dgm:prSet presAssocID="{E2664A56-254A-4CA3-9DDF-95756A82A6BA}" presName="desTx" presStyleLbl="revTx" presStyleIdx="5" presStyleCnt="6">
        <dgm:presLayoutVars/>
      </dgm:prSet>
      <dgm:spPr/>
    </dgm:pt>
  </dgm:ptLst>
  <dgm:cxnLst>
    <dgm:cxn modelId="{C68E390E-4A5A-46B0-97CE-92FB723AA093}" srcId="{E2664A56-254A-4CA3-9DDF-95756A82A6BA}" destId="{033CBE12-029D-4CDC-B5F2-6F33C9596607}" srcOrd="0" destOrd="0" parTransId="{86740904-846C-4F73-8082-E05F012C994C}" sibTransId="{9C8740C4-452A-48DB-B5F1-16E899BE5A47}"/>
    <dgm:cxn modelId="{A2333823-C1FD-41F0-8AAF-EEABFE5E9291}" type="presOf" srcId="{033CBE12-029D-4CDC-B5F2-6F33C9596607}" destId="{85979C45-0908-4A62-A82B-B2499DB0211E}" srcOrd="0" destOrd="0" presId="urn:microsoft.com/office/officeart/2018/2/layout/IconLabelDescriptionList"/>
    <dgm:cxn modelId="{6A920842-8303-41CE-92BC-07D8E37D5517}" srcId="{E2664A56-254A-4CA3-9DDF-95756A82A6BA}" destId="{FA1A95E4-6F47-41B4-B4C2-EC7A8E44779C}" srcOrd="1" destOrd="0" parTransId="{89D84506-C291-4246-9C03-E90B261C6A91}" sibTransId="{404DB3DC-5759-42EE-9457-63A5EB26638B}"/>
    <dgm:cxn modelId="{62DE2744-786B-4D46-81C9-88120DE7FC33}" type="presOf" srcId="{283F2D01-F938-41A2-B52D-F756705AEEB8}" destId="{24292C6F-5638-4364-AE47-6012CAFA986B}" srcOrd="0" destOrd="0" presId="urn:microsoft.com/office/officeart/2018/2/layout/IconLabelDescriptionList"/>
    <dgm:cxn modelId="{E3F65C69-92B2-4EC3-A9F1-8007AD98A7C0}" srcId="{283F2D01-F938-41A2-B52D-F756705AEEB8}" destId="{18D2CAAE-1F4E-49F8-BB92-2D99F8DE0C25}" srcOrd="0" destOrd="0" parTransId="{675CBCD9-C58D-4081-B934-F0515EA9164F}" sibTransId="{66D03C5B-AC94-4ECD-B69D-649B392CBD90}"/>
    <dgm:cxn modelId="{F21A5C7A-28A8-4E86-9BED-E4781DD1E4CB}" srcId="{283F2D01-F938-41A2-B52D-F756705AEEB8}" destId="{E776F82A-4A66-4F4C-A19D-C49C200C2392}" srcOrd="1" destOrd="0" parTransId="{A9A259A2-733B-40EB-A64C-4BADB4A0A4FD}" sibTransId="{AF78DDE7-33CC-4F35-9672-7B3B761D8BE3}"/>
    <dgm:cxn modelId="{C5AC298D-74D5-403F-91F9-D6727B1F6AF7}" srcId="{283F2D01-F938-41A2-B52D-F756705AEEB8}" destId="{E2664A56-254A-4CA3-9DDF-95756A82A6BA}" srcOrd="2" destOrd="0" parTransId="{355A38D6-7FDA-48D2-852A-6CF230CEB5F4}" sibTransId="{E6D9EEEE-658E-412E-9D13-747CA6656ED3}"/>
    <dgm:cxn modelId="{2AFB42C9-C49C-473A-8285-EA9D066B5BDA}" type="presOf" srcId="{E776F82A-4A66-4F4C-A19D-C49C200C2392}" destId="{7F904116-861A-4B35-94C0-4DDB38D67A6A}" srcOrd="0" destOrd="0" presId="urn:microsoft.com/office/officeart/2018/2/layout/IconLabelDescriptionList"/>
    <dgm:cxn modelId="{4564E4DD-393D-4F2E-A1A5-E7E0E567E53F}" type="presOf" srcId="{FA1A95E4-6F47-41B4-B4C2-EC7A8E44779C}" destId="{85979C45-0908-4A62-A82B-B2499DB0211E}" srcOrd="0" destOrd="1" presId="urn:microsoft.com/office/officeart/2018/2/layout/IconLabelDescriptionList"/>
    <dgm:cxn modelId="{388935E6-9A89-43B2-8FE1-DB322BE9CC8F}" type="presOf" srcId="{18D2CAAE-1F4E-49F8-BB92-2D99F8DE0C25}" destId="{AC65C6AA-3B79-412A-97BD-DB1AF868C939}" srcOrd="0" destOrd="0" presId="urn:microsoft.com/office/officeart/2018/2/layout/IconLabelDescriptionList"/>
    <dgm:cxn modelId="{1A59FDF5-06C6-4F70-AC12-A7327543B031}" type="presOf" srcId="{E2664A56-254A-4CA3-9DDF-95756A82A6BA}" destId="{19DBB129-6822-4B45-B02E-677F27793FA4}" srcOrd="0" destOrd="0" presId="urn:microsoft.com/office/officeart/2018/2/layout/IconLabelDescriptionList"/>
    <dgm:cxn modelId="{2A4E88A4-EC3E-4667-8D16-C2E69C97F0FF}" type="presParOf" srcId="{24292C6F-5638-4364-AE47-6012CAFA986B}" destId="{805B0F63-79BC-4EEC-9690-C1F49ABD07D2}" srcOrd="0" destOrd="0" presId="urn:microsoft.com/office/officeart/2018/2/layout/IconLabelDescriptionList"/>
    <dgm:cxn modelId="{30B4C288-1F90-4A24-B493-91F6C28270FD}" type="presParOf" srcId="{805B0F63-79BC-4EEC-9690-C1F49ABD07D2}" destId="{7AA47B56-62E1-4BC4-8B6C-6D25FA2C984E}" srcOrd="0" destOrd="0" presId="urn:microsoft.com/office/officeart/2018/2/layout/IconLabelDescriptionList"/>
    <dgm:cxn modelId="{F1B41A00-EEDD-44F7-9508-D09D2AE0639A}" type="presParOf" srcId="{805B0F63-79BC-4EEC-9690-C1F49ABD07D2}" destId="{2F7676F8-8171-4CA7-A638-BF38C3F94B56}" srcOrd="1" destOrd="0" presId="urn:microsoft.com/office/officeart/2018/2/layout/IconLabelDescriptionList"/>
    <dgm:cxn modelId="{CADBFD08-9763-42E2-A159-3465C408D739}" type="presParOf" srcId="{805B0F63-79BC-4EEC-9690-C1F49ABD07D2}" destId="{AC65C6AA-3B79-412A-97BD-DB1AF868C939}" srcOrd="2" destOrd="0" presId="urn:microsoft.com/office/officeart/2018/2/layout/IconLabelDescriptionList"/>
    <dgm:cxn modelId="{173EAF14-C897-48DB-8372-D661E5FB4610}" type="presParOf" srcId="{805B0F63-79BC-4EEC-9690-C1F49ABD07D2}" destId="{6DEA17FB-7118-49E3-99FD-BD0672698BE2}" srcOrd="3" destOrd="0" presId="urn:microsoft.com/office/officeart/2018/2/layout/IconLabelDescriptionList"/>
    <dgm:cxn modelId="{AB317511-8680-41C0-B3F6-19190E9BAEBA}" type="presParOf" srcId="{805B0F63-79BC-4EEC-9690-C1F49ABD07D2}" destId="{305EFECA-A703-4135-8334-85093203CC5D}" srcOrd="4" destOrd="0" presId="urn:microsoft.com/office/officeart/2018/2/layout/IconLabelDescriptionList"/>
    <dgm:cxn modelId="{26A5F56C-FFF8-4C76-AEFA-2EA899B1F0C3}" type="presParOf" srcId="{24292C6F-5638-4364-AE47-6012CAFA986B}" destId="{4A2E6C47-54E6-4552-9164-3D5700CA8710}" srcOrd="1" destOrd="0" presId="urn:microsoft.com/office/officeart/2018/2/layout/IconLabelDescriptionList"/>
    <dgm:cxn modelId="{84D615B3-64C1-4816-93A0-BF531778FBAB}" type="presParOf" srcId="{24292C6F-5638-4364-AE47-6012CAFA986B}" destId="{BC8F9C63-61E9-496A-9E10-EABAEF3B2E0C}" srcOrd="2" destOrd="0" presId="urn:microsoft.com/office/officeart/2018/2/layout/IconLabelDescriptionList"/>
    <dgm:cxn modelId="{2FF326B6-C673-4569-A625-ADD045344B3B}" type="presParOf" srcId="{BC8F9C63-61E9-496A-9E10-EABAEF3B2E0C}" destId="{180D4DBA-F932-40A5-9E39-8B17076027CC}" srcOrd="0" destOrd="0" presId="urn:microsoft.com/office/officeart/2018/2/layout/IconLabelDescriptionList"/>
    <dgm:cxn modelId="{069ED3FB-3608-4B60-BBA4-073B5632FDBB}" type="presParOf" srcId="{BC8F9C63-61E9-496A-9E10-EABAEF3B2E0C}" destId="{F682CA86-3E9C-44F5-AF54-9CD3F4E6905C}" srcOrd="1" destOrd="0" presId="urn:microsoft.com/office/officeart/2018/2/layout/IconLabelDescriptionList"/>
    <dgm:cxn modelId="{E5447737-71B6-410D-80EF-024F0B4D1601}" type="presParOf" srcId="{BC8F9C63-61E9-496A-9E10-EABAEF3B2E0C}" destId="{7F904116-861A-4B35-94C0-4DDB38D67A6A}" srcOrd="2" destOrd="0" presId="urn:microsoft.com/office/officeart/2018/2/layout/IconLabelDescriptionList"/>
    <dgm:cxn modelId="{DECEED59-19D8-4589-ACC1-7AE6DB9C57EA}" type="presParOf" srcId="{BC8F9C63-61E9-496A-9E10-EABAEF3B2E0C}" destId="{79F99ABF-AAE1-4EEB-92D1-AD81BAD2066F}" srcOrd="3" destOrd="0" presId="urn:microsoft.com/office/officeart/2018/2/layout/IconLabelDescriptionList"/>
    <dgm:cxn modelId="{D1EBE93B-179B-4DE5-8654-88C68BBFCB02}" type="presParOf" srcId="{BC8F9C63-61E9-496A-9E10-EABAEF3B2E0C}" destId="{B551F34B-F35D-4637-975A-09B8D1C9DDC6}" srcOrd="4" destOrd="0" presId="urn:microsoft.com/office/officeart/2018/2/layout/IconLabelDescriptionList"/>
    <dgm:cxn modelId="{9CB221C7-7E2A-4CAC-AA29-9633D2547705}" type="presParOf" srcId="{24292C6F-5638-4364-AE47-6012CAFA986B}" destId="{192AD405-42C2-4FB4-B02E-86C952A696D8}" srcOrd="3" destOrd="0" presId="urn:microsoft.com/office/officeart/2018/2/layout/IconLabelDescriptionList"/>
    <dgm:cxn modelId="{C56263B4-0684-45DB-BD28-B65813D142C3}" type="presParOf" srcId="{24292C6F-5638-4364-AE47-6012CAFA986B}" destId="{FEBE094B-81DA-4321-98C0-2BB10832B4FE}" srcOrd="4" destOrd="0" presId="urn:microsoft.com/office/officeart/2018/2/layout/IconLabelDescriptionList"/>
    <dgm:cxn modelId="{0C6A9766-3E6E-4986-8106-4E92D26A511C}" type="presParOf" srcId="{FEBE094B-81DA-4321-98C0-2BB10832B4FE}" destId="{EE3F1EB3-98B8-40B2-BC55-1044C4D2162C}" srcOrd="0" destOrd="0" presId="urn:microsoft.com/office/officeart/2018/2/layout/IconLabelDescriptionList"/>
    <dgm:cxn modelId="{3A2C8DF9-DE9D-4B63-B421-EC5E7EF335F7}" type="presParOf" srcId="{FEBE094B-81DA-4321-98C0-2BB10832B4FE}" destId="{243DA0DA-A02D-42BB-B069-CFCE80E121F7}" srcOrd="1" destOrd="0" presId="urn:microsoft.com/office/officeart/2018/2/layout/IconLabelDescriptionList"/>
    <dgm:cxn modelId="{7B50FEAF-B7AC-4DF2-A8D4-49D5CA762470}" type="presParOf" srcId="{FEBE094B-81DA-4321-98C0-2BB10832B4FE}" destId="{19DBB129-6822-4B45-B02E-677F27793FA4}" srcOrd="2" destOrd="0" presId="urn:microsoft.com/office/officeart/2018/2/layout/IconLabelDescriptionList"/>
    <dgm:cxn modelId="{7E6AD17D-B2C5-42E8-A49A-3B26EE657D20}" type="presParOf" srcId="{FEBE094B-81DA-4321-98C0-2BB10832B4FE}" destId="{5030E5DB-4E84-4E32-9D8A-7AD68C4316FC}" srcOrd="3" destOrd="0" presId="urn:microsoft.com/office/officeart/2018/2/layout/IconLabelDescriptionList"/>
    <dgm:cxn modelId="{0F17223D-12FB-4DD4-8A92-68D8237940AC}" type="presParOf" srcId="{FEBE094B-81DA-4321-98C0-2BB10832B4FE}" destId="{85979C45-0908-4A62-A82B-B2499DB021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47B56-62E1-4BC4-8B6C-6D25FA2C984E}">
      <dsp:nvSpPr>
        <dsp:cNvPr id="0" name=""/>
        <dsp:cNvSpPr/>
      </dsp:nvSpPr>
      <dsp:spPr>
        <a:xfrm>
          <a:off x="4985" y="688910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5C6AA-3B79-412A-97BD-DB1AF868C939}">
      <dsp:nvSpPr>
        <dsp:cNvPr id="0" name=""/>
        <dsp:cNvSpPr/>
      </dsp:nvSpPr>
      <dsp:spPr>
        <a:xfrm>
          <a:off x="4985" y="1839701"/>
          <a:ext cx="2999531" cy="520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My project requires two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Languages : HTML and CSS</a:t>
          </a:r>
        </a:p>
      </dsp:txBody>
      <dsp:txXfrm>
        <a:off x="4985" y="1839701"/>
        <a:ext cx="2999531" cy="520231"/>
      </dsp:txXfrm>
    </dsp:sp>
    <dsp:sp modelId="{305EFECA-A703-4135-8334-85093203CC5D}">
      <dsp:nvSpPr>
        <dsp:cNvPr id="0" name=""/>
        <dsp:cNvSpPr/>
      </dsp:nvSpPr>
      <dsp:spPr>
        <a:xfrm>
          <a:off x="4985" y="2406888"/>
          <a:ext cx="2999531" cy="62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4DBA-F932-40A5-9E39-8B17076027CC}">
      <dsp:nvSpPr>
        <dsp:cNvPr id="0" name=""/>
        <dsp:cNvSpPr/>
      </dsp:nvSpPr>
      <dsp:spPr>
        <a:xfrm>
          <a:off x="3529434" y="688910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04116-861A-4B35-94C0-4DDB38D67A6A}">
      <dsp:nvSpPr>
        <dsp:cNvPr id="0" name=""/>
        <dsp:cNvSpPr/>
      </dsp:nvSpPr>
      <dsp:spPr>
        <a:xfrm>
          <a:off x="3529434" y="1839701"/>
          <a:ext cx="2999531" cy="520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HTML: Hypertext Markup Language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Used for layout of website.</a:t>
          </a:r>
          <a:endParaRPr lang="en-US" sz="1400" kern="1200" dirty="0"/>
        </a:p>
      </dsp:txBody>
      <dsp:txXfrm>
        <a:off x="3529434" y="1839701"/>
        <a:ext cx="2999531" cy="520231"/>
      </dsp:txXfrm>
    </dsp:sp>
    <dsp:sp modelId="{B551F34B-F35D-4637-975A-09B8D1C9DDC6}">
      <dsp:nvSpPr>
        <dsp:cNvPr id="0" name=""/>
        <dsp:cNvSpPr/>
      </dsp:nvSpPr>
      <dsp:spPr>
        <a:xfrm>
          <a:off x="3529434" y="2406888"/>
          <a:ext cx="2999531" cy="62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1EB3-98B8-40B2-BC55-1044C4D2162C}">
      <dsp:nvSpPr>
        <dsp:cNvPr id="0" name=""/>
        <dsp:cNvSpPr/>
      </dsp:nvSpPr>
      <dsp:spPr>
        <a:xfrm>
          <a:off x="7053883" y="688910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BB129-6822-4B45-B02E-677F27793FA4}">
      <dsp:nvSpPr>
        <dsp:cNvPr id="0" name=""/>
        <dsp:cNvSpPr/>
      </dsp:nvSpPr>
      <dsp:spPr>
        <a:xfrm>
          <a:off x="7053883" y="1839701"/>
          <a:ext cx="2999531" cy="520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7053883" y="1839701"/>
        <a:ext cx="2999531" cy="520231"/>
      </dsp:txXfrm>
    </dsp:sp>
    <dsp:sp modelId="{85979C45-0908-4A62-A82B-B2499DB0211E}">
      <dsp:nvSpPr>
        <dsp:cNvPr id="0" name=""/>
        <dsp:cNvSpPr/>
      </dsp:nvSpPr>
      <dsp:spPr>
        <a:xfrm>
          <a:off x="7053883" y="2406888"/>
          <a:ext cx="2999531" cy="62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CSS : </a:t>
          </a:r>
          <a:r>
            <a:rPr lang="en-US" sz="1100" kern="1200" dirty="0" err="1"/>
            <a:t>Cascadding</a:t>
          </a:r>
          <a:r>
            <a:rPr lang="en-US" sz="1100" kern="1200" dirty="0"/>
            <a:t> Style Sheet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.Used TO style the website.</a:t>
          </a:r>
          <a:endParaRPr lang="en-US" sz="1100" kern="1200" dirty="0"/>
        </a:p>
      </dsp:txBody>
      <dsp:txXfrm>
        <a:off x="7053883" y="2406888"/>
        <a:ext cx="2999531" cy="62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4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1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91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03" r:id="rId5"/>
    <p:sldLayoutId id="2147483809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2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39DEB-75F9-B594-D552-DA560E8AF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249" y="1348844"/>
            <a:ext cx="5716338" cy="3042706"/>
          </a:xfrm>
        </p:spPr>
        <p:txBody>
          <a:bodyPr>
            <a:normAutofit/>
          </a:bodyPr>
          <a:lstStyle/>
          <a:p>
            <a:pPr latinLnBrk="1"/>
            <a: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 DEVLOPMENT</a:t>
            </a:r>
            <a:b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0" i="0" dirty="0">
                <a:effectLst/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b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regarding  </a:t>
            </a:r>
            <a:b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 activity</a:t>
            </a:r>
            <a:br>
              <a:rPr lang="en-US" sz="3800" b="0" i="0" dirty="0">
                <a:effectLst/>
                <a:latin typeface="Arial" panose="020B0604020202020204" pitchFamily="34" charset="0"/>
              </a:rPr>
            </a:br>
            <a:endParaRPr lang="en-IN" sz="3800" dirty="0"/>
          </a:p>
        </p:txBody>
      </p:sp>
      <p:pic>
        <p:nvPicPr>
          <p:cNvPr id="28" name="Picture 3" descr="A colorful light bulb with business icons">
            <a:extLst>
              <a:ext uri="{FF2B5EF4-FFF2-40B4-BE49-F238E27FC236}">
                <a16:creationId xmlns:a16="http://schemas.microsoft.com/office/drawing/2014/main" id="{558DE4D3-E406-D78E-B126-B28E432E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1" r="28522" b="-2"/>
          <a:stretch/>
        </p:blipFill>
        <p:spPr>
          <a:xfrm>
            <a:off x="616737" y="621793"/>
            <a:ext cx="4376501" cy="561441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56F846AC-D7F9-8D82-7623-C2507C382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9599" y="4682060"/>
            <a:ext cx="3346451" cy="3153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slide begins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522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FA13-DD29-71C0-3CC3-454B8805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Basic Requirement of the</a:t>
            </a:r>
            <a:br>
              <a:rPr lang="en-IN" dirty="0"/>
            </a:br>
            <a:r>
              <a:rPr lang="en-IN" dirty="0"/>
              <a:t> project 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39AEFFC-55E0-E4E8-CC63-F859647C2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65673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4187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  <p:sndAc>
          <p:stSnd>
            <p:snd r:embed="rId2" name="explode.wav"/>
          </p:stSnd>
        </p:sndAc>
      </p:transition>
    </mc:Choice>
    <mc:Fallback xmlns="">
      <p:transition spd="slow">
        <p:fade/>
        <p:sndAc>
          <p:stSnd>
            <p:snd r:embed="rId8" name="explod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769A-85B5-8D55-60A0-8F63FAC8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                       THE  TAGS USED IN BUILDING WEBSITE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C768-82CD-A734-42AE-8B349064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Head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The head tag is used to contain all the head elements in the HTML file. It contains the title, style, meta, …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urw-din"/>
              </a:rPr>
              <a:t>etc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Body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define the body of an HTML document. It contains images, tables, lists, …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Title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define the title of an HTML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Heading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define the heading of an HTML document.</a:t>
            </a:r>
            <a:endParaRPr lang="en-US" dirty="0">
              <a:solidFill>
                <a:srgbClr val="FFFFFF"/>
              </a:solidFill>
              <a:latin typeface="urw-d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Paragraph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define paragraph content in an HTML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Bold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specify bold content in an HTML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Anchor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link one page to another page.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List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list the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Ordered List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list the content in a particular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Unordered List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list the content without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Image tag: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It is used to add image elements in HTML documents.</a:t>
            </a:r>
            <a:br>
              <a:rPr lang="en-US" b="0" i="0" dirty="0">
                <a:solidFill>
                  <a:srgbClr val="FFFFFF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And so on few more.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urw-di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urw-di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urw-din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A70AA-5F36-5EF3-EDDC-F5F8FC576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&lt;a href="..."&gt; Statements... &lt;/a&gt;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6339-C674-F484-0D0F-98FA5A1A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&lt;a href="..."&gt; Statements... &lt;/a&gt;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60963"/>
      </p:ext>
    </p:extLst>
  </p:cSld>
  <p:clrMapOvr>
    <a:masterClrMapping/>
  </p:clrMapOvr>
  <p:transition spd="med">
    <p:pull/>
    <p:sndAc>
      <p:stSnd>
        <p:snd r:embed="rId2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8BDD-7E9D-C629-ED2D-CB2C63A7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35899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THE  ATTRIBUTES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39EF-4643-F0B6-5B61-50D14528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78492"/>
            <a:ext cx="10058400" cy="450101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href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src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width and height Attributes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alt Attribute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style Attribute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lang Attribute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The title Attribute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And some  more.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5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34ED-9D52-341D-D7CC-7D285597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642594"/>
            <a:ext cx="10058400" cy="1371600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                Cascading Style Sheet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5964-4EA5-7547-F14E-5D3F6194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stands for Cascading Style Sheet.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is used to design HTML tags.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is a widely used language on the web.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HTML, CSS and JavaScript are used for web designing. It helps the web designers to apply style on HTML tags.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CSS Selector: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Element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Id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Class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Universal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Group Selector</a:t>
            </a:r>
          </a:p>
          <a:p>
            <a:pPr marL="0" indent="0">
              <a:buNone/>
            </a:pP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840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  <p:sndAc>
          <p:stSnd>
            <p:snd r:embed="rId2" name="suction.wav"/>
          </p:stSnd>
        </p:sndAc>
      </p:transition>
    </mc:Choice>
    <mc:Fallback xmlns="">
      <p:transition spd="slow">
        <p:fade/>
        <p:sndAc>
          <p:stSnd>
            <p:snd r:embed="rId3" name="suction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CC04-C850-3408-901E-29F4EDD1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              CSS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102E-FE0F-0135-F5FE-EC2407F2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CSS Properties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background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border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font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margin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display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overflow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padding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CSS position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1373635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voltage.wav"/>
          </p:stSnd>
        </p:sndAc>
      </p:transition>
    </mc:Choice>
    <mc:Fallback xmlns="">
      <p:transition spd="slow">
        <p:fade/>
        <p:sndAc>
          <p:stSnd>
            <p:snd r:embed="rId3" name="voltag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4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56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D0A81-7D3D-BC6F-A44D-91AD6A88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B42-7C7C-E6E6-5D64-844DBD08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642594"/>
            <a:ext cx="4554761" cy="7325166"/>
          </a:xfrm>
        </p:spPr>
        <p:txBody>
          <a:bodyPr>
            <a:normAutofit/>
          </a:bodyPr>
          <a:lstStyle/>
          <a:p>
            <a:endParaRPr lang="en-US" b="0" i="0" dirty="0">
              <a:effectLst/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endParaRPr lang="en-US" b="0" i="0" dirty="0">
              <a:effectLst/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r>
              <a:rPr lang="en-US" b="0" i="0" dirty="0">
                <a:effectLst/>
                <a:latin typeface="Helvetica Neue"/>
              </a:rPr>
              <a:t>The Website contains about fun activities including I</a:t>
            </a:r>
            <a:r>
              <a:rPr lang="en-US" dirty="0">
                <a:latin typeface="Helvetica Neue"/>
              </a:rPr>
              <a:t>ndoor and Outdoor games. </a:t>
            </a:r>
          </a:p>
          <a:p>
            <a:r>
              <a:rPr lang="en-US" dirty="0">
                <a:latin typeface="Helvetica Neue"/>
              </a:rPr>
              <a:t>Linking has been done of each product for buying to have fun while your free time .</a:t>
            </a:r>
          </a:p>
          <a:p>
            <a:r>
              <a:rPr lang="en-US" dirty="0">
                <a:latin typeface="Helvetica Neue"/>
              </a:rPr>
              <a:t>Fun </a:t>
            </a:r>
            <a:r>
              <a:rPr lang="en-US" dirty="0" err="1">
                <a:latin typeface="Helvetica Neue"/>
              </a:rPr>
              <a:t>activites</a:t>
            </a:r>
            <a:r>
              <a:rPr lang="en-US" dirty="0">
                <a:latin typeface="Helvetica Neue"/>
              </a:rPr>
              <a:t> are useful for building your personality that includes::: </a:t>
            </a:r>
          </a:p>
          <a:p>
            <a:r>
              <a:rPr lang="en-US" dirty="0">
                <a:latin typeface="Helvetica Neue"/>
              </a:rPr>
              <a:t> never give up </a:t>
            </a:r>
            <a:r>
              <a:rPr lang="en-US" dirty="0" err="1">
                <a:latin typeface="Helvetica Neue"/>
              </a:rPr>
              <a:t>attitude,broadened</a:t>
            </a:r>
            <a:r>
              <a:rPr lang="en-US" dirty="0">
                <a:latin typeface="Helvetica Neue"/>
              </a:rPr>
              <a:t> your thinking skills, be more active and so on.</a:t>
            </a:r>
          </a:p>
          <a:p>
            <a:r>
              <a:rPr lang="en-US" dirty="0">
                <a:latin typeface="Helvetica Neue"/>
              </a:rPr>
              <a:t>This can be the reason for  being together sometimes with your family or friends that makes your connection more stronger.</a:t>
            </a:r>
          </a:p>
          <a:p>
            <a:pPr marL="0" indent="0">
              <a:buNone/>
            </a:pPr>
            <a:endParaRPr lang="en-US" dirty="0"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90A1F-3355-5BD6-961E-70151ECD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496402"/>
            <a:ext cx="5943591" cy="49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wind"/>
        <p:sndAc>
          <p:stSnd>
            <p:snd r:embed="rId2" name="breeze.wav"/>
          </p:stSnd>
        </p:sndAc>
      </p:transition>
    </mc:Choice>
    <mc:Fallback xmlns="">
      <p:transition spd="slow" advTm="4000">
        <p:fade/>
        <p:sndAc>
          <p:stSnd>
            <p:snd r:embed="rId4" name="breez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2EC4-BDE3-A126-CCC6-05F6BD60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0404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2792-730F-8D0F-5691-FC8ED987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THANK YOU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08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  <p:sndAc>
          <p:stSnd>
            <p:snd r:embed="rId2" name="suction.wav"/>
          </p:stSnd>
        </p:sndAc>
      </p:transition>
    </mc:Choice>
    <mc:Fallback xmlns="">
      <p:transition spd="slow">
        <p:checker/>
        <p:sndAc>
          <p:stSnd>
            <p:snd r:embed="rId3" name="suction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488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Avenir Next LT Pro</vt:lpstr>
      <vt:lpstr>Avenir Next LT Pro Light</vt:lpstr>
      <vt:lpstr>Consolas</vt:lpstr>
      <vt:lpstr>erdana</vt:lpstr>
      <vt:lpstr>Garamond</vt:lpstr>
      <vt:lpstr>Helvetica Neue</vt:lpstr>
      <vt:lpstr>inter-bold</vt:lpstr>
      <vt:lpstr>inter-regular</vt:lpstr>
      <vt:lpstr>Roboto</vt:lpstr>
      <vt:lpstr>Segoe UI</vt:lpstr>
      <vt:lpstr>Times New Roman</vt:lpstr>
      <vt:lpstr>urw-din</vt:lpstr>
      <vt:lpstr>Verdana</vt:lpstr>
      <vt:lpstr>SavonVTI</vt:lpstr>
      <vt:lpstr>WEB DEVLOPMENT on  information  regarding   fun activity </vt:lpstr>
      <vt:lpstr>Basic Requirement of the  project ?</vt:lpstr>
      <vt:lpstr>                        THE  TAGS USED IN BUILDING WEBSITE</vt:lpstr>
      <vt:lpstr>                 THE  ATTRIBUTES USED</vt:lpstr>
      <vt:lpstr>                Cascading Style Sheet</vt:lpstr>
      <vt:lpstr>              CSS PROPERTIES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NDG Linux Essentials  English 1222 Cisco Virtual Academy</dc:title>
  <dc:creator>karan bisht</dc:creator>
  <cp:lastModifiedBy>Tanu Bisht</cp:lastModifiedBy>
  <cp:revision>5</cp:revision>
  <dcterms:created xsi:type="dcterms:W3CDTF">2023-01-11T09:47:09Z</dcterms:created>
  <dcterms:modified xsi:type="dcterms:W3CDTF">2023-01-31T17:35:36Z</dcterms:modified>
</cp:coreProperties>
</file>