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5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06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620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7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6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85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6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5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7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3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6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4056-7C96-48EE-8563-EA10B91097C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90F7-D284-4A4E-A125-E45A5577A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31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EBE6-6EED-4629-8737-D4613899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AF23B-4963-427C-A6F7-B9AF9C141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 3</a:t>
            </a:r>
          </a:p>
          <a:p>
            <a:r>
              <a:rPr lang="en-IN" dirty="0"/>
              <a:t>TANUBODDI HARINNATH REDDY, AMAN AHMED, HARSHA KASINATH, MANAN PAREEK, SUSHMITHA DOGGA, CHAMARTHI YASHWANTH</a:t>
            </a:r>
          </a:p>
        </p:txBody>
      </p:sp>
    </p:spTree>
    <p:extLst>
      <p:ext uri="{BB962C8B-B14F-4D97-AF65-F5344CB8AC3E}">
        <p14:creationId xmlns:p14="http://schemas.microsoft.com/office/powerpoint/2010/main" val="1673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F9AF-8947-4228-938F-CD34DD4C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INSURANCE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5849-BF51-4741-8BE6-9B2DC120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86" y="2336873"/>
            <a:ext cx="9613861" cy="3599316"/>
          </a:xfrm>
        </p:spPr>
        <p:txBody>
          <a:bodyPr/>
          <a:lstStyle/>
          <a:p>
            <a:r>
              <a:rPr lang="en-IN" dirty="0"/>
              <a:t>We have created </a:t>
            </a:r>
            <a:r>
              <a:rPr lang="en-IN" b="1" dirty="0"/>
              <a:t>Centralised </a:t>
            </a:r>
            <a:r>
              <a:rPr lang="en-IN" dirty="0"/>
              <a:t>database management for multiple Insurance companies.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done with the technologies MySQL, and Python.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22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B6D7-01C6-4292-B7E2-737E87E9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HIERARCHY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BB184-26FB-4352-A630-7514E40AEE8B}"/>
              </a:ext>
            </a:extLst>
          </p:cNvPr>
          <p:cNvSpPr/>
          <p:nvPr/>
        </p:nvSpPr>
        <p:spPr>
          <a:xfrm>
            <a:off x="4598894" y="2088776"/>
            <a:ext cx="1595718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2A68C-87CB-4E50-9CD6-1D7EFABDAF29}"/>
              </a:ext>
            </a:extLst>
          </p:cNvPr>
          <p:cNvSpPr/>
          <p:nvPr/>
        </p:nvSpPr>
        <p:spPr>
          <a:xfrm>
            <a:off x="4598894" y="2962835"/>
            <a:ext cx="1595718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01C5B-C92B-44FB-B610-A5F3E084886E}"/>
              </a:ext>
            </a:extLst>
          </p:cNvPr>
          <p:cNvSpPr/>
          <p:nvPr/>
        </p:nvSpPr>
        <p:spPr>
          <a:xfrm>
            <a:off x="4598894" y="3953462"/>
            <a:ext cx="1595718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COMPANIES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C6BAB-22F5-4E99-96E4-4934A5A23259}"/>
              </a:ext>
            </a:extLst>
          </p:cNvPr>
          <p:cNvSpPr/>
          <p:nvPr/>
        </p:nvSpPr>
        <p:spPr>
          <a:xfrm>
            <a:off x="4607859" y="4907320"/>
            <a:ext cx="1595718" cy="625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TYPES OF INSURANCES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F9B4A-ED34-4F13-AEFC-EECBE375ABEC}"/>
              </a:ext>
            </a:extLst>
          </p:cNvPr>
          <p:cNvSpPr/>
          <p:nvPr/>
        </p:nvSpPr>
        <p:spPr>
          <a:xfrm>
            <a:off x="1896035" y="4847266"/>
            <a:ext cx="1595718" cy="466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87285-692A-4238-B5FC-E82F78BC9856}"/>
              </a:ext>
            </a:extLst>
          </p:cNvPr>
          <p:cNvSpPr/>
          <p:nvPr/>
        </p:nvSpPr>
        <p:spPr>
          <a:xfrm>
            <a:off x="7817224" y="4767441"/>
            <a:ext cx="1595718" cy="512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INSURANCE STATUS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3ED69BF-4486-45D9-8D79-D30545AFC938}"/>
              </a:ext>
            </a:extLst>
          </p:cNvPr>
          <p:cNvSpPr/>
          <p:nvPr/>
        </p:nvSpPr>
        <p:spPr>
          <a:xfrm>
            <a:off x="5291418" y="2649968"/>
            <a:ext cx="228600" cy="2546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5991857-CCDF-42E5-86DD-7DA75FC9979C}"/>
              </a:ext>
            </a:extLst>
          </p:cNvPr>
          <p:cNvSpPr/>
          <p:nvPr/>
        </p:nvSpPr>
        <p:spPr>
          <a:xfrm>
            <a:off x="5291418" y="3563926"/>
            <a:ext cx="228600" cy="2546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A372D29-C48E-4730-B8E6-C20E50CD275F}"/>
              </a:ext>
            </a:extLst>
          </p:cNvPr>
          <p:cNvSpPr/>
          <p:nvPr/>
        </p:nvSpPr>
        <p:spPr>
          <a:xfrm>
            <a:off x="5291418" y="4554566"/>
            <a:ext cx="228600" cy="2546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D4ED61-D55C-4EE1-8F83-9CB6A60DD453}"/>
              </a:ext>
            </a:extLst>
          </p:cNvPr>
          <p:cNvSpPr/>
          <p:nvPr/>
        </p:nvSpPr>
        <p:spPr>
          <a:xfrm>
            <a:off x="3756212" y="5805731"/>
            <a:ext cx="3325906" cy="9662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INSURANCE DETAILS (MAIN)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0C4F88E-D617-48CE-BE9D-A7FCE09BA220}"/>
              </a:ext>
            </a:extLst>
          </p:cNvPr>
          <p:cNvSpPr/>
          <p:nvPr/>
        </p:nvSpPr>
        <p:spPr>
          <a:xfrm rot="18235597">
            <a:off x="3233084" y="5151293"/>
            <a:ext cx="203716" cy="1116419"/>
          </a:xfrm>
          <a:prstGeom prst="downArrow">
            <a:avLst>
              <a:gd name="adj1" fmla="val 50000"/>
              <a:gd name="adj2" fmla="val 587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1B1524B-CCC8-48D0-A5EC-578ABE5DC429}"/>
              </a:ext>
            </a:extLst>
          </p:cNvPr>
          <p:cNvSpPr/>
          <p:nvPr/>
        </p:nvSpPr>
        <p:spPr>
          <a:xfrm rot="3522271">
            <a:off x="7566465" y="5169562"/>
            <a:ext cx="203716" cy="1116419"/>
          </a:xfrm>
          <a:prstGeom prst="downArrow">
            <a:avLst>
              <a:gd name="adj1" fmla="val 50000"/>
              <a:gd name="adj2" fmla="val 587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27C9D-0A76-4958-AE61-CD546AC62CA1}"/>
              </a:ext>
            </a:extLst>
          </p:cNvPr>
          <p:cNvSpPr/>
          <p:nvPr/>
        </p:nvSpPr>
        <p:spPr>
          <a:xfrm>
            <a:off x="1582270" y="2151529"/>
            <a:ext cx="9027459" cy="44375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97F311-E74C-4C12-9CF6-C1E76D5A91B3}"/>
              </a:ext>
            </a:extLst>
          </p:cNvPr>
          <p:cNvSpPr/>
          <p:nvPr/>
        </p:nvSpPr>
        <p:spPr>
          <a:xfrm>
            <a:off x="2043953" y="2545976"/>
            <a:ext cx="3442447" cy="18377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847ACA-7F18-432C-93E0-652FBDA14BA3}"/>
              </a:ext>
            </a:extLst>
          </p:cNvPr>
          <p:cNvSpPr/>
          <p:nvPr/>
        </p:nvSpPr>
        <p:spPr>
          <a:xfrm>
            <a:off x="6239435" y="2545976"/>
            <a:ext cx="3442447" cy="183776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41DE68-A82D-4AA5-8F3E-B328E16326E4}"/>
              </a:ext>
            </a:extLst>
          </p:cNvPr>
          <p:cNvSpPr/>
          <p:nvPr/>
        </p:nvSpPr>
        <p:spPr>
          <a:xfrm>
            <a:off x="2043952" y="4567517"/>
            <a:ext cx="3442447" cy="18377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8A819C-B365-4808-83A6-622C21E71446}"/>
              </a:ext>
            </a:extLst>
          </p:cNvPr>
          <p:cNvSpPr/>
          <p:nvPr/>
        </p:nvSpPr>
        <p:spPr>
          <a:xfrm>
            <a:off x="6326840" y="4567516"/>
            <a:ext cx="3442447" cy="183776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0FC2FF-6910-4820-BEAB-05BDFB93F4A1}"/>
              </a:ext>
            </a:extLst>
          </p:cNvPr>
          <p:cNvSpPr/>
          <p:nvPr/>
        </p:nvSpPr>
        <p:spPr>
          <a:xfrm>
            <a:off x="2944903" y="3749929"/>
            <a:ext cx="484095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7AC0F-F111-49BC-A22E-DA68E13357CA}"/>
              </a:ext>
            </a:extLst>
          </p:cNvPr>
          <p:cNvSpPr/>
          <p:nvPr/>
        </p:nvSpPr>
        <p:spPr>
          <a:xfrm>
            <a:off x="2944904" y="2717189"/>
            <a:ext cx="484095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6C995-C27B-4C59-8AD3-754BA3AE30E8}"/>
              </a:ext>
            </a:extLst>
          </p:cNvPr>
          <p:cNvSpPr/>
          <p:nvPr/>
        </p:nvSpPr>
        <p:spPr>
          <a:xfrm>
            <a:off x="4047563" y="3749929"/>
            <a:ext cx="484095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9D471-F594-4713-90C2-713E5DEB6B8D}"/>
              </a:ext>
            </a:extLst>
          </p:cNvPr>
          <p:cNvSpPr/>
          <p:nvPr/>
        </p:nvSpPr>
        <p:spPr>
          <a:xfrm>
            <a:off x="4047563" y="2717189"/>
            <a:ext cx="484095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9E3748-3391-4E5C-BFAC-3DE4168DBCC2}"/>
              </a:ext>
            </a:extLst>
          </p:cNvPr>
          <p:cNvSpPr/>
          <p:nvPr/>
        </p:nvSpPr>
        <p:spPr>
          <a:xfrm>
            <a:off x="7005916" y="2722554"/>
            <a:ext cx="484095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FC6A97-ADA7-46B1-9039-A971A7738D23}"/>
              </a:ext>
            </a:extLst>
          </p:cNvPr>
          <p:cNvSpPr/>
          <p:nvPr/>
        </p:nvSpPr>
        <p:spPr>
          <a:xfrm>
            <a:off x="8449234" y="2733761"/>
            <a:ext cx="484095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F1FE5-5F8E-4ED9-8C5F-5A9F3B31D8C2}"/>
              </a:ext>
            </a:extLst>
          </p:cNvPr>
          <p:cNvSpPr/>
          <p:nvPr/>
        </p:nvSpPr>
        <p:spPr>
          <a:xfrm>
            <a:off x="7005916" y="3749929"/>
            <a:ext cx="484095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875627-988F-43C6-AF60-9949DD4179CC}"/>
              </a:ext>
            </a:extLst>
          </p:cNvPr>
          <p:cNvSpPr/>
          <p:nvPr/>
        </p:nvSpPr>
        <p:spPr>
          <a:xfrm>
            <a:off x="8449234" y="3749929"/>
            <a:ext cx="484095" cy="439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8660B-F208-40F5-A03F-DDF8336DB34E}"/>
              </a:ext>
            </a:extLst>
          </p:cNvPr>
          <p:cNvSpPr/>
          <p:nvPr/>
        </p:nvSpPr>
        <p:spPr>
          <a:xfrm>
            <a:off x="2944902" y="4827493"/>
            <a:ext cx="484095" cy="439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B107B2-0D28-4617-BB83-A67E480ED538}"/>
              </a:ext>
            </a:extLst>
          </p:cNvPr>
          <p:cNvSpPr/>
          <p:nvPr/>
        </p:nvSpPr>
        <p:spPr>
          <a:xfrm>
            <a:off x="4047563" y="4827493"/>
            <a:ext cx="484095" cy="439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1D7FBB-8882-401B-9E12-136D5DFDB3F5}"/>
              </a:ext>
            </a:extLst>
          </p:cNvPr>
          <p:cNvSpPr/>
          <p:nvPr/>
        </p:nvSpPr>
        <p:spPr>
          <a:xfrm>
            <a:off x="2944902" y="5676707"/>
            <a:ext cx="484095" cy="439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74E85C-8E71-4024-B594-FCE1C0AF420D}"/>
              </a:ext>
            </a:extLst>
          </p:cNvPr>
          <p:cNvSpPr/>
          <p:nvPr/>
        </p:nvSpPr>
        <p:spPr>
          <a:xfrm>
            <a:off x="4047563" y="5676707"/>
            <a:ext cx="484095" cy="4392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87BE3F-014E-4756-B640-CA70445A57CF}"/>
              </a:ext>
            </a:extLst>
          </p:cNvPr>
          <p:cNvSpPr/>
          <p:nvPr/>
        </p:nvSpPr>
        <p:spPr>
          <a:xfrm>
            <a:off x="7005915" y="4826134"/>
            <a:ext cx="484095" cy="43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747F2E-B3D9-4116-B40A-48F501C7AA86}"/>
              </a:ext>
            </a:extLst>
          </p:cNvPr>
          <p:cNvSpPr/>
          <p:nvPr/>
        </p:nvSpPr>
        <p:spPr>
          <a:xfrm>
            <a:off x="8449234" y="4826135"/>
            <a:ext cx="484095" cy="43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FF2944-DF45-40BE-BA62-B309DF489EA3}"/>
              </a:ext>
            </a:extLst>
          </p:cNvPr>
          <p:cNvSpPr/>
          <p:nvPr/>
        </p:nvSpPr>
        <p:spPr>
          <a:xfrm>
            <a:off x="7005915" y="5676706"/>
            <a:ext cx="484095" cy="43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609B7-6C6B-43E9-B43A-C9E70EE440E1}"/>
              </a:ext>
            </a:extLst>
          </p:cNvPr>
          <p:cNvSpPr/>
          <p:nvPr/>
        </p:nvSpPr>
        <p:spPr>
          <a:xfrm>
            <a:off x="8449234" y="5676706"/>
            <a:ext cx="484095" cy="43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</p:spTree>
    <p:extLst>
      <p:ext uri="{BB962C8B-B14F-4D97-AF65-F5344CB8AC3E}">
        <p14:creationId xmlns:p14="http://schemas.microsoft.com/office/powerpoint/2010/main" val="7030187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</TotalTime>
  <Words>83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GROUP PROJECT</vt:lpstr>
      <vt:lpstr>INSURANCE MANAGEMENT SYSTEM</vt:lpstr>
      <vt:lpstr>HIERARCHY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chamarthi yashwanth</dc:creator>
  <cp:lastModifiedBy>chamarthi yashwanth</cp:lastModifiedBy>
  <cp:revision>1</cp:revision>
  <dcterms:created xsi:type="dcterms:W3CDTF">2022-05-23T18:16:28Z</dcterms:created>
  <dcterms:modified xsi:type="dcterms:W3CDTF">2022-05-23T19:13:13Z</dcterms:modified>
</cp:coreProperties>
</file>