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92" r:id="rId5"/>
    <p:sldId id="29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>
        <p:scale>
          <a:sx n="50" d="100"/>
          <a:sy n="50" d="100"/>
        </p:scale>
        <p:origin x="-246" y="49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986926"/>
            <a:ext cx="5537201" cy="2057441"/>
          </a:xfrm>
        </p:spPr>
        <p:txBody>
          <a:bodyPr/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Marathi Text Extraction and </a:t>
            </a:r>
            <a:b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Translation from Images</a:t>
            </a:r>
            <a:endParaRPr lang="en-US" sz="3600" dirty="0"/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C70A-F7F8-7030-FDBD-A9AA8058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79" y="507076"/>
            <a:ext cx="10234750" cy="1115434"/>
          </a:xfrm>
        </p:spPr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0AE23-6C3C-D5FA-CF06-3B8EFADE8CD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A030-B823-52B9-2185-1BCC31D294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60276-0694-28A5-E486-37BFBD3D8F2F}"/>
              </a:ext>
            </a:extLst>
          </p:cNvPr>
          <p:cNvSpPr txBox="1"/>
          <p:nvPr/>
        </p:nvSpPr>
        <p:spPr>
          <a:xfrm>
            <a:off x="868679" y="1622510"/>
            <a:ext cx="10515600" cy="37880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OCR struggles with extracting text from dark or low contrast -&gt; Methodology –Grayscale conversion and adaptive thresholding by using </a:t>
            </a:r>
            <a:r>
              <a:rPr lang="en-US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OpenCV</a:t>
            </a:r>
            <a:r>
              <a:rPr lang="en-US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library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Text extraction from tables lacks proper structure. For Detect table lines using morphological operation and reconstruct rows/columns By using </a:t>
            </a:r>
            <a:r>
              <a:rPr lang="en-IN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OpenCV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and </a:t>
            </a:r>
            <a:r>
              <a:rPr lang="en-IN" b="1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Pandas</a:t>
            </a: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library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OCR fails to recognize numbers in images. Marathi-Tesseract-OCR Library use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Translation Issues -</a:t>
            </a:r>
            <a:r>
              <a:rPr lang="en-US" b="0" i="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Translation APIs like Google Translate and Indic-</a:t>
            </a:r>
            <a:r>
              <a:rPr lang="en-US" b="0" i="0" dirty="0" err="1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Transe</a:t>
            </a:r>
            <a:r>
              <a:rPr lang="en-US" b="0" i="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do not handle Marathi text well.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Handling Handwritten text - </a:t>
            </a:r>
            <a:r>
              <a:rPr lang="en-US" dirty="0"/>
              <a:t>OCR struggles with variations in handwriting and noise in handwritten images. -OpenCV and Google Vision OCR.</a:t>
            </a:r>
            <a:endParaRPr lang="en-IN" b="1" i="0" dirty="0"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0878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199</TotalTime>
  <Words>112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Custom​​</vt:lpstr>
      <vt:lpstr>Marathi Text Extraction and  Translation from Images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Bhushan Pawar</dc:creator>
  <cp:lastModifiedBy>Bhushan Pawar</cp:lastModifiedBy>
  <cp:revision>5</cp:revision>
  <dcterms:created xsi:type="dcterms:W3CDTF">2025-02-14T03:41:11Z</dcterms:created>
  <dcterms:modified xsi:type="dcterms:W3CDTF">2025-02-20T11:10:57Z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