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3F395F-5C27-40AB-84E8-78FB9744C3FF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BB8B57-CEA0-48D2-865B-C024D66BDD97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543B3E-A2EC-441A-B29A-8D976C804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15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8B57-CEA0-48D2-865B-C024D66BDD97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B3E-A2EC-441A-B29A-8D976C804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0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8B57-CEA0-48D2-865B-C024D66BDD97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B3E-A2EC-441A-B29A-8D976C804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22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8B57-CEA0-48D2-865B-C024D66BDD97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B3E-A2EC-441A-B29A-8D976C804407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229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8B57-CEA0-48D2-865B-C024D66BDD97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B3E-A2EC-441A-B29A-8D976C804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483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8B57-CEA0-48D2-865B-C024D66BDD97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B3E-A2EC-441A-B29A-8D976C804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822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8B57-CEA0-48D2-865B-C024D66BDD97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B3E-A2EC-441A-B29A-8D976C804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69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8B57-CEA0-48D2-865B-C024D66BDD97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B3E-A2EC-441A-B29A-8D976C804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576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8B57-CEA0-48D2-865B-C024D66BDD97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B3E-A2EC-441A-B29A-8D976C804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87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8B57-CEA0-48D2-865B-C024D66BDD97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B3E-A2EC-441A-B29A-8D976C804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08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8B57-CEA0-48D2-865B-C024D66BDD97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B3E-A2EC-441A-B29A-8D976C804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71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8B57-CEA0-48D2-865B-C024D66BDD97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B3E-A2EC-441A-B29A-8D976C804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26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8B57-CEA0-48D2-865B-C024D66BDD97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B3E-A2EC-441A-B29A-8D976C804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98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8B57-CEA0-48D2-865B-C024D66BDD97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B3E-A2EC-441A-B29A-8D976C804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59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8B57-CEA0-48D2-865B-C024D66BDD97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B3E-A2EC-441A-B29A-8D976C804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2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8B57-CEA0-48D2-865B-C024D66BDD97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B3E-A2EC-441A-B29A-8D976C804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39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8B57-CEA0-48D2-865B-C024D66BDD97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3B3E-A2EC-441A-B29A-8D976C804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14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B8B57-CEA0-48D2-865B-C024D66BDD97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3B3E-A2EC-441A-B29A-8D976C804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576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C472-5F15-4019-B8BF-4F3FB012D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842" y="1653166"/>
            <a:ext cx="8957831" cy="1235510"/>
          </a:xfrm>
        </p:spPr>
        <p:txBody>
          <a:bodyPr>
            <a:noAutofit/>
          </a:bodyPr>
          <a:lstStyle/>
          <a:p>
            <a:r>
              <a:rPr lang="en-US" sz="4000" dirty="0"/>
              <a:t>Assignment Task for Seema Analytica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D5BAD-8CE8-4C0F-9246-99257F068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2182" y="5837238"/>
            <a:ext cx="2900217" cy="49890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Tanuj Sharma</a:t>
            </a:r>
          </a:p>
          <a:p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3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3B83B1-85BC-4DBA-ABD2-333A4F7E321B}"/>
              </a:ext>
            </a:extLst>
          </p:cNvPr>
          <p:cNvSpPr txBox="1"/>
          <p:nvPr/>
        </p:nvSpPr>
        <p:spPr>
          <a:xfrm>
            <a:off x="2355273" y="849745"/>
            <a:ext cx="791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Dataset use for this Task: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9F8B7-CABD-4C1F-B975-7D86F78A8EE8}"/>
              </a:ext>
            </a:extLst>
          </p:cNvPr>
          <p:cNvSpPr txBox="1"/>
          <p:nvPr/>
        </p:nvSpPr>
        <p:spPr>
          <a:xfrm>
            <a:off x="2456873" y="1828800"/>
            <a:ext cx="9180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I use for this task is the cricket world cup history.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present in the format of Xlsx.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is consist of 12 rows and 7 columns.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snapshot of dataset: 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00FC48-57CE-44D1-84E3-216A57D6B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868" y="3099220"/>
            <a:ext cx="7762969" cy="248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4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893F-4D14-48BE-BAE3-EA3953F1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63" y="618518"/>
            <a:ext cx="9837447" cy="831591"/>
          </a:xfrm>
        </p:spPr>
        <p:txBody>
          <a:bodyPr>
            <a:normAutofit/>
          </a:bodyPr>
          <a:lstStyle/>
          <a:p>
            <a:r>
              <a:rPr lang="en-US" sz="3200" dirty="0"/>
              <a:t>Key Performance indicator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6690A-7130-4262-B943-E001E5B0D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97131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effectLst/>
                <a:latin typeface="+mj-lt"/>
                <a:ea typeface="Calibri" panose="020F0502020204030204" pitchFamily="34" charset="0"/>
              </a:rPr>
              <a:t>Key indicators displaying a summary of the </a:t>
            </a:r>
            <a:r>
              <a:rPr lang="en-US" dirty="0"/>
              <a:t>cricket world cup history </a:t>
            </a:r>
            <a:r>
              <a:rPr lang="en-IN" sz="2400" dirty="0">
                <a:effectLst/>
                <a:latin typeface="+mj-lt"/>
                <a:ea typeface="Calibri" panose="020F0502020204030204" pitchFamily="34" charset="0"/>
              </a:rPr>
              <a:t>results based on various parameters </a:t>
            </a:r>
            <a:r>
              <a:rPr lang="en-IN" sz="2400" dirty="0">
                <a:latin typeface="+mj-lt"/>
                <a:ea typeface="Calibri" panose="020F0502020204030204" pitchFamily="34" charset="0"/>
              </a:rPr>
              <a:t>:</a:t>
            </a:r>
            <a:r>
              <a:rPr lang="en-IN" sz="2400" dirty="0">
                <a:effectLst/>
                <a:latin typeface="+mj-lt"/>
                <a:ea typeface="Calibri" panose="020F0502020204030204" pitchFamily="34" charset="0"/>
              </a:rPr>
              <a:t> </a:t>
            </a:r>
          </a:p>
          <a:p>
            <a:r>
              <a:rPr lang="en-IN" sz="2000" dirty="0">
                <a:effectLst/>
                <a:latin typeface="+mj-lt"/>
                <a:ea typeface="Calibri" panose="020F0502020204030204" pitchFamily="34" charset="0"/>
              </a:rPr>
              <a:t>Which Country hosted the world cup most?</a:t>
            </a:r>
          </a:p>
          <a:p>
            <a:r>
              <a:rPr lang="en-IN" sz="2000" dirty="0">
                <a:latin typeface="+mj-lt"/>
                <a:ea typeface="Calibri" panose="020F0502020204030204" pitchFamily="34" charset="0"/>
              </a:rPr>
              <a:t>Which Country had won the most world cup title till now?</a:t>
            </a:r>
          </a:p>
          <a:p>
            <a:r>
              <a:rPr lang="en-IN" sz="2000" dirty="0">
                <a:latin typeface="+mj-lt"/>
                <a:ea typeface="Calibri" panose="020F0502020204030204" pitchFamily="34" charset="0"/>
              </a:rPr>
              <a:t>Which country had played the most finals?</a:t>
            </a:r>
          </a:p>
          <a:p>
            <a:r>
              <a:rPr lang="en-IN" sz="2000" dirty="0">
                <a:latin typeface="+mj-lt"/>
                <a:ea typeface="Calibri" panose="020F0502020204030204" pitchFamily="34" charset="0"/>
              </a:rPr>
              <a:t>How many countries had won world cups on their home ground?</a:t>
            </a:r>
          </a:p>
          <a:p>
            <a:r>
              <a:rPr lang="en-IN" sz="2000" dirty="0">
                <a:latin typeface="+mj-lt"/>
                <a:ea typeface="Calibri" panose="020F0502020204030204" pitchFamily="34" charset="0"/>
              </a:rPr>
              <a:t>Which countries hosted the world cup as a joint?</a:t>
            </a:r>
          </a:p>
          <a:p>
            <a:endParaRPr lang="en-IN" sz="2000" dirty="0">
              <a:latin typeface="+mj-lt"/>
              <a:ea typeface="Calibri" panose="020F0502020204030204" pitchFamily="34" charset="0"/>
            </a:endParaRPr>
          </a:p>
          <a:p>
            <a:endParaRPr lang="en-IN" sz="2000" dirty="0">
              <a:effectLst/>
              <a:latin typeface="+mj-lt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0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41FF-3BFF-4AF0-A985-EE61B9CA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40" y="904846"/>
            <a:ext cx="9221787" cy="148100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</a:t>
            </a:r>
            <a:br>
              <a:rPr lang="en-US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A916F5-B5E3-4371-94A0-A15157BD8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52946"/>
            <a:ext cx="10344727" cy="55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6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18CD-CFA3-41A9-82FB-340E524B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877136"/>
            <a:ext cx="9563532" cy="111155"/>
          </a:xfrm>
        </p:spPr>
        <p:txBody>
          <a:bodyPr>
            <a:normAutofit fontScale="90000"/>
          </a:bodyPr>
          <a:lstStyle/>
          <a:p>
            <a:r>
              <a:rPr lang="en-US" dirty="0"/>
              <a:t>Insights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3E34-388D-44F4-AA81-A31FEC72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89" y="1316614"/>
            <a:ext cx="9905999" cy="543516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700" dirty="0"/>
              <a:t>The first world cups was held in 1975 between Australia and West Indies in Lord’s ground in which West Indies won the match by 17 runs.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Total number of world cup held till now is 12.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England host the 5 world cups till now out of 12, where India and Australia host 2 times and Pakistan, South Africa, New Zealand, West Indies and Sri Lanka host 1 times.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Australia won the 5 world cups till now out of 12, where India and West Indies won 2 times and Pakistan, Sri Lanka, England won the world cup title 1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There is only two countries who won the world cups at their home ground that is India (in 2011) and England(in 2019).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The world cup was jointly hosted by countries:</a:t>
            </a:r>
            <a:br>
              <a:rPr lang="en-US" sz="1700" dirty="0"/>
            </a:br>
            <a:r>
              <a:rPr lang="en-US" sz="1700" dirty="0"/>
              <a:t>    Australia and New Zealand (in 1992 and 2015)</a:t>
            </a:r>
            <a:br>
              <a:rPr lang="en-US" sz="1700" dirty="0"/>
            </a:br>
            <a:r>
              <a:rPr lang="en-US" sz="1700" dirty="0"/>
              <a:t>    India, Pakistan and Sri Lanka (in 1996)</a:t>
            </a:r>
            <a:br>
              <a:rPr lang="en-US" sz="1700" dirty="0"/>
            </a:br>
            <a:r>
              <a:rPr lang="en-US" sz="1700" dirty="0"/>
              <a:t>    India, Sri Lanka and Bangladesh(in 2011)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Australia also played the most finals as compare to other countries.</a:t>
            </a:r>
            <a:br>
              <a:rPr lang="en-US" sz="1700" dirty="0"/>
            </a:br>
            <a:r>
              <a:rPr lang="en-US" sz="1700" dirty="0"/>
              <a:t>    </a:t>
            </a:r>
          </a:p>
          <a:p>
            <a:pPr marL="457200" indent="-457200">
              <a:buFont typeface="+mj-lt"/>
              <a:buAutoNum type="arabicPeriod"/>
            </a:pPr>
            <a:endParaRPr lang="en-US" sz="1700" dirty="0"/>
          </a:p>
          <a:p>
            <a:pPr marL="457200" indent="-457200">
              <a:buFont typeface="+mj-lt"/>
              <a:buAutoNum type="arabicPeriod"/>
            </a:pPr>
            <a:endParaRPr lang="en-US" sz="17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9494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155BB4-5117-431C-BB5C-4DD01AE4EBF1}"/>
              </a:ext>
            </a:extLst>
          </p:cNvPr>
          <p:cNvSpPr txBox="1"/>
          <p:nvPr/>
        </p:nvSpPr>
        <p:spPr>
          <a:xfrm>
            <a:off x="3325091" y="2721114"/>
            <a:ext cx="5172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YOU!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39490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401</TotalTime>
  <Words>326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Assignment Task for Seema Analytica</vt:lpstr>
      <vt:lpstr>PowerPoint Presentation</vt:lpstr>
      <vt:lpstr>Key Performance indicator</vt:lpstr>
      <vt:lpstr>Dashboard </vt:lpstr>
      <vt:lpstr>Insights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Task for Seema Analytica</dc:title>
  <dc:creator>Tanuj Sharma</dc:creator>
  <cp:lastModifiedBy>Tanuj Sharma</cp:lastModifiedBy>
  <cp:revision>3</cp:revision>
  <dcterms:created xsi:type="dcterms:W3CDTF">2022-01-23T09:36:09Z</dcterms:created>
  <dcterms:modified xsi:type="dcterms:W3CDTF">2022-01-23T16:17:47Z</dcterms:modified>
</cp:coreProperties>
</file>