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Automation </a:t>
            </a:r>
            <a:r>
              <a:rPr lang="en-IN" dirty="0" smtClean="0"/>
              <a:t>Assessment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8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Automation Assessment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Assessmet</dc:title>
  <dc:creator>tanuja</dc:creator>
  <cp:lastModifiedBy>tanuja</cp:lastModifiedBy>
  <cp:revision>3</cp:revision>
  <dcterms:created xsi:type="dcterms:W3CDTF">2021-02-04T15:34:20Z</dcterms:created>
  <dcterms:modified xsi:type="dcterms:W3CDTF">2021-02-04T15:42:01Z</dcterms:modified>
</cp:coreProperties>
</file>