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2" r:id="rId4"/>
    <p:sldId id="264" r:id="rId5"/>
    <p:sldId id="266" r:id="rId6"/>
    <p:sldId id="267" r:id="rId7"/>
    <p:sldId id="265"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ADB49F-D0A5-B000-BB5A-691E16AAE380}" v="11" dt="2021-03-16T01:31:58.798"/>
    <p1510:client id="{95F9199B-1086-42D0-8C90-5B05057ED422}" v="1089" dt="2021-03-16T02:53:17.901"/>
    <p1510:client id="{F4ABB49F-2087-B000-BB5A-6D3E45CBADC4}" v="360" dt="2021-03-16T01:25:28.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lineni, Tanuja" userId="S::tanujapolineni@my.unt.edu::7644b6d5-85b3-4fdb-9bce-4e798f90f9e1" providerId="AD" clId="Web-{F4ABB49F-2087-B000-BB5A-6D3E45CBADC4}"/>
    <pc:docChg chg="addSld modSld sldOrd">
      <pc:chgData name="Polineni, Tanuja" userId="S::tanujapolineni@my.unt.edu::7644b6d5-85b3-4fdb-9bce-4e798f90f9e1" providerId="AD" clId="Web-{F4ABB49F-2087-B000-BB5A-6D3E45CBADC4}" dt="2021-03-16T01:25:28.786" v="201" actId="1076"/>
      <pc:docMkLst>
        <pc:docMk/>
      </pc:docMkLst>
      <pc:sldChg chg="addSp delSp modSp new mod ord setBg">
        <pc:chgData name="Polineni, Tanuja" userId="S::tanujapolineni@my.unt.edu::7644b6d5-85b3-4fdb-9bce-4e798f90f9e1" providerId="AD" clId="Web-{F4ABB49F-2087-B000-BB5A-6D3E45CBADC4}" dt="2021-03-16T01:25:28.786" v="201" actId="1076"/>
        <pc:sldMkLst>
          <pc:docMk/>
          <pc:sldMk cId="76521635" sldId="267"/>
        </pc:sldMkLst>
        <pc:spChg chg="mod">
          <ac:chgData name="Polineni, Tanuja" userId="S::tanujapolineni@my.unt.edu::7644b6d5-85b3-4fdb-9bce-4e798f90f9e1" providerId="AD" clId="Web-{F4ABB49F-2087-B000-BB5A-6D3E45CBADC4}" dt="2021-03-16T01:24:07.971" v="191"/>
          <ac:spMkLst>
            <pc:docMk/>
            <pc:sldMk cId="76521635" sldId="267"/>
            <ac:spMk id="2" creationId="{13B2CD7F-275E-4EDD-8D55-98E5E6091951}"/>
          </ac:spMkLst>
        </pc:spChg>
        <pc:spChg chg="add mod">
          <ac:chgData name="Polineni, Tanuja" userId="S::tanujapolineni@my.unt.edu::7644b6d5-85b3-4fdb-9bce-4e798f90f9e1" providerId="AD" clId="Web-{F4ABB49F-2087-B000-BB5A-6D3E45CBADC4}" dt="2021-03-16T01:24:24.472" v="194" actId="20577"/>
          <ac:spMkLst>
            <pc:docMk/>
            <pc:sldMk cId="76521635" sldId="267"/>
            <ac:spMk id="4" creationId="{60AF060F-380F-403C-8F99-BC539C0C9BC0}"/>
          </ac:spMkLst>
        </pc:spChg>
        <pc:spChg chg="add del">
          <ac:chgData name="Polineni, Tanuja" userId="S::tanujapolineni@my.unt.edu::7644b6d5-85b3-4fdb-9bce-4e798f90f9e1" providerId="AD" clId="Web-{F4ABB49F-2087-B000-BB5A-6D3E45CBADC4}" dt="2021-03-16T01:23:54.986" v="186"/>
          <ac:spMkLst>
            <pc:docMk/>
            <pc:sldMk cId="76521635" sldId="267"/>
            <ac:spMk id="21" creationId="{9F4444CE-BC8D-4D61-B303-4C05614E62AB}"/>
          </ac:spMkLst>
        </pc:spChg>
        <pc:spChg chg="add del">
          <ac:chgData name="Polineni, Tanuja" userId="S::tanujapolineni@my.unt.edu::7644b6d5-85b3-4fdb-9bce-4e798f90f9e1" providerId="AD" clId="Web-{F4ABB49F-2087-B000-BB5A-6D3E45CBADC4}" dt="2021-03-16T01:23:54.986" v="186"/>
          <ac:spMkLst>
            <pc:docMk/>
            <pc:sldMk cId="76521635" sldId="267"/>
            <ac:spMk id="23" creationId="{62423CA5-E2E1-4789-B759-9906C1C94063}"/>
          </ac:spMkLst>
        </pc:spChg>
        <pc:spChg chg="add del">
          <ac:chgData name="Polineni, Tanuja" userId="S::tanujapolineni@my.unt.edu::7644b6d5-85b3-4fdb-9bce-4e798f90f9e1" providerId="AD" clId="Web-{F4ABB49F-2087-B000-BB5A-6D3E45CBADC4}" dt="2021-03-16T01:23:54.986" v="186"/>
          <ac:spMkLst>
            <pc:docMk/>
            <pc:sldMk cId="76521635" sldId="267"/>
            <ac:spMk id="25" creationId="{73772B81-181F-48B7-8826-4D9686D15DF5}"/>
          </ac:spMkLst>
        </pc:spChg>
        <pc:spChg chg="add del">
          <ac:chgData name="Polineni, Tanuja" userId="S::tanujapolineni@my.unt.edu::7644b6d5-85b3-4fdb-9bce-4e798f90f9e1" providerId="AD" clId="Web-{F4ABB49F-2087-B000-BB5A-6D3E45CBADC4}" dt="2021-03-16T01:23:54.986" v="186"/>
          <ac:spMkLst>
            <pc:docMk/>
            <pc:sldMk cId="76521635" sldId="267"/>
            <ac:spMk id="27" creationId="{B2205F6E-03C6-4E92-877C-E2482F6599AA}"/>
          </ac:spMkLst>
        </pc:spChg>
        <pc:grpChg chg="add del">
          <ac:chgData name="Polineni, Tanuja" userId="S::tanujapolineni@my.unt.edu::7644b6d5-85b3-4fdb-9bce-4e798f90f9e1" providerId="AD" clId="Web-{F4ABB49F-2087-B000-BB5A-6D3E45CBADC4}" dt="2021-03-16T01:24:02.721" v="188"/>
          <ac:grpSpMkLst>
            <pc:docMk/>
            <pc:sldMk cId="76521635" sldId="267"/>
            <ac:grpSpMk id="6" creationId="{1F2B4773-3207-44CC-B7AC-892B70498211}"/>
          </ac:grpSpMkLst>
        </pc:grpChg>
        <pc:grpChg chg="add del">
          <ac:chgData name="Polineni, Tanuja" userId="S::tanujapolineni@my.unt.edu::7644b6d5-85b3-4fdb-9bce-4e798f90f9e1" providerId="AD" clId="Web-{F4ABB49F-2087-B000-BB5A-6D3E45CBADC4}" dt="2021-03-16T01:24:07.971" v="190"/>
          <ac:grpSpMkLst>
            <pc:docMk/>
            <pc:sldMk cId="76521635" sldId="267"/>
            <ac:grpSpMk id="7" creationId="{1F2B4773-3207-44CC-B7AC-892B70498211}"/>
          </ac:grpSpMkLst>
        </pc:grpChg>
        <pc:grpChg chg="add">
          <ac:chgData name="Polineni, Tanuja" userId="S::tanujapolineni@my.unt.edu::7644b6d5-85b3-4fdb-9bce-4e798f90f9e1" providerId="AD" clId="Web-{F4ABB49F-2087-B000-BB5A-6D3E45CBADC4}" dt="2021-03-16T01:24:07.971" v="191"/>
          <ac:grpSpMkLst>
            <pc:docMk/>
            <pc:sldMk cId="76521635" sldId="267"/>
            <ac:grpSpMk id="8" creationId="{1F2B4773-3207-44CC-B7AC-892B70498211}"/>
          </ac:grpSpMkLst>
        </pc:grpChg>
        <pc:grpChg chg="add del">
          <ac:chgData name="Polineni, Tanuja" userId="S::tanujapolineni@my.unt.edu::7644b6d5-85b3-4fdb-9bce-4e798f90f9e1" providerId="AD" clId="Web-{F4ABB49F-2087-B000-BB5A-6D3E45CBADC4}" dt="2021-03-16T01:23:54.986" v="186"/>
          <ac:grpSpMkLst>
            <pc:docMk/>
            <pc:sldMk cId="76521635" sldId="267"/>
            <ac:grpSpMk id="9" creationId="{1F2B4773-3207-44CC-B7AC-892B70498211}"/>
          </ac:grpSpMkLst>
        </pc:grpChg>
        <pc:picChg chg="add mod ord">
          <ac:chgData name="Polineni, Tanuja" userId="S::tanujapolineni@my.unt.edu::7644b6d5-85b3-4fdb-9bce-4e798f90f9e1" providerId="AD" clId="Web-{F4ABB49F-2087-B000-BB5A-6D3E45CBADC4}" dt="2021-03-16T01:25:28.786" v="201" actId="1076"/>
          <ac:picMkLst>
            <pc:docMk/>
            <pc:sldMk cId="76521635" sldId="267"/>
            <ac:picMk id="3" creationId="{D1D4C8A5-65D1-4845-B530-FCF606A4907D}"/>
          </ac:picMkLst>
        </pc:picChg>
      </pc:sldChg>
    </pc:docChg>
  </pc:docChgLst>
  <pc:docChgLst>
    <pc:chgData name="Polineni, Tanuja" userId="S::tanujapolineni@my.unt.edu::7644b6d5-85b3-4fdb-9bce-4e798f90f9e1" providerId="AD" clId="Web-{4DADB49F-D0A5-B000-BB5A-691E16AAE380}"/>
    <pc:docChg chg="modSld">
      <pc:chgData name="Polineni, Tanuja" userId="S::tanujapolineni@my.unt.edu::7644b6d5-85b3-4fdb-9bce-4e798f90f9e1" providerId="AD" clId="Web-{4DADB49F-D0A5-B000-BB5A-691E16AAE380}" dt="2021-03-16T01:31:58.798" v="9" actId="1076"/>
      <pc:docMkLst>
        <pc:docMk/>
      </pc:docMkLst>
      <pc:sldChg chg="addSp delSp modSp">
        <pc:chgData name="Polineni, Tanuja" userId="S::tanujapolineni@my.unt.edu::7644b6d5-85b3-4fdb-9bce-4e798f90f9e1" providerId="AD" clId="Web-{4DADB49F-D0A5-B000-BB5A-691E16AAE380}" dt="2021-03-16T01:31:58.798" v="9" actId="1076"/>
        <pc:sldMkLst>
          <pc:docMk/>
          <pc:sldMk cId="76521635" sldId="267"/>
        </pc:sldMkLst>
        <pc:spChg chg="mod">
          <ac:chgData name="Polineni, Tanuja" userId="S::tanujapolineni@my.unt.edu::7644b6d5-85b3-4fdb-9bce-4e798f90f9e1" providerId="AD" clId="Web-{4DADB49F-D0A5-B000-BB5A-691E16AAE380}" dt="2021-03-16T01:31:32.140" v="4"/>
          <ac:spMkLst>
            <pc:docMk/>
            <pc:sldMk cId="76521635" sldId="267"/>
            <ac:spMk id="2" creationId="{13B2CD7F-275E-4EDD-8D55-98E5E6091951}"/>
          </ac:spMkLst>
        </pc:spChg>
        <pc:spChg chg="mod">
          <ac:chgData name="Polineni, Tanuja" userId="S::tanujapolineni@my.unt.edu::7644b6d5-85b3-4fdb-9bce-4e798f90f9e1" providerId="AD" clId="Web-{4DADB49F-D0A5-B000-BB5A-691E16AAE380}" dt="2021-03-16T01:31:32.140" v="4"/>
          <ac:spMkLst>
            <pc:docMk/>
            <pc:sldMk cId="76521635" sldId="267"/>
            <ac:spMk id="4" creationId="{60AF060F-380F-403C-8F99-BC539C0C9BC0}"/>
          </ac:spMkLst>
        </pc:spChg>
        <pc:grpChg chg="add del">
          <ac:chgData name="Polineni, Tanuja" userId="S::tanujapolineni@my.unt.edu::7644b6d5-85b3-4fdb-9bce-4e798f90f9e1" providerId="AD" clId="Web-{4DADB49F-D0A5-B000-BB5A-691E16AAE380}" dt="2021-03-16T01:31:32.140" v="4"/>
          <ac:grpSpMkLst>
            <pc:docMk/>
            <pc:sldMk cId="76521635" sldId="267"/>
            <ac:grpSpMk id="8" creationId="{1F2B4773-3207-44CC-B7AC-892B70498211}"/>
          </ac:grpSpMkLst>
        </pc:grpChg>
        <pc:grpChg chg="add del">
          <ac:chgData name="Polineni, Tanuja" userId="S::tanujapolineni@my.unt.edu::7644b6d5-85b3-4fdb-9bce-4e798f90f9e1" providerId="AD" clId="Web-{4DADB49F-D0A5-B000-BB5A-691E16AAE380}" dt="2021-03-16T01:31:32.140" v="4"/>
          <ac:grpSpMkLst>
            <pc:docMk/>
            <pc:sldMk cId="76521635" sldId="267"/>
            <ac:grpSpMk id="24" creationId="{0884F175-9D23-496E-80AC-F3D2FD541092}"/>
          </ac:grpSpMkLst>
        </pc:grpChg>
        <pc:picChg chg="mod ord">
          <ac:chgData name="Polineni, Tanuja" userId="S::tanujapolineni@my.unt.edu::7644b6d5-85b3-4fdb-9bce-4e798f90f9e1" providerId="AD" clId="Web-{4DADB49F-D0A5-B000-BB5A-691E16AAE380}" dt="2021-03-16T01:31:58.798" v="9" actId="1076"/>
          <ac:picMkLst>
            <pc:docMk/>
            <pc:sldMk cId="76521635" sldId="267"/>
            <ac:picMk id="3" creationId="{D1D4C8A5-65D1-4845-B530-FCF606A4907D}"/>
          </ac:picMkLst>
        </pc:picChg>
        <pc:picChg chg="add mod">
          <ac:chgData name="Polineni, Tanuja" userId="S::tanujapolineni@my.unt.edu::7644b6d5-85b3-4fdb-9bce-4e798f90f9e1" providerId="AD" clId="Web-{4DADB49F-D0A5-B000-BB5A-691E16AAE380}" dt="2021-03-16T01:31:46.422" v="8" actId="1076"/>
          <ac:picMkLst>
            <pc:docMk/>
            <pc:sldMk cId="76521635" sldId="267"/>
            <ac:picMk id="5" creationId="{B0234EA9-6D9C-4D93-9672-BB436C444198}"/>
          </ac:picMkLst>
        </pc:picChg>
      </pc:sldChg>
    </pc:docChg>
  </pc:docChgLst>
  <pc:docChgLst>
    <pc:chgData name="Ghosh, Mahan" userId="bf5a5f6a-f23e-4bb8-972e-9b70a47bd1f7" providerId="ADAL" clId="{95F9199B-1086-42D0-8C90-5B05057ED422}"/>
    <pc:docChg chg="undo custSel addSld delSld modSld">
      <pc:chgData name="Ghosh, Mahan" userId="bf5a5f6a-f23e-4bb8-972e-9b70a47bd1f7" providerId="ADAL" clId="{95F9199B-1086-42D0-8C90-5B05057ED422}" dt="2021-03-16T02:53:17.901" v="1093" actId="20577"/>
      <pc:docMkLst>
        <pc:docMk/>
      </pc:docMkLst>
      <pc:sldChg chg="modSp mod">
        <pc:chgData name="Ghosh, Mahan" userId="bf5a5f6a-f23e-4bb8-972e-9b70a47bd1f7" providerId="ADAL" clId="{95F9199B-1086-42D0-8C90-5B05057ED422}" dt="2021-03-16T02:07:01.799" v="1011" actId="1076"/>
        <pc:sldMkLst>
          <pc:docMk/>
          <pc:sldMk cId="3974159207" sldId="256"/>
        </pc:sldMkLst>
        <pc:spChg chg="mod">
          <ac:chgData name="Ghosh, Mahan" userId="bf5a5f6a-f23e-4bb8-972e-9b70a47bd1f7" providerId="ADAL" clId="{95F9199B-1086-42D0-8C90-5B05057ED422}" dt="2021-03-16T00:22:15.011" v="218" actId="122"/>
          <ac:spMkLst>
            <pc:docMk/>
            <pc:sldMk cId="3974159207" sldId="256"/>
            <ac:spMk id="2" creationId="{B65C21A8-8C36-4392-8122-8B02C0BCC50C}"/>
          </ac:spMkLst>
        </pc:spChg>
        <pc:spChg chg="mod">
          <ac:chgData name="Ghosh, Mahan" userId="bf5a5f6a-f23e-4bb8-972e-9b70a47bd1f7" providerId="ADAL" clId="{95F9199B-1086-42D0-8C90-5B05057ED422}" dt="2021-03-16T00:22:45.953" v="223" actId="1076"/>
          <ac:spMkLst>
            <pc:docMk/>
            <pc:sldMk cId="3974159207" sldId="256"/>
            <ac:spMk id="3" creationId="{0F675580-8180-410F-A739-8A58DDCBE68D}"/>
          </ac:spMkLst>
        </pc:spChg>
        <pc:spChg chg="mod">
          <ac:chgData name="Ghosh, Mahan" userId="bf5a5f6a-f23e-4bb8-972e-9b70a47bd1f7" providerId="ADAL" clId="{95F9199B-1086-42D0-8C90-5B05057ED422}" dt="2021-03-16T02:07:01.799" v="1011" actId="1076"/>
          <ac:spMkLst>
            <pc:docMk/>
            <pc:sldMk cId="3974159207" sldId="256"/>
            <ac:spMk id="4" creationId="{4D7F7596-454E-43C4-93C2-BF2AF246E09B}"/>
          </ac:spMkLst>
        </pc:spChg>
      </pc:sldChg>
      <pc:sldChg chg="del">
        <pc:chgData name="Ghosh, Mahan" userId="bf5a5f6a-f23e-4bb8-972e-9b70a47bd1f7" providerId="ADAL" clId="{95F9199B-1086-42D0-8C90-5B05057ED422}" dt="2021-03-16T00:13:07.401" v="0" actId="2696"/>
        <pc:sldMkLst>
          <pc:docMk/>
          <pc:sldMk cId="3968317340" sldId="257"/>
        </pc:sldMkLst>
      </pc:sldChg>
      <pc:sldChg chg="modSp del">
        <pc:chgData name="Ghosh, Mahan" userId="bf5a5f6a-f23e-4bb8-972e-9b70a47bd1f7" providerId="ADAL" clId="{95F9199B-1086-42D0-8C90-5B05057ED422}" dt="2021-03-16T01:06:02.520" v="323" actId="2696"/>
        <pc:sldMkLst>
          <pc:docMk/>
          <pc:sldMk cId="783410601" sldId="258"/>
        </pc:sldMkLst>
        <pc:spChg chg="mod">
          <ac:chgData name="Ghosh, Mahan" userId="bf5a5f6a-f23e-4bb8-972e-9b70a47bd1f7" providerId="ADAL" clId="{95F9199B-1086-42D0-8C90-5B05057ED422}" dt="2021-03-16T00:21:33.939" v="75"/>
          <ac:spMkLst>
            <pc:docMk/>
            <pc:sldMk cId="783410601" sldId="258"/>
            <ac:spMk id="2" creationId="{4C2C9C4B-AC82-4F6B-8EE3-921D2B8731F8}"/>
          </ac:spMkLst>
        </pc:spChg>
        <pc:spChg chg="mod">
          <ac:chgData name="Ghosh, Mahan" userId="bf5a5f6a-f23e-4bb8-972e-9b70a47bd1f7" providerId="ADAL" clId="{95F9199B-1086-42D0-8C90-5B05057ED422}" dt="2021-03-16T00:21:33.939" v="75"/>
          <ac:spMkLst>
            <pc:docMk/>
            <pc:sldMk cId="783410601" sldId="258"/>
            <ac:spMk id="3" creationId="{C60556DC-3A50-4649-AF6C-55C23DF8A092}"/>
          </ac:spMkLst>
        </pc:spChg>
      </pc:sldChg>
      <pc:sldChg chg="del">
        <pc:chgData name="Ghosh, Mahan" userId="bf5a5f6a-f23e-4bb8-972e-9b70a47bd1f7" providerId="ADAL" clId="{95F9199B-1086-42D0-8C90-5B05057ED422}" dt="2021-03-16T01:06:07.291" v="324" actId="2696"/>
        <pc:sldMkLst>
          <pc:docMk/>
          <pc:sldMk cId="1479767756" sldId="259"/>
        </pc:sldMkLst>
      </pc:sldChg>
      <pc:sldChg chg="addSp delSp modSp del mod">
        <pc:chgData name="Ghosh, Mahan" userId="bf5a5f6a-f23e-4bb8-972e-9b70a47bd1f7" providerId="ADAL" clId="{95F9199B-1086-42D0-8C90-5B05057ED422}" dt="2021-03-16T01:05:50.434" v="322" actId="2696"/>
        <pc:sldMkLst>
          <pc:docMk/>
          <pc:sldMk cId="1825959519" sldId="260"/>
        </pc:sldMkLst>
        <pc:spChg chg="mod">
          <ac:chgData name="Ghosh, Mahan" userId="bf5a5f6a-f23e-4bb8-972e-9b70a47bd1f7" providerId="ADAL" clId="{95F9199B-1086-42D0-8C90-5B05057ED422}" dt="2021-03-16T01:04:25.172" v="249"/>
          <ac:spMkLst>
            <pc:docMk/>
            <pc:sldMk cId="1825959519" sldId="260"/>
            <ac:spMk id="6" creationId="{3715D3BD-D14E-4155-8889-F248CC7BD556}"/>
          </ac:spMkLst>
        </pc:spChg>
        <pc:picChg chg="add mod">
          <ac:chgData name="Ghosh, Mahan" userId="bf5a5f6a-f23e-4bb8-972e-9b70a47bd1f7" providerId="ADAL" clId="{95F9199B-1086-42D0-8C90-5B05057ED422}" dt="2021-03-16T00:55:53.744" v="229" actId="1076"/>
          <ac:picMkLst>
            <pc:docMk/>
            <pc:sldMk cId="1825959519" sldId="260"/>
            <ac:picMk id="3" creationId="{29002884-0847-40C4-B5DA-80E3055F9009}"/>
          </ac:picMkLst>
        </pc:picChg>
        <pc:picChg chg="del">
          <ac:chgData name="Ghosh, Mahan" userId="bf5a5f6a-f23e-4bb8-972e-9b70a47bd1f7" providerId="ADAL" clId="{95F9199B-1086-42D0-8C90-5B05057ED422}" dt="2021-03-16T00:55:39.091" v="224" actId="478"/>
          <ac:picMkLst>
            <pc:docMk/>
            <pc:sldMk cId="1825959519" sldId="260"/>
            <ac:picMk id="5" creationId="{A7537CE4-9908-4873-BA5B-F5877F87A047}"/>
          </ac:picMkLst>
        </pc:picChg>
      </pc:sldChg>
      <pc:sldChg chg="modSp mod">
        <pc:chgData name="Ghosh, Mahan" userId="bf5a5f6a-f23e-4bb8-972e-9b70a47bd1f7" providerId="ADAL" clId="{95F9199B-1086-42D0-8C90-5B05057ED422}" dt="2021-03-16T00:57:35.454" v="247" actId="20577"/>
        <pc:sldMkLst>
          <pc:docMk/>
          <pc:sldMk cId="249313581" sldId="261"/>
        </pc:sldMkLst>
        <pc:spChg chg="mod">
          <ac:chgData name="Ghosh, Mahan" userId="bf5a5f6a-f23e-4bb8-972e-9b70a47bd1f7" providerId="ADAL" clId="{95F9199B-1086-42D0-8C90-5B05057ED422}" dt="2021-03-16T00:21:33.939" v="75"/>
          <ac:spMkLst>
            <pc:docMk/>
            <pc:sldMk cId="249313581" sldId="261"/>
            <ac:spMk id="2" creationId="{2BFDDB57-9DA3-4B68-9166-7E4C55CEA1A8}"/>
          </ac:spMkLst>
        </pc:spChg>
        <pc:spChg chg="mod">
          <ac:chgData name="Ghosh, Mahan" userId="bf5a5f6a-f23e-4bb8-972e-9b70a47bd1f7" providerId="ADAL" clId="{95F9199B-1086-42D0-8C90-5B05057ED422}" dt="2021-03-16T00:57:35.454" v="247" actId="20577"/>
          <ac:spMkLst>
            <pc:docMk/>
            <pc:sldMk cId="249313581" sldId="261"/>
            <ac:spMk id="3" creationId="{4E751E43-18BC-4C98-B380-F52415C1130D}"/>
          </ac:spMkLst>
        </pc:spChg>
      </pc:sldChg>
      <pc:sldChg chg="modSp mod">
        <pc:chgData name="Ghosh, Mahan" userId="bf5a5f6a-f23e-4bb8-972e-9b70a47bd1f7" providerId="ADAL" clId="{95F9199B-1086-42D0-8C90-5B05057ED422}" dt="2021-03-16T02:53:17.901" v="1093" actId="20577"/>
        <pc:sldMkLst>
          <pc:docMk/>
          <pc:sldMk cId="228248358" sldId="262"/>
        </pc:sldMkLst>
        <pc:spChg chg="mod">
          <ac:chgData name="Ghosh, Mahan" userId="bf5a5f6a-f23e-4bb8-972e-9b70a47bd1f7" providerId="ADAL" clId="{95F9199B-1086-42D0-8C90-5B05057ED422}" dt="2021-03-16T00:21:33.939" v="75"/>
          <ac:spMkLst>
            <pc:docMk/>
            <pc:sldMk cId="228248358" sldId="262"/>
            <ac:spMk id="2" creationId="{6AC5D311-0854-47E0-87B3-82D320E737DF}"/>
          </ac:spMkLst>
        </pc:spChg>
        <pc:spChg chg="mod">
          <ac:chgData name="Ghosh, Mahan" userId="bf5a5f6a-f23e-4bb8-972e-9b70a47bd1f7" providerId="ADAL" clId="{95F9199B-1086-42D0-8C90-5B05057ED422}" dt="2021-03-16T02:53:17.901" v="1093" actId="20577"/>
          <ac:spMkLst>
            <pc:docMk/>
            <pc:sldMk cId="228248358" sldId="262"/>
            <ac:spMk id="3" creationId="{A6708F12-B753-4029-A4D2-17FBFC3A8D01}"/>
          </ac:spMkLst>
        </pc:spChg>
      </pc:sldChg>
      <pc:sldChg chg="modSp new mod">
        <pc:chgData name="Ghosh, Mahan" userId="bf5a5f6a-f23e-4bb8-972e-9b70a47bd1f7" providerId="ADAL" clId="{95F9199B-1086-42D0-8C90-5B05057ED422}" dt="2021-03-16T00:21:33.939" v="75"/>
        <pc:sldMkLst>
          <pc:docMk/>
          <pc:sldMk cId="195504834" sldId="263"/>
        </pc:sldMkLst>
        <pc:spChg chg="mod">
          <ac:chgData name="Ghosh, Mahan" userId="bf5a5f6a-f23e-4bb8-972e-9b70a47bd1f7" providerId="ADAL" clId="{95F9199B-1086-42D0-8C90-5B05057ED422}" dt="2021-03-16T00:21:33.939" v="75"/>
          <ac:spMkLst>
            <pc:docMk/>
            <pc:sldMk cId="195504834" sldId="263"/>
            <ac:spMk id="2" creationId="{35134642-DA5F-49D6-9AE6-01C2D81C6753}"/>
          </ac:spMkLst>
        </pc:spChg>
        <pc:spChg chg="mod">
          <ac:chgData name="Ghosh, Mahan" userId="bf5a5f6a-f23e-4bb8-972e-9b70a47bd1f7" providerId="ADAL" clId="{95F9199B-1086-42D0-8C90-5B05057ED422}" dt="2021-03-16T00:21:33.939" v="75"/>
          <ac:spMkLst>
            <pc:docMk/>
            <pc:sldMk cId="195504834" sldId="263"/>
            <ac:spMk id="3" creationId="{62B4F96B-9B2C-45C5-95F6-8109D8F99D85}"/>
          </ac:spMkLst>
        </pc:spChg>
      </pc:sldChg>
      <pc:sldChg chg="modSp new mod">
        <pc:chgData name="Ghosh, Mahan" userId="bf5a5f6a-f23e-4bb8-972e-9b70a47bd1f7" providerId="ADAL" clId="{95F9199B-1086-42D0-8C90-5B05057ED422}" dt="2021-03-16T01:44:54.268" v="951" actId="27636"/>
        <pc:sldMkLst>
          <pc:docMk/>
          <pc:sldMk cId="2533766982" sldId="264"/>
        </pc:sldMkLst>
        <pc:spChg chg="mod">
          <ac:chgData name="Ghosh, Mahan" userId="bf5a5f6a-f23e-4bb8-972e-9b70a47bd1f7" providerId="ADAL" clId="{95F9199B-1086-42D0-8C90-5B05057ED422}" dt="2021-03-16T00:21:33.939" v="75"/>
          <ac:spMkLst>
            <pc:docMk/>
            <pc:sldMk cId="2533766982" sldId="264"/>
            <ac:spMk id="2" creationId="{A69A4F99-26A5-40AB-9069-644E4DFF85BA}"/>
          </ac:spMkLst>
        </pc:spChg>
        <pc:spChg chg="mod">
          <ac:chgData name="Ghosh, Mahan" userId="bf5a5f6a-f23e-4bb8-972e-9b70a47bd1f7" providerId="ADAL" clId="{95F9199B-1086-42D0-8C90-5B05057ED422}" dt="2021-03-16T01:44:54.268" v="951" actId="27636"/>
          <ac:spMkLst>
            <pc:docMk/>
            <pc:sldMk cId="2533766982" sldId="264"/>
            <ac:spMk id="3" creationId="{43C44463-DF3C-4D27-9041-21F8F1ACB4AE}"/>
          </ac:spMkLst>
        </pc:spChg>
      </pc:sldChg>
      <pc:sldChg chg="addSp delSp modSp new mod">
        <pc:chgData name="Ghosh, Mahan" userId="bf5a5f6a-f23e-4bb8-972e-9b70a47bd1f7" providerId="ADAL" clId="{95F9199B-1086-42D0-8C90-5B05057ED422}" dt="2021-03-16T01:20:41.375" v="416" actId="1037"/>
        <pc:sldMkLst>
          <pc:docMk/>
          <pc:sldMk cId="1997808387" sldId="265"/>
        </pc:sldMkLst>
        <pc:spChg chg="mod">
          <ac:chgData name="Ghosh, Mahan" userId="bf5a5f6a-f23e-4bb8-972e-9b70a47bd1f7" providerId="ADAL" clId="{95F9199B-1086-42D0-8C90-5B05057ED422}" dt="2021-03-16T01:05:10.587" v="278" actId="20577"/>
          <ac:spMkLst>
            <pc:docMk/>
            <pc:sldMk cId="1997808387" sldId="265"/>
            <ac:spMk id="2" creationId="{69596689-957F-486C-BCA5-093A68557196}"/>
          </ac:spMkLst>
        </pc:spChg>
        <pc:spChg chg="del">
          <ac:chgData name="Ghosh, Mahan" userId="bf5a5f6a-f23e-4bb8-972e-9b70a47bd1f7" providerId="ADAL" clId="{95F9199B-1086-42D0-8C90-5B05057ED422}" dt="2021-03-16T01:04:51.645" v="252" actId="478"/>
          <ac:spMkLst>
            <pc:docMk/>
            <pc:sldMk cId="1997808387" sldId="265"/>
            <ac:spMk id="3" creationId="{DC326683-EA5E-4D90-B8CA-A0174590C422}"/>
          </ac:spMkLst>
        </pc:spChg>
        <pc:picChg chg="add del mod">
          <ac:chgData name="Ghosh, Mahan" userId="bf5a5f6a-f23e-4bb8-972e-9b70a47bd1f7" providerId="ADAL" clId="{95F9199B-1086-42D0-8C90-5B05057ED422}" dt="2021-03-16T01:20:17.363" v="389" actId="478"/>
          <ac:picMkLst>
            <pc:docMk/>
            <pc:sldMk cId="1997808387" sldId="265"/>
            <ac:picMk id="4" creationId="{5FBFFF79-5E50-4B81-AB68-2A80D6216AFE}"/>
          </ac:picMkLst>
        </pc:picChg>
        <pc:picChg chg="add mod">
          <ac:chgData name="Ghosh, Mahan" userId="bf5a5f6a-f23e-4bb8-972e-9b70a47bd1f7" providerId="ADAL" clId="{95F9199B-1086-42D0-8C90-5B05057ED422}" dt="2021-03-16T01:20:41.375" v="416" actId="1037"/>
          <ac:picMkLst>
            <pc:docMk/>
            <pc:sldMk cId="1997808387" sldId="265"/>
            <ac:picMk id="6" creationId="{1E79BA3F-5AD0-4F4A-BE77-3D050B88972A}"/>
          </ac:picMkLst>
        </pc:picChg>
      </pc:sldChg>
      <pc:sldChg chg="addSp delSp modSp new mod">
        <pc:chgData name="Ghosh, Mahan" userId="bf5a5f6a-f23e-4bb8-972e-9b70a47bd1f7" providerId="ADAL" clId="{95F9199B-1086-42D0-8C90-5B05057ED422}" dt="2021-03-16T02:18:28.741" v="1044" actId="6549"/>
        <pc:sldMkLst>
          <pc:docMk/>
          <pc:sldMk cId="102481625" sldId="266"/>
        </pc:sldMkLst>
        <pc:spChg chg="mod">
          <ac:chgData name="Ghosh, Mahan" userId="bf5a5f6a-f23e-4bb8-972e-9b70a47bd1f7" providerId="ADAL" clId="{95F9199B-1086-42D0-8C90-5B05057ED422}" dt="2021-03-16T01:16:01.620" v="370" actId="20577"/>
          <ac:spMkLst>
            <pc:docMk/>
            <pc:sldMk cId="102481625" sldId="266"/>
            <ac:spMk id="2" creationId="{C7176ECF-6009-4EA5-A6BE-6855BB08DF72}"/>
          </ac:spMkLst>
        </pc:spChg>
        <pc:spChg chg="del">
          <ac:chgData name="Ghosh, Mahan" userId="bf5a5f6a-f23e-4bb8-972e-9b70a47bd1f7" providerId="ADAL" clId="{95F9199B-1086-42D0-8C90-5B05057ED422}" dt="2021-03-16T01:09:24.190" v="327" actId="478"/>
          <ac:spMkLst>
            <pc:docMk/>
            <pc:sldMk cId="102481625" sldId="266"/>
            <ac:spMk id="3" creationId="{EAFF7737-6175-4525-9C23-C286E1577E45}"/>
          </ac:spMkLst>
        </pc:spChg>
        <pc:spChg chg="add mod">
          <ac:chgData name="Ghosh, Mahan" userId="bf5a5f6a-f23e-4bb8-972e-9b70a47bd1f7" providerId="ADAL" clId="{95F9199B-1086-42D0-8C90-5B05057ED422}" dt="2021-03-16T02:18:28.741" v="1044" actId="6549"/>
          <ac:spMkLst>
            <pc:docMk/>
            <pc:sldMk cId="102481625" sldId="266"/>
            <ac:spMk id="8" creationId="{D830069D-C919-443E-A7ED-2ECBD59FA325}"/>
          </ac:spMkLst>
        </pc:spChg>
        <pc:picChg chg="add mod">
          <ac:chgData name="Ghosh, Mahan" userId="bf5a5f6a-f23e-4bb8-972e-9b70a47bd1f7" providerId="ADAL" clId="{95F9199B-1086-42D0-8C90-5B05057ED422}" dt="2021-03-16T01:16:10.934" v="388" actId="1035"/>
          <ac:picMkLst>
            <pc:docMk/>
            <pc:sldMk cId="102481625" sldId="266"/>
            <ac:picMk id="5" creationId="{7BA261C8-4898-49B1-8B0B-5B7087D7332A}"/>
          </ac:picMkLst>
        </pc:picChg>
        <pc:picChg chg="add mod">
          <ac:chgData name="Ghosh, Mahan" userId="bf5a5f6a-f23e-4bb8-972e-9b70a47bd1f7" providerId="ADAL" clId="{95F9199B-1086-42D0-8C90-5B05057ED422}" dt="2021-03-16T01:48:02.206" v="978" actId="1037"/>
          <ac:picMkLst>
            <pc:docMk/>
            <pc:sldMk cId="102481625" sldId="266"/>
            <ac:picMk id="7" creationId="{D1B37EDE-D67F-451A-A9C5-5015B3E3D296}"/>
          </ac:picMkLst>
        </pc:picChg>
      </pc:sldChg>
      <pc:sldChg chg="modSp mod">
        <pc:chgData name="Ghosh, Mahan" userId="bf5a5f6a-f23e-4bb8-972e-9b70a47bd1f7" providerId="ADAL" clId="{95F9199B-1086-42D0-8C90-5B05057ED422}" dt="2021-03-16T02:08:00.218" v="1027" actId="20577"/>
        <pc:sldMkLst>
          <pc:docMk/>
          <pc:sldMk cId="76521635" sldId="267"/>
        </pc:sldMkLst>
        <pc:spChg chg="mod">
          <ac:chgData name="Ghosh, Mahan" userId="bf5a5f6a-f23e-4bb8-972e-9b70a47bd1f7" providerId="ADAL" clId="{95F9199B-1086-42D0-8C90-5B05057ED422}" dt="2021-03-16T02:08:00.218" v="1027" actId="20577"/>
          <ac:spMkLst>
            <pc:docMk/>
            <pc:sldMk cId="76521635" sldId="267"/>
            <ac:spMk id="2" creationId="{13B2CD7F-275E-4EDD-8D55-98E5E609195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409A0BE-2F89-4BEF-9804-C63DA9A645A5}"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CB87-0D91-4727-9C89-6C8CAE6330A7}" type="slidenum">
              <a:rPr lang="en-US" smtClean="0"/>
              <a:t>‹#›</a:t>
            </a:fld>
            <a:endParaRPr lang="en-US"/>
          </a:p>
        </p:txBody>
      </p:sp>
    </p:spTree>
    <p:extLst>
      <p:ext uri="{BB962C8B-B14F-4D97-AF65-F5344CB8AC3E}">
        <p14:creationId xmlns:p14="http://schemas.microsoft.com/office/powerpoint/2010/main" val="367417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9A0BE-2F89-4BEF-9804-C63DA9A645A5}"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CB87-0D91-4727-9C89-6C8CAE6330A7}" type="slidenum">
              <a:rPr lang="en-US" smtClean="0"/>
              <a:t>‹#›</a:t>
            </a:fld>
            <a:endParaRPr lang="en-US"/>
          </a:p>
        </p:txBody>
      </p:sp>
    </p:spTree>
    <p:extLst>
      <p:ext uri="{BB962C8B-B14F-4D97-AF65-F5344CB8AC3E}">
        <p14:creationId xmlns:p14="http://schemas.microsoft.com/office/powerpoint/2010/main" val="302542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9A0BE-2F89-4BEF-9804-C63DA9A645A5}"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CB87-0D91-4727-9C89-6C8CAE6330A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701911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9A0BE-2F89-4BEF-9804-C63DA9A645A5}"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CB87-0D91-4727-9C89-6C8CAE6330A7}" type="slidenum">
              <a:rPr lang="en-US" smtClean="0"/>
              <a:t>‹#›</a:t>
            </a:fld>
            <a:endParaRPr lang="en-US"/>
          </a:p>
        </p:txBody>
      </p:sp>
    </p:spTree>
    <p:extLst>
      <p:ext uri="{BB962C8B-B14F-4D97-AF65-F5344CB8AC3E}">
        <p14:creationId xmlns:p14="http://schemas.microsoft.com/office/powerpoint/2010/main" val="907183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9A0BE-2F89-4BEF-9804-C63DA9A645A5}"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CB87-0D91-4727-9C89-6C8CAE6330A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4512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9A0BE-2F89-4BEF-9804-C63DA9A645A5}"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CB87-0D91-4727-9C89-6C8CAE6330A7}" type="slidenum">
              <a:rPr lang="en-US" smtClean="0"/>
              <a:t>‹#›</a:t>
            </a:fld>
            <a:endParaRPr lang="en-US"/>
          </a:p>
        </p:txBody>
      </p:sp>
    </p:spTree>
    <p:extLst>
      <p:ext uri="{BB962C8B-B14F-4D97-AF65-F5344CB8AC3E}">
        <p14:creationId xmlns:p14="http://schemas.microsoft.com/office/powerpoint/2010/main" val="3706573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09A0BE-2F89-4BEF-9804-C63DA9A645A5}"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CB87-0D91-4727-9C89-6C8CAE6330A7}" type="slidenum">
              <a:rPr lang="en-US" smtClean="0"/>
              <a:t>‹#›</a:t>
            </a:fld>
            <a:endParaRPr lang="en-US"/>
          </a:p>
        </p:txBody>
      </p:sp>
    </p:spTree>
    <p:extLst>
      <p:ext uri="{BB962C8B-B14F-4D97-AF65-F5344CB8AC3E}">
        <p14:creationId xmlns:p14="http://schemas.microsoft.com/office/powerpoint/2010/main" val="3281600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09A0BE-2F89-4BEF-9804-C63DA9A645A5}"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CB87-0D91-4727-9C89-6C8CAE6330A7}" type="slidenum">
              <a:rPr lang="en-US" smtClean="0"/>
              <a:t>‹#›</a:t>
            </a:fld>
            <a:endParaRPr lang="en-US"/>
          </a:p>
        </p:txBody>
      </p:sp>
    </p:spTree>
    <p:extLst>
      <p:ext uri="{BB962C8B-B14F-4D97-AF65-F5344CB8AC3E}">
        <p14:creationId xmlns:p14="http://schemas.microsoft.com/office/powerpoint/2010/main" val="195364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09A0BE-2F89-4BEF-9804-C63DA9A645A5}"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CB87-0D91-4727-9C89-6C8CAE6330A7}" type="slidenum">
              <a:rPr lang="en-US" smtClean="0"/>
              <a:t>‹#›</a:t>
            </a:fld>
            <a:endParaRPr lang="en-US"/>
          </a:p>
        </p:txBody>
      </p:sp>
    </p:spTree>
    <p:extLst>
      <p:ext uri="{BB962C8B-B14F-4D97-AF65-F5344CB8AC3E}">
        <p14:creationId xmlns:p14="http://schemas.microsoft.com/office/powerpoint/2010/main" val="353201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9A0BE-2F89-4BEF-9804-C63DA9A645A5}"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CB87-0D91-4727-9C89-6C8CAE6330A7}" type="slidenum">
              <a:rPr lang="en-US" smtClean="0"/>
              <a:t>‹#›</a:t>
            </a:fld>
            <a:endParaRPr lang="en-US"/>
          </a:p>
        </p:txBody>
      </p:sp>
    </p:spTree>
    <p:extLst>
      <p:ext uri="{BB962C8B-B14F-4D97-AF65-F5344CB8AC3E}">
        <p14:creationId xmlns:p14="http://schemas.microsoft.com/office/powerpoint/2010/main" val="401693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09A0BE-2F89-4BEF-9804-C63DA9A645A5}"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4CB87-0D91-4727-9C89-6C8CAE6330A7}" type="slidenum">
              <a:rPr lang="en-US" smtClean="0"/>
              <a:t>‹#›</a:t>
            </a:fld>
            <a:endParaRPr lang="en-US"/>
          </a:p>
        </p:txBody>
      </p:sp>
    </p:spTree>
    <p:extLst>
      <p:ext uri="{BB962C8B-B14F-4D97-AF65-F5344CB8AC3E}">
        <p14:creationId xmlns:p14="http://schemas.microsoft.com/office/powerpoint/2010/main" val="8176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09A0BE-2F89-4BEF-9804-C63DA9A645A5}" type="datetimeFigureOut">
              <a:rPr lang="en-US" smtClean="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F4CB87-0D91-4727-9C89-6C8CAE6330A7}" type="slidenum">
              <a:rPr lang="en-US" smtClean="0"/>
              <a:t>‹#›</a:t>
            </a:fld>
            <a:endParaRPr lang="en-US"/>
          </a:p>
        </p:txBody>
      </p:sp>
    </p:spTree>
    <p:extLst>
      <p:ext uri="{BB962C8B-B14F-4D97-AF65-F5344CB8AC3E}">
        <p14:creationId xmlns:p14="http://schemas.microsoft.com/office/powerpoint/2010/main" val="379899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409A0BE-2F89-4BEF-9804-C63DA9A645A5}" type="datetimeFigureOut">
              <a:rPr lang="en-US" smtClean="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F4CB87-0D91-4727-9C89-6C8CAE6330A7}" type="slidenum">
              <a:rPr lang="en-US" smtClean="0"/>
              <a:t>‹#›</a:t>
            </a:fld>
            <a:endParaRPr lang="en-US"/>
          </a:p>
        </p:txBody>
      </p:sp>
    </p:spTree>
    <p:extLst>
      <p:ext uri="{BB962C8B-B14F-4D97-AF65-F5344CB8AC3E}">
        <p14:creationId xmlns:p14="http://schemas.microsoft.com/office/powerpoint/2010/main" val="3345226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9A0BE-2F89-4BEF-9804-C63DA9A645A5}" type="datetimeFigureOut">
              <a:rPr lang="en-US" smtClean="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F4CB87-0D91-4727-9C89-6C8CAE6330A7}" type="slidenum">
              <a:rPr lang="en-US" smtClean="0"/>
              <a:t>‹#›</a:t>
            </a:fld>
            <a:endParaRPr lang="en-US"/>
          </a:p>
        </p:txBody>
      </p:sp>
    </p:spTree>
    <p:extLst>
      <p:ext uri="{BB962C8B-B14F-4D97-AF65-F5344CB8AC3E}">
        <p14:creationId xmlns:p14="http://schemas.microsoft.com/office/powerpoint/2010/main" val="269524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09A0BE-2F89-4BEF-9804-C63DA9A645A5}"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4CB87-0D91-4727-9C89-6C8CAE6330A7}" type="slidenum">
              <a:rPr lang="en-US" smtClean="0"/>
              <a:t>‹#›</a:t>
            </a:fld>
            <a:endParaRPr lang="en-US"/>
          </a:p>
        </p:txBody>
      </p:sp>
    </p:spTree>
    <p:extLst>
      <p:ext uri="{BB962C8B-B14F-4D97-AF65-F5344CB8AC3E}">
        <p14:creationId xmlns:p14="http://schemas.microsoft.com/office/powerpoint/2010/main" val="14840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9A0BE-2F89-4BEF-9804-C63DA9A645A5}"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4CB87-0D91-4727-9C89-6C8CAE6330A7}" type="slidenum">
              <a:rPr lang="en-US" smtClean="0"/>
              <a:t>‹#›</a:t>
            </a:fld>
            <a:endParaRPr lang="en-US"/>
          </a:p>
        </p:txBody>
      </p:sp>
    </p:spTree>
    <p:extLst>
      <p:ext uri="{BB962C8B-B14F-4D97-AF65-F5344CB8AC3E}">
        <p14:creationId xmlns:p14="http://schemas.microsoft.com/office/powerpoint/2010/main" val="253791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09A0BE-2F89-4BEF-9804-C63DA9A645A5}" type="datetimeFigureOut">
              <a:rPr lang="en-US" smtClean="0"/>
              <a:t>3/15/2021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F4CB87-0D91-4727-9C89-6C8CAE6330A7}" type="slidenum">
              <a:rPr lang="en-US" smtClean="0"/>
              <a:t>‹#›</a:t>
            </a:fld>
            <a:endParaRPr lang="en-US"/>
          </a:p>
        </p:txBody>
      </p:sp>
    </p:spTree>
    <p:extLst>
      <p:ext uri="{BB962C8B-B14F-4D97-AF65-F5344CB8AC3E}">
        <p14:creationId xmlns:p14="http://schemas.microsoft.com/office/powerpoint/2010/main" val="5391560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nam04.safelinks.protection.outlook.com/?url=https%3A%2F%2Fwww.cv-foundation.org%2Fopenaccess%2Fcontent_cvpr_2015%2Fapp%2F1A_089.pdf&amp;data=04%7C01%7Cmahanghosh%40my.unt.edu%7Cede887536c1449ca659708d8e7b1bb91%7C70de199207c6480fa318a1afcba03983%7C0%7C1%7C637514097845246131%7CUnknown%7CTWFpbGZsb3d8eyJWIjoiMC4wLjAwMDAiLCJQIjoiV2luMzIiLCJBTiI6Ik1haWwiLCJXVCI6Mn0%3D%7C1000&amp;sdata=BoJHGCv7kvteRb2XqQkO6xrRfQp%2FubIfs7O4DbtfM%2Bw%3D&amp;reserved=0" TargetMode="External"/><Relationship Id="rId7" Type="http://schemas.openxmlformats.org/officeDocument/2006/relationships/hyperlink" Target="https://nam04.safelinks.protection.outlook.com/?url=https%3A%2F%2Fwww.cv-foundation.org%2Fopenaccess%2Fcontent_cvpr_2015%2Fapp%2F1A_089.pdf&amp;data=04%7C01%7Cmahanghosh%40my.unt.edu%7Cede887536c1449ca659708d8e7b1bb91%7C70de199207c6480fa318a1afcba03983%7C0%7C1%7C637514097845266119%7CUnknown%7CTWFpbGZsb3d8eyJWIjoiMC4wLjAwMDAiLCJQIjoiV2luMzIiLCJBTiI6Ik1haWwiLCJXVCI6Mn0%3D%7C1000&amp;sdata=joWZfPGx1BECMgHwfgSH%2FA4iIQBihsQfyp7xlcavF3U%3D&amp;reserved=0" TargetMode="External"/><Relationship Id="rId2" Type="http://schemas.openxmlformats.org/officeDocument/2006/relationships/hyperlink" Target="https://nam04.safelinks.protection.outlook.com/?url=https%3A%2F%2Farxiv.org%2Fftp%2Farxiv%2Fpapers%2F1604%2F1604.02878.pdf&amp;data=04%7C01%7Cmahanghosh%40my.unt.edu%7Cede887536c1449ca659708d8e7b1bb91%7C70de199207c6480fa318a1afcba03983%7C0%7C1%7C637514097845236135%7CUnknown%7CTWFpbGZsb3d8eyJWIjoiMC4wLjAwMDAiLCJQIjoiV2luMzIiLCJBTiI6Ik1haWwiLCJXVCI6Mn0%3D%7C1000&amp;sdata=WK8PZ%2FeI%2FzlSyIO%2Fu%2BDNlBMrokkIkIIUXpxofMMtS%2BY%3D&amp;reserved=0" TargetMode="External"/><Relationship Id="rId1" Type="http://schemas.openxmlformats.org/officeDocument/2006/relationships/slideLayout" Target="../slideLayouts/slideLayout2.xml"/><Relationship Id="rId6" Type="http://schemas.openxmlformats.org/officeDocument/2006/relationships/hyperlink" Target="https://nam04.safelinks.protection.outlook.com/?url=https%3A%2F%2Fgithub.com%2Fdavidsandberg&amp;data=04%7C01%7Cmahanghosh%40my.unt.edu%7Cede887536c1449ca659708d8e7b1bb91%7C70de199207c6480fa318a1afcba03983%7C0%7C1%7C637514097845256125%7CUnknown%7CTWFpbGZsb3d8eyJWIjoiMC4wLjAwMDAiLCJQIjoiV2luMzIiLCJBTiI6Ik1haWwiLCJXVCI6Mn0%3D%7C1000&amp;sdata=QBxD3QveFaxQg2so3QbrMhKsIAIELBDQOeL5VK8eXfc%3D&amp;reserved=0" TargetMode="External"/><Relationship Id="rId5" Type="http://schemas.openxmlformats.org/officeDocument/2006/relationships/hyperlink" Target="https://nam04.safelinks.protection.outlook.com/?url=https%3A%2F%2Fgithub.com%2FE-B-Manohar%2FFace-Detection-and-Recogition-TF-FN-OCV&amp;data=04%7C01%7Cmahanghosh%40my.unt.edu%7Cede887536c1449ca659708d8e7b1bb91%7C70de199207c6480fa318a1afcba03983%7C0%7C1%7C637514097845256125%7CUnknown%7CTWFpbGZsb3d8eyJWIjoiMC4wLjAwMDAiLCJQIjoiV2luMzIiLCJBTiI6Ik1haWwiLCJXVCI6Mn0%3D%7C1000&amp;sdata=cqPj3ICwjK1WI2CvxY1MIHXmpIZK9BN%2BOA4VMAJtwqM%3D&amp;reserved=0" TargetMode="External"/><Relationship Id="rId4" Type="http://schemas.openxmlformats.org/officeDocument/2006/relationships/hyperlink" Target="https://nam04.safelinks.protection.outlook.com/?url=https%3A%2F%2Fmedium.com%2Fclique-org%2Fhow-to-create-a-face-recognition-model-using-facenet-keras-fd65c0b092f1&amp;data=04%7C01%7Cmahanghosh%40my.unt.edu%7Cede887536c1449ca659708d8e7b1bb91%7C70de199207c6480fa318a1afcba03983%7C0%7C1%7C637514097845246131%7CUnknown%7CTWFpbGZsb3d8eyJWIjoiMC4wLjAwMDAiLCJQIjoiV2luMzIiLCJBTiI6Ik1haWwiLCJXVCI6Mn0%3D%7C1000&amp;sdata=Ybj1y1tys5wImrp1DtXkr7uAc5%2BhenuK3yY3XTh9gi0%3D&amp;reserved=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21A8-8C36-4392-8122-8B02C0BCC50C}"/>
              </a:ext>
            </a:extLst>
          </p:cNvPr>
          <p:cNvSpPr>
            <a:spLocks noGrp="1"/>
          </p:cNvSpPr>
          <p:nvPr>
            <p:ph type="ctrTitle"/>
          </p:nvPr>
        </p:nvSpPr>
        <p:spPr/>
        <p:txBody>
          <a:bodyPr/>
          <a:lstStyle/>
          <a:p>
            <a:pPr algn="ctr"/>
            <a:r>
              <a:rPr lang="en-US"/>
              <a:t>Class attendance with face recognition</a:t>
            </a:r>
          </a:p>
        </p:txBody>
      </p:sp>
      <p:sp>
        <p:nvSpPr>
          <p:cNvPr id="3" name="Subtitle 2">
            <a:extLst>
              <a:ext uri="{FF2B5EF4-FFF2-40B4-BE49-F238E27FC236}">
                <a16:creationId xmlns:a16="http://schemas.microsoft.com/office/drawing/2014/main" id="{0F675580-8180-410F-A739-8A58DDCBE68D}"/>
              </a:ext>
            </a:extLst>
          </p:cNvPr>
          <p:cNvSpPr>
            <a:spLocks noGrp="1"/>
          </p:cNvSpPr>
          <p:nvPr>
            <p:ph type="subTitle" idx="1"/>
          </p:nvPr>
        </p:nvSpPr>
        <p:spPr>
          <a:xfrm>
            <a:off x="7054788" y="4235502"/>
            <a:ext cx="1991557" cy="2387599"/>
          </a:xfrm>
        </p:spPr>
        <p:txBody>
          <a:bodyPr>
            <a:normAutofit fontScale="92500" lnSpcReduction="20000"/>
          </a:bodyPr>
          <a:lstStyle/>
          <a:p>
            <a:pPr marL="0" marR="0" algn="ctr">
              <a:lnSpc>
                <a:spcPct val="107000"/>
              </a:lnSpc>
              <a:spcBef>
                <a:spcPts val="0"/>
              </a:spcBef>
              <a:spcAft>
                <a:spcPts val="800"/>
              </a:spcAft>
              <a:tabLst>
                <a:tab pos="2362200" algn="l"/>
              </a:tabLs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                                                                                                                                        Group members: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362200" algn="l"/>
              </a:tabLs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Tanuja </a:t>
            </a:r>
            <a:r>
              <a:rPr lang="en-US" sz="18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Polineni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Yaswanth</a:t>
            </a: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Bandaru</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Mahan Ghosh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Sampreeth</a:t>
            </a: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Nelavelli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Tejaswini</a:t>
            </a: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Mallela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TextBox 3">
            <a:extLst>
              <a:ext uri="{FF2B5EF4-FFF2-40B4-BE49-F238E27FC236}">
                <a16:creationId xmlns:a16="http://schemas.microsoft.com/office/drawing/2014/main" id="{4D7F7596-454E-43C4-93C2-BF2AF246E09B}"/>
              </a:ext>
            </a:extLst>
          </p:cNvPr>
          <p:cNvSpPr txBox="1"/>
          <p:nvPr/>
        </p:nvSpPr>
        <p:spPr>
          <a:xfrm>
            <a:off x="4074861" y="4050836"/>
            <a:ext cx="2631347" cy="369332"/>
          </a:xfrm>
          <a:prstGeom prst="rect">
            <a:avLst/>
          </a:prstGeom>
          <a:noFill/>
        </p:spPr>
        <p:txBody>
          <a:bodyPr wrap="square" rtlCol="0">
            <a:spAutoFit/>
          </a:bodyPr>
          <a:lstStyle/>
          <a:p>
            <a:pPr algn="ctr"/>
            <a:r>
              <a:rPr lang="en-US"/>
              <a:t>Project 2 Group No. : 3</a:t>
            </a:r>
          </a:p>
        </p:txBody>
      </p:sp>
    </p:spTree>
    <p:extLst>
      <p:ext uri="{BB962C8B-B14F-4D97-AF65-F5344CB8AC3E}">
        <p14:creationId xmlns:p14="http://schemas.microsoft.com/office/powerpoint/2010/main" val="3974159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DDB57-9DA3-4B68-9166-7E4C55CEA1A8}"/>
              </a:ext>
            </a:extLst>
          </p:cNvPr>
          <p:cNvSpPr>
            <a:spLocks noGrp="1"/>
          </p:cNvSpPr>
          <p:nvPr>
            <p:ph type="title"/>
          </p:nvPr>
        </p:nvSpPr>
        <p:spPr/>
        <p:txBody>
          <a:bodyPr/>
          <a:lstStyle/>
          <a:p>
            <a:r>
              <a:rPr lang="en-US" sz="4400" b="1">
                <a:effectLst/>
                <a:latin typeface="Times New Roman" panose="02020603050405020304" pitchFamily="18" charset="0"/>
                <a:ea typeface="Times New Roman" panose="02020603050405020304" pitchFamily="18" charset="0"/>
                <a:cs typeface="Times New Roman" panose="02020603050405020304" pitchFamily="18" charset="0"/>
              </a:rPr>
              <a:t>Abstract and Motivation:</a:t>
            </a:r>
            <a:endParaRPr lang="en-US"/>
          </a:p>
        </p:txBody>
      </p:sp>
      <p:sp>
        <p:nvSpPr>
          <p:cNvPr id="3" name="Content Placeholder 2">
            <a:extLst>
              <a:ext uri="{FF2B5EF4-FFF2-40B4-BE49-F238E27FC236}">
                <a16:creationId xmlns:a16="http://schemas.microsoft.com/office/drawing/2014/main" id="{4E751E43-18BC-4C98-B380-F52415C1130D}"/>
              </a:ext>
            </a:extLst>
          </p:cNvPr>
          <p:cNvSpPr>
            <a:spLocks noGrp="1"/>
          </p:cNvSpPr>
          <p:nvPr>
            <p:ph idx="1"/>
          </p:nvPr>
        </p:nvSpPr>
        <p:spPr/>
        <p:txBody>
          <a:bodyPr/>
          <a:lstStyle/>
          <a:p>
            <a:pPr marR="0" indent="0">
              <a:lnSpc>
                <a:spcPct val="107000"/>
              </a:lnSpc>
              <a:spcBef>
                <a:spcPts val="0"/>
              </a:spcBef>
              <a:spcAft>
                <a:spcPts val="0"/>
              </a:spcAft>
              <a:buNone/>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The objective of the proposal is to identify a face of a person and note it to the attendance registry. The solution recognizes the face and displays the name of the person and marks present in the registry. We use a webcam to detect the faces and record the attendance.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This would help reduce the time spent in classes spent on roll calls and provide a feasible and accurate alternative to it.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This can further be extended to verifying the attendee during exams given online which is especially useful given the online classes becoming mainstream.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249313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D311-0854-47E0-87B3-82D320E737DF}"/>
              </a:ext>
            </a:extLst>
          </p:cNvPr>
          <p:cNvSpPr>
            <a:spLocks noGrp="1"/>
          </p:cNvSpPr>
          <p:nvPr>
            <p:ph type="title"/>
          </p:nvPr>
        </p:nvSpPr>
        <p:spPr/>
        <p:txBody>
          <a:bodyPr>
            <a:normAutofit/>
          </a:bodyPr>
          <a:lstStyle/>
          <a:p>
            <a:r>
              <a:rPr lang="en-US" b="1">
                <a:effectLst/>
                <a:latin typeface="Times New Roman" panose="02020603050405020304" pitchFamily="18" charset="0"/>
                <a:ea typeface="Times New Roman" panose="02020603050405020304" pitchFamily="18" charset="0"/>
                <a:cs typeface="Times New Roman" panose="02020603050405020304" pitchFamily="18" charset="0"/>
              </a:rPr>
              <a:t>Milestones:</a:t>
            </a:r>
            <a:endParaRPr lang="en-US"/>
          </a:p>
        </p:txBody>
      </p:sp>
      <p:sp>
        <p:nvSpPr>
          <p:cNvPr id="3" name="Content Placeholder 2">
            <a:extLst>
              <a:ext uri="{FF2B5EF4-FFF2-40B4-BE49-F238E27FC236}">
                <a16:creationId xmlns:a16="http://schemas.microsoft.com/office/drawing/2014/main" id="{A6708F12-B753-4029-A4D2-17FBFC3A8D01}"/>
              </a:ext>
            </a:extLst>
          </p:cNvPr>
          <p:cNvSpPr>
            <a:spLocks noGrp="1"/>
          </p:cNvSpPr>
          <p:nvPr>
            <p:ph idx="1"/>
          </p:nvPr>
        </p:nvSpPr>
        <p:spPr>
          <a:xfrm>
            <a:off x="1092723" y="2459688"/>
            <a:ext cx="8697229" cy="2657596"/>
          </a:xfrm>
        </p:spPr>
        <p:txBody>
          <a:bodyPr>
            <a:normAutofit/>
          </a:bodyPr>
          <a:lstStyle/>
          <a:p>
            <a:pPr marL="342900" marR="0" lvl="0" indent="-342900">
              <a:lnSpc>
                <a:spcPct val="107000"/>
              </a:lnSpc>
              <a:spcBef>
                <a:spcPts val="0"/>
              </a:spcBef>
              <a:spcAft>
                <a:spcPts val="0"/>
              </a:spcAft>
              <a:buFont typeface="+mj-lt"/>
              <a:buAutoNum type="arabicPeriod"/>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Created the backend code that can store and train the data into the model in real time and is able to detect the user, based on the trained model.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Python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was used for the coding and </a:t>
            </a:r>
            <a:r>
              <a:rPr lang="en-US" sz="1800" b="1" err="1">
                <a:effectLst/>
                <a:latin typeface="Times New Roman" panose="02020603050405020304" pitchFamily="18" charset="0"/>
                <a:ea typeface="Times New Roman" panose="02020603050405020304" pitchFamily="18" charset="0"/>
                <a:cs typeface="Times New Roman" panose="02020603050405020304" pitchFamily="18" charset="0"/>
              </a:rPr>
              <a:t>FaceNet</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for face </a:t>
            </a:r>
            <a:r>
              <a:rPr lang="en-US">
                <a:latin typeface="Times New Roman" panose="02020603050405020304" pitchFamily="18" charset="0"/>
                <a:ea typeface="Times New Roman" panose="02020603050405020304" pitchFamily="18" charset="0"/>
                <a:cs typeface="Times New Roman" panose="02020603050405020304" pitchFamily="18" charset="0"/>
              </a:rPr>
              <a:t>recognition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Created a simple to use and register GUI for first time user complete with registration and login page.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Python, Django</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and CSS and Java has been used for the GUI.</a:t>
            </a:r>
          </a:p>
          <a:p>
            <a:pPr marL="342900" marR="0" lvl="0" indent="-342900">
              <a:lnSpc>
                <a:spcPct val="107000"/>
              </a:lnSpc>
              <a:spcBef>
                <a:spcPts val="0"/>
              </a:spcBef>
              <a:spcAft>
                <a:spcPts val="0"/>
              </a:spcAft>
              <a:buFont typeface="+mj-lt"/>
              <a:buAutoNum type="arabicPeriod"/>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Integrated the Backend model with the GUI and test its performance in real 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228248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4F99-26A5-40AB-9069-644E4DFF85BA}"/>
              </a:ext>
            </a:extLst>
          </p:cNvPr>
          <p:cNvSpPr>
            <a:spLocks noGrp="1"/>
          </p:cNvSpPr>
          <p:nvPr>
            <p:ph type="title"/>
          </p:nvPr>
        </p:nvSpPr>
        <p:spPr/>
        <p:txBody>
          <a:bodyPr/>
          <a:lstStyle/>
          <a:p>
            <a:r>
              <a:rPr lang="en-US" sz="4400" b="1">
                <a:effectLst/>
                <a:latin typeface="Times New Roman" panose="02020603050405020304" pitchFamily="18" charset="0"/>
                <a:ea typeface="Times New Roman" panose="02020603050405020304" pitchFamily="18" charset="0"/>
                <a:cs typeface="Times New Roman" panose="02020603050405020304" pitchFamily="18" charset="0"/>
              </a:rPr>
              <a:t>Project Design: </a:t>
            </a:r>
            <a:endParaRPr lang="en-US"/>
          </a:p>
        </p:txBody>
      </p:sp>
      <p:sp>
        <p:nvSpPr>
          <p:cNvPr id="3" name="Content Placeholder 2">
            <a:extLst>
              <a:ext uri="{FF2B5EF4-FFF2-40B4-BE49-F238E27FC236}">
                <a16:creationId xmlns:a16="http://schemas.microsoft.com/office/drawing/2014/main" id="{43C44463-DF3C-4D27-9041-21F8F1ACB4AE}"/>
              </a:ext>
            </a:extLst>
          </p:cNvPr>
          <p:cNvSpPr>
            <a:spLocks noGrp="1"/>
          </p:cNvSpPr>
          <p:nvPr>
            <p:ph idx="1"/>
          </p:nvPr>
        </p:nvSpPr>
        <p:spPr>
          <a:xfrm>
            <a:off x="838200" y="2287264"/>
            <a:ext cx="8901418" cy="3270158"/>
          </a:xfrm>
        </p:spPr>
        <p:txBody>
          <a:bodyPr>
            <a:normAutofit lnSpcReduction="10000"/>
          </a:bodyPr>
          <a:lstStyle/>
          <a:p>
            <a:pPr>
              <a:lnSpc>
                <a:spcPct val="107000"/>
              </a:lnSpc>
              <a:spcBef>
                <a:spcPts val="0"/>
              </a:spcBef>
              <a:spcAft>
                <a:spcPts val="0"/>
              </a:spcAft>
              <a:buFont typeface="+mj-lt"/>
              <a:buAutoNum type="arabicPeriod"/>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MTCNN</a:t>
            </a:r>
            <a:r>
              <a:rPr lang="en-US" sz="180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or Multi-Task Cascaded Convolutional </a:t>
            </a:r>
            <a:r>
              <a:rPr lang="en-US">
                <a:latin typeface="Times New Roman" panose="02020603050405020304" pitchFamily="18" charset="0"/>
                <a:cs typeface="Times New Roman" panose="02020603050405020304" pitchFamily="18" charset="0"/>
              </a:rPr>
              <a:t>Neural Networks has been used for the face detection as it provides higher accuracy than any other method available.</a:t>
            </a:r>
          </a:p>
          <a:p>
            <a:pPr marL="342900" marR="0" lvl="0" indent="-342900">
              <a:lnSpc>
                <a:spcPct val="107000"/>
              </a:lnSpc>
              <a:spcBef>
                <a:spcPts val="0"/>
              </a:spcBef>
              <a:spcAft>
                <a:spcPts val="0"/>
              </a:spcAft>
              <a:buFont typeface="+mj-lt"/>
              <a:buAutoNum type="arabicPeriod"/>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NumPy, OpenCV and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FaceNet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had to be installed to achieve the face recognition.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FaceNet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is used to extract the features from the training data. From each picture 128 vector embeddings are extracted. This allowed for high accuracy with very low data training time.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SVM(Support vector machine) has been used for feature classification which creates an optimum hyperplane to classify the classes of training dataset based on different features of the face.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Django has been used to create the GUI that allowed us to create an elegant and user-friendly UI for easy implementation of the attendance system.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2533766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6ECF-6009-4EA5-A6BE-6855BB08DF72}"/>
              </a:ext>
            </a:extLst>
          </p:cNvPr>
          <p:cNvSpPr>
            <a:spLocks noGrp="1"/>
          </p:cNvSpPr>
          <p:nvPr>
            <p:ph type="title"/>
          </p:nvPr>
        </p:nvSpPr>
        <p:spPr/>
        <p:txBody>
          <a:bodyPr/>
          <a:lstStyle/>
          <a:p>
            <a:r>
              <a:rPr lang="en-US" b="1">
                <a:effectLst/>
                <a:latin typeface="Times New Roman" panose="02020603050405020304" pitchFamily="18" charset="0"/>
                <a:ea typeface="Times New Roman" panose="02020603050405020304" pitchFamily="18" charset="0"/>
                <a:cs typeface="Times New Roman" panose="02020603050405020304" pitchFamily="18" charset="0"/>
              </a:rPr>
              <a:t>MTCNN and NMS</a:t>
            </a:r>
            <a:endParaRPr lang="en-US"/>
          </a:p>
        </p:txBody>
      </p:sp>
      <p:pic>
        <p:nvPicPr>
          <p:cNvPr id="5" name="Picture 4">
            <a:extLst>
              <a:ext uri="{FF2B5EF4-FFF2-40B4-BE49-F238E27FC236}">
                <a16:creationId xmlns:a16="http://schemas.microsoft.com/office/drawing/2014/main" id="{7BA261C8-4898-49B1-8B0B-5B7087D7332A}"/>
              </a:ext>
            </a:extLst>
          </p:cNvPr>
          <p:cNvPicPr>
            <a:picLocks noChangeAspect="1"/>
          </p:cNvPicPr>
          <p:nvPr/>
        </p:nvPicPr>
        <p:blipFill>
          <a:blip r:embed="rId2"/>
          <a:stretch>
            <a:fillRect/>
          </a:stretch>
        </p:blipFill>
        <p:spPr>
          <a:xfrm>
            <a:off x="764358" y="1659846"/>
            <a:ext cx="3971221" cy="4600575"/>
          </a:xfrm>
          <a:prstGeom prst="rect">
            <a:avLst/>
          </a:prstGeom>
        </p:spPr>
      </p:pic>
      <p:pic>
        <p:nvPicPr>
          <p:cNvPr id="7" name="Picture 6">
            <a:extLst>
              <a:ext uri="{FF2B5EF4-FFF2-40B4-BE49-F238E27FC236}">
                <a16:creationId xmlns:a16="http://schemas.microsoft.com/office/drawing/2014/main" id="{D1B37EDE-D67F-451A-A9C5-5015B3E3D296}"/>
              </a:ext>
            </a:extLst>
          </p:cNvPr>
          <p:cNvPicPr>
            <a:picLocks noChangeAspect="1"/>
          </p:cNvPicPr>
          <p:nvPr/>
        </p:nvPicPr>
        <p:blipFill>
          <a:blip r:embed="rId3"/>
          <a:stretch>
            <a:fillRect/>
          </a:stretch>
        </p:blipFill>
        <p:spPr>
          <a:xfrm>
            <a:off x="4732387" y="1694478"/>
            <a:ext cx="5114925" cy="2389760"/>
          </a:xfrm>
          <a:prstGeom prst="rect">
            <a:avLst/>
          </a:prstGeom>
        </p:spPr>
      </p:pic>
      <p:sp>
        <p:nvSpPr>
          <p:cNvPr id="8" name="TextBox 7">
            <a:extLst>
              <a:ext uri="{FF2B5EF4-FFF2-40B4-BE49-F238E27FC236}">
                <a16:creationId xmlns:a16="http://schemas.microsoft.com/office/drawing/2014/main" id="{D830069D-C919-443E-A7ED-2ECBD59FA325}"/>
              </a:ext>
            </a:extLst>
          </p:cNvPr>
          <p:cNvSpPr txBox="1"/>
          <p:nvPr/>
        </p:nvSpPr>
        <p:spPr>
          <a:xfrm>
            <a:off x="4778666" y="4152900"/>
            <a:ext cx="5295900" cy="1754326"/>
          </a:xfrm>
          <a:prstGeom prst="rect">
            <a:avLst/>
          </a:prstGeom>
          <a:noFill/>
        </p:spPr>
        <p:txBody>
          <a:bodyPr wrap="square" rtlCol="0">
            <a:spAutoFit/>
          </a:bodyPr>
          <a:lstStyle/>
          <a:p>
            <a:r>
              <a:rPr lang="en-US">
                <a:solidFill>
                  <a:schemeClr val="tx1">
                    <a:lumMod val="75000"/>
                    <a:lumOff val="25000"/>
                  </a:schemeClr>
                </a:solidFill>
                <a:latin typeface="Times New Roman" panose="02020603050405020304" pitchFamily="18" charset="0"/>
                <a:cs typeface="Times New Roman" panose="02020603050405020304" pitchFamily="18" charset="0"/>
              </a:rPr>
              <a:t>MTCNN has three stages, namely: Proposal network, Refinement Network and Output Network. With each successive step the picture is scaled up and using NMS overlapping vector boxes are eliminated. Finally in the Output network we get a box encircling the face with great accuracy and 5 facial landmark features.</a:t>
            </a:r>
          </a:p>
        </p:txBody>
      </p:sp>
    </p:spTree>
    <p:extLst>
      <p:ext uri="{BB962C8B-B14F-4D97-AF65-F5344CB8AC3E}">
        <p14:creationId xmlns:p14="http://schemas.microsoft.com/office/powerpoint/2010/main" val="10248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3B2CD7F-275E-4EDD-8D55-98E5E6091951}"/>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b="1" err="1">
                <a:effectLst/>
                <a:latin typeface="Times New Roman" panose="02020603050405020304" pitchFamily="18" charset="0"/>
                <a:ea typeface="Times New Roman" panose="02020603050405020304" pitchFamily="18" charset="0"/>
                <a:cs typeface="Times New Roman" panose="02020603050405020304" pitchFamily="18" charset="0"/>
              </a:rPr>
              <a:t>FaceNet</a:t>
            </a:r>
            <a:r>
              <a:rPr lang="en-US" b="1">
                <a:effectLst/>
                <a:latin typeface="Times New Roman" panose="02020603050405020304" pitchFamily="18" charset="0"/>
                <a:ea typeface="Times New Roman" panose="02020603050405020304" pitchFamily="18" charset="0"/>
                <a:cs typeface="Times New Roman" panose="02020603050405020304" pitchFamily="18" charset="0"/>
              </a:rPr>
              <a:t> Keras</a:t>
            </a:r>
            <a:endParaRPr lang="en-US"/>
          </a:p>
        </p:txBody>
      </p:sp>
      <p:sp>
        <p:nvSpPr>
          <p:cNvPr id="4" name="TextBox 3">
            <a:extLst>
              <a:ext uri="{FF2B5EF4-FFF2-40B4-BE49-F238E27FC236}">
                <a16:creationId xmlns:a16="http://schemas.microsoft.com/office/drawing/2014/main" id="{60AF060F-380F-403C-8F99-BC539C0C9BC0}"/>
              </a:ext>
            </a:extLst>
          </p:cNvPr>
          <p:cNvSpPr txBox="1"/>
          <p:nvPr/>
        </p:nvSpPr>
        <p:spPr>
          <a:xfrm>
            <a:off x="685167" y="2160589"/>
            <a:ext cx="3720916" cy="35607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lnSpc>
                <a:spcPct val="90000"/>
              </a:lnSpc>
              <a:spcBef>
                <a:spcPts val="1000"/>
              </a:spcBef>
              <a:buClr>
                <a:schemeClr val="accent1"/>
              </a:buClr>
              <a:buSzPct val="80000"/>
              <a:buFont typeface="Wingdings 3" charset="2"/>
              <a:buChar char=""/>
            </a:pPr>
            <a:r>
              <a:rPr lang="en-US" err="1">
                <a:solidFill>
                  <a:schemeClr val="tx1">
                    <a:lumMod val="75000"/>
                    <a:lumOff val="25000"/>
                  </a:schemeClr>
                </a:solidFill>
                <a:latin typeface="Times New Roman"/>
                <a:cs typeface="Times New Roman"/>
              </a:rPr>
              <a:t>FaceNet</a:t>
            </a:r>
            <a:r>
              <a:rPr lang="en-US">
                <a:solidFill>
                  <a:schemeClr val="tx1">
                    <a:lumMod val="75000"/>
                    <a:lumOff val="25000"/>
                  </a:schemeClr>
                </a:solidFill>
                <a:latin typeface="Times New Roman"/>
                <a:cs typeface="Times New Roman"/>
              </a:rPr>
              <a:t> maps a face into a 128D </a:t>
            </a:r>
            <a:r>
              <a:rPr lang="en-US" err="1">
                <a:solidFill>
                  <a:schemeClr val="tx1">
                    <a:lumMod val="75000"/>
                    <a:lumOff val="25000"/>
                  </a:schemeClr>
                </a:solidFill>
                <a:latin typeface="Times New Roman"/>
                <a:cs typeface="Times New Roman"/>
              </a:rPr>
              <a:t>Euclidien</a:t>
            </a:r>
            <a:r>
              <a:rPr lang="en-US">
                <a:solidFill>
                  <a:schemeClr val="tx1">
                    <a:lumMod val="75000"/>
                    <a:lumOff val="25000"/>
                  </a:schemeClr>
                </a:solidFill>
                <a:latin typeface="Times New Roman"/>
                <a:cs typeface="Times New Roman"/>
              </a:rPr>
              <a:t> space. The L2 distance between two faces embeddings corresponds to its similarity. This is exactly like measuring the distance between two points in a line to know if they are close to each other.</a:t>
            </a:r>
          </a:p>
          <a:p>
            <a:pPr marL="285750" indent="-285750">
              <a:lnSpc>
                <a:spcPct val="90000"/>
              </a:lnSpc>
              <a:spcBef>
                <a:spcPts val="1000"/>
              </a:spcBef>
              <a:buClr>
                <a:schemeClr val="accent1"/>
              </a:buClr>
              <a:buSzPct val="80000"/>
              <a:buFont typeface="Wingdings 3" charset="2"/>
              <a:buChar char=""/>
            </a:pPr>
            <a:endParaRPr lang="en-US">
              <a:solidFill>
                <a:schemeClr val="tx1">
                  <a:lumMod val="75000"/>
                  <a:lumOff val="25000"/>
                </a:schemeClr>
              </a:solidFill>
              <a:latin typeface="Times New Roman"/>
              <a:cs typeface="Times New Roman"/>
            </a:endParaRPr>
          </a:p>
          <a:p>
            <a:pPr marL="285750" indent="-285750">
              <a:lnSpc>
                <a:spcPct val="90000"/>
              </a:lnSpc>
              <a:spcBef>
                <a:spcPts val="1000"/>
              </a:spcBef>
              <a:buClr>
                <a:schemeClr val="accent1"/>
              </a:buClr>
              <a:buSzPct val="80000"/>
              <a:buFont typeface="Wingdings 3" charset="2"/>
              <a:buChar char=""/>
            </a:pPr>
            <a:r>
              <a:rPr lang="en-US" err="1">
                <a:solidFill>
                  <a:schemeClr val="tx1">
                    <a:lumMod val="75000"/>
                    <a:lumOff val="25000"/>
                  </a:schemeClr>
                </a:solidFill>
                <a:latin typeface="Times New Roman"/>
                <a:cs typeface="Times New Roman"/>
              </a:rPr>
              <a:t>FaceNet</a:t>
            </a:r>
            <a:r>
              <a:rPr lang="en-US">
                <a:solidFill>
                  <a:schemeClr val="tx1">
                    <a:lumMod val="75000"/>
                    <a:lumOff val="25000"/>
                  </a:schemeClr>
                </a:solidFill>
                <a:latin typeface="Times New Roman"/>
                <a:cs typeface="Times New Roman"/>
              </a:rPr>
              <a:t> model is a deep convolutional network that employs </a:t>
            </a:r>
            <a:r>
              <a:rPr lang="en-US" i="1">
                <a:solidFill>
                  <a:schemeClr val="tx1">
                    <a:lumMod val="75000"/>
                    <a:lumOff val="25000"/>
                  </a:schemeClr>
                </a:solidFill>
                <a:latin typeface="Times New Roman"/>
                <a:cs typeface="Times New Roman"/>
              </a:rPr>
              <a:t>triplet loss function. </a:t>
            </a:r>
            <a:r>
              <a:rPr lang="en-US">
                <a:solidFill>
                  <a:schemeClr val="tx1">
                    <a:lumMod val="75000"/>
                    <a:lumOff val="25000"/>
                  </a:schemeClr>
                </a:solidFill>
                <a:latin typeface="Times New Roman"/>
                <a:cs typeface="Times New Roman"/>
              </a:rPr>
              <a:t>Triplet loss function minimizes the distance between a positive and an anchor while maximizing the distance between the anchor and a negative</a:t>
            </a:r>
          </a:p>
        </p:txBody>
      </p:sp>
      <p:pic>
        <p:nvPicPr>
          <p:cNvPr id="3" name="Picture 3" descr="Diagram&#10;&#10;Description automatically generated">
            <a:extLst>
              <a:ext uri="{FF2B5EF4-FFF2-40B4-BE49-F238E27FC236}">
                <a16:creationId xmlns:a16="http://schemas.microsoft.com/office/drawing/2014/main" id="{D1D4C8A5-65D1-4845-B530-FCF606A4907D}"/>
              </a:ext>
            </a:extLst>
          </p:cNvPr>
          <p:cNvPicPr>
            <a:picLocks noChangeAspect="1"/>
          </p:cNvPicPr>
          <p:nvPr/>
        </p:nvPicPr>
        <p:blipFill>
          <a:blip r:embed="rId2"/>
          <a:stretch>
            <a:fillRect/>
          </a:stretch>
        </p:blipFill>
        <p:spPr>
          <a:xfrm>
            <a:off x="4097463" y="4011191"/>
            <a:ext cx="5626683" cy="1612233"/>
          </a:xfrm>
          <a:prstGeom prst="rect">
            <a:avLst/>
          </a:prstGeom>
        </p:spPr>
      </p:pic>
      <p:pic>
        <p:nvPicPr>
          <p:cNvPr id="5" name="Picture 5">
            <a:extLst>
              <a:ext uri="{FF2B5EF4-FFF2-40B4-BE49-F238E27FC236}">
                <a16:creationId xmlns:a16="http://schemas.microsoft.com/office/drawing/2014/main" id="{B0234EA9-6D9C-4D93-9672-BB436C444198}"/>
              </a:ext>
            </a:extLst>
          </p:cNvPr>
          <p:cNvPicPr>
            <a:picLocks noChangeAspect="1"/>
          </p:cNvPicPr>
          <p:nvPr/>
        </p:nvPicPr>
        <p:blipFill>
          <a:blip r:embed="rId3"/>
          <a:stretch>
            <a:fillRect/>
          </a:stretch>
        </p:blipFill>
        <p:spPr>
          <a:xfrm>
            <a:off x="5200650" y="2162242"/>
            <a:ext cx="3278981" cy="1438144"/>
          </a:xfrm>
          <a:prstGeom prst="rect">
            <a:avLst/>
          </a:prstGeom>
        </p:spPr>
      </p:pic>
    </p:spTree>
    <p:extLst>
      <p:ext uri="{BB962C8B-B14F-4D97-AF65-F5344CB8AC3E}">
        <p14:creationId xmlns:p14="http://schemas.microsoft.com/office/powerpoint/2010/main" val="765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6689-957F-486C-BCA5-093A68557196}"/>
              </a:ext>
            </a:extLst>
          </p:cNvPr>
          <p:cNvSpPr>
            <a:spLocks noGrp="1"/>
          </p:cNvSpPr>
          <p:nvPr>
            <p:ph type="title"/>
          </p:nvPr>
        </p:nvSpPr>
        <p:spPr/>
        <p:txBody>
          <a:bodyPr/>
          <a:lstStyle/>
          <a:p>
            <a:r>
              <a:rPr lang="en-US" b="1">
                <a:latin typeface="Times New Roman" panose="02020603050405020304" pitchFamily="18" charset="0"/>
                <a:ea typeface="Times New Roman" panose="02020603050405020304" pitchFamily="18" charset="0"/>
                <a:cs typeface="Times New Roman" panose="02020603050405020304" pitchFamily="18" charset="0"/>
              </a:rPr>
              <a:t>Flow Chart</a:t>
            </a:r>
            <a:r>
              <a:rPr lang="en-US" sz="3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a:p>
        </p:txBody>
      </p:sp>
      <p:pic>
        <p:nvPicPr>
          <p:cNvPr id="6" name="Picture 5" descr="Diagram&#10;&#10;Description automatically generated">
            <a:extLst>
              <a:ext uri="{FF2B5EF4-FFF2-40B4-BE49-F238E27FC236}">
                <a16:creationId xmlns:a16="http://schemas.microsoft.com/office/drawing/2014/main" id="{1E79BA3F-5AD0-4F4A-BE77-3D050B889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843" y="1270000"/>
            <a:ext cx="6723582" cy="4995485"/>
          </a:xfrm>
          <a:prstGeom prst="rect">
            <a:avLst/>
          </a:prstGeom>
        </p:spPr>
      </p:pic>
    </p:spTree>
    <p:extLst>
      <p:ext uri="{BB962C8B-B14F-4D97-AF65-F5344CB8AC3E}">
        <p14:creationId xmlns:p14="http://schemas.microsoft.com/office/powerpoint/2010/main" val="1997808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4642-DA5F-49D6-9AE6-01C2D81C6753}"/>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62B4F96B-9B2C-45C5-95F6-8109D8F99D85}"/>
              </a:ext>
            </a:extLst>
          </p:cNvPr>
          <p:cNvSpPr>
            <a:spLocks noGrp="1"/>
          </p:cNvSpPr>
          <p:nvPr>
            <p:ph idx="1"/>
          </p:nvPr>
        </p:nvSpPr>
        <p:spPr/>
        <p:txBody>
          <a:bodyPr>
            <a:normAutofit lnSpcReduction="10000"/>
          </a:bodyPr>
          <a:lstStyle/>
          <a:p>
            <a:pPr marL="342900" indent="-342900" fontAlgn="base">
              <a:lnSpc>
                <a:spcPct val="117000"/>
              </a:lnSpc>
              <a:spcBef>
                <a:spcPts val="0"/>
              </a:spcBef>
              <a:buFont typeface="+mj-lt"/>
              <a:buAutoNum type="arabicPeriod"/>
            </a:pPr>
            <a:r>
              <a:rPr lang="en-US" sz="1900">
                <a:latin typeface="Times New Roman" panose="02020603050405020304" pitchFamily="18" charset="0"/>
                <a:cs typeface="Times New Roman" panose="02020603050405020304" pitchFamily="18" charset="0"/>
                <a:hlinkClick r:id="rId2" tooltip="Original URL: https://arxiv.org/ftp/arxiv/papers/1604/1604.02878.pdf. Click or tap if you trust this link.">
                  <a:extLst>
                    <a:ext uri="{A12FA001-AC4F-418D-AE19-62706E023703}">
                      <ahyp:hlinkClr xmlns:ahyp="http://schemas.microsoft.com/office/drawing/2018/hyperlinkcolor" val="tx"/>
                    </a:ext>
                  </a:extLst>
                </a:hlinkClick>
              </a:rPr>
              <a:t>https://arxiv.org/ftp/arxiv/papers/1604/1604.02878.pdf</a:t>
            </a:r>
            <a:br>
              <a:rPr lang="en-US" sz="1900">
                <a:latin typeface="Times New Roman" panose="02020603050405020304" pitchFamily="18" charset="0"/>
                <a:cs typeface="Times New Roman" panose="02020603050405020304" pitchFamily="18" charset="0"/>
              </a:rPr>
            </a:br>
            <a:endParaRPr lang="en-US" sz="1900">
              <a:latin typeface="Times New Roman" panose="02020603050405020304" pitchFamily="18" charset="0"/>
              <a:cs typeface="Times New Roman" panose="02020603050405020304" pitchFamily="18" charset="0"/>
            </a:endParaRPr>
          </a:p>
          <a:p>
            <a:pPr marL="342900" indent="-342900" fontAlgn="base">
              <a:lnSpc>
                <a:spcPct val="117000"/>
              </a:lnSpc>
              <a:spcBef>
                <a:spcPts val="0"/>
              </a:spcBef>
              <a:buFont typeface="+mj-lt"/>
              <a:buAutoNum type="arabicPeriod"/>
            </a:pPr>
            <a:r>
              <a:rPr lang="en-US" sz="1900">
                <a:latin typeface="Times New Roman" panose="02020603050405020304" pitchFamily="18" charset="0"/>
                <a:cs typeface="Times New Roman" panose="02020603050405020304" pitchFamily="18" charset="0"/>
                <a:hlinkClick r:id="rId3" tooltip="Original URL: https://www.cv-foundation.org/openaccess/content_cvpr_2015/app/1A_089.pdf. Click or tap if you trust this link.">
                  <a:extLst>
                    <a:ext uri="{A12FA001-AC4F-418D-AE19-62706E023703}">
                      <ahyp:hlinkClr xmlns:ahyp="http://schemas.microsoft.com/office/drawing/2018/hyperlinkcolor" val="tx"/>
                    </a:ext>
                  </a:extLst>
                </a:hlinkClick>
              </a:rPr>
              <a:t>https://www.cv-foundation.org/openaccess/content_cvpr_2015/app/1A_089.pdf</a:t>
            </a:r>
            <a:br>
              <a:rPr lang="en-US" sz="1900">
                <a:latin typeface="Times New Roman" panose="02020603050405020304" pitchFamily="18" charset="0"/>
                <a:cs typeface="Times New Roman" panose="02020603050405020304" pitchFamily="18" charset="0"/>
              </a:rPr>
            </a:br>
            <a:endParaRPr lang="en-US" sz="1900">
              <a:latin typeface="Times New Roman" panose="02020603050405020304" pitchFamily="18" charset="0"/>
              <a:cs typeface="Times New Roman" panose="02020603050405020304" pitchFamily="18" charset="0"/>
            </a:endParaRPr>
          </a:p>
          <a:p>
            <a:pPr marL="342900" indent="-342900" fontAlgn="base">
              <a:lnSpc>
                <a:spcPct val="117000"/>
              </a:lnSpc>
              <a:spcBef>
                <a:spcPts val="0"/>
              </a:spcBef>
              <a:buFont typeface="+mj-lt"/>
              <a:buAutoNum type="arabicPeriod"/>
            </a:pPr>
            <a:r>
              <a:rPr lang="en-US" sz="1900">
                <a:latin typeface="Times New Roman" panose="02020603050405020304" pitchFamily="18" charset="0"/>
                <a:cs typeface="Times New Roman" panose="02020603050405020304" pitchFamily="18" charset="0"/>
                <a:hlinkClick r:id="rId4" tooltip="Original URL: https://medium.com/clique-org/how-to-create-a-face-recognition-model-using-facenet-keras-fd65c0b092f1. Click or tap if you trust this link.">
                  <a:extLst>
                    <a:ext uri="{A12FA001-AC4F-418D-AE19-62706E023703}">
                      <ahyp:hlinkClr xmlns:ahyp="http://schemas.microsoft.com/office/drawing/2018/hyperlinkcolor" val="tx"/>
                    </a:ext>
                  </a:extLst>
                </a:hlinkClick>
              </a:rPr>
              <a:t>https://medium.com/clique-org/how-to-create-a-face-recognition-model-using-facenet-keras-fd65c0b092f1</a:t>
            </a:r>
            <a:br>
              <a:rPr lang="en-US" sz="1900">
                <a:latin typeface="Times New Roman" panose="02020603050405020304" pitchFamily="18" charset="0"/>
                <a:cs typeface="Times New Roman" panose="02020603050405020304" pitchFamily="18" charset="0"/>
              </a:rPr>
            </a:br>
            <a:endParaRPr lang="en-US" sz="1900">
              <a:latin typeface="Times New Roman" panose="02020603050405020304" pitchFamily="18" charset="0"/>
              <a:cs typeface="Times New Roman" panose="02020603050405020304" pitchFamily="18" charset="0"/>
            </a:endParaRPr>
          </a:p>
          <a:p>
            <a:pPr marL="342900" indent="-342900" fontAlgn="base">
              <a:lnSpc>
                <a:spcPct val="117000"/>
              </a:lnSpc>
              <a:spcBef>
                <a:spcPts val="0"/>
              </a:spcBef>
              <a:buFont typeface="+mj-lt"/>
              <a:buAutoNum type="arabicPeriod"/>
            </a:pPr>
            <a:r>
              <a:rPr lang="en-US" sz="1900">
                <a:latin typeface="Times New Roman" panose="02020603050405020304" pitchFamily="18" charset="0"/>
                <a:cs typeface="Times New Roman" panose="02020603050405020304" pitchFamily="18" charset="0"/>
                <a:hlinkClick r:id="rId5" tooltip="Original URL: https://github.com/E-B-Manohar/Face-Detection-and-Recogition-TF-FN-OCV. Click or tap if you trust this link.">
                  <a:extLst>
                    <a:ext uri="{A12FA001-AC4F-418D-AE19-62706E023703}">
                      <ahyp:hlinkClr xmlns:ahyp="http://schemas.microsoft.com/office/drawing/2018/hyperlinkcolor" val="tx"/>
                    </a:ext>
                  </a:extLst>
                </a:hlinkClick>
              </a:rPr>
              <a:t>https://github.com/E-B-Manohar/Face-Detection-and-Recogition-TF-FN-OCV</a:t>
            </a:r>
            <a:br>
              <a:rPr lang="en-US" sz="1900">
                <a:latin typeface="Times New Roman" panose="02020603050405020304" pitchFamily="18" charset="0"/>
                <a:cs typeface="Times New Roman" panose="02020603050405020304" pitchFamily="18" charset="0"/>
              </a:rPr>
            </a:br>
            <a:endParaRPr lang="en-US" sz="1900">
              <a:latin typeface="Times New Roman" panose="02020603050405020304" pitchFamily="18" charset="0"/>
              <a:cs typeface="Times New Roman" panose="02020603050405020304" pitchFamily="18" charset="0"/>
            </a:endParaRPr>
          </a:p>
          <a:p>
            <a:pPr marL="342900" indent="-342900" fontAlgn="base">
              <a:lnSpc>
                <a:spcPct val="117000"/>
              </a:lnSpc>
              <a:spcBef>
                <a:spcPts val="0"/>
              </a:spcBef>
              <a:buFont typeface="+mj-lt"/>
              <a:buAutoNum type="arabicPeriod"/>
            </a:pPr>
            <a:r>
              <a:rPr lang="en-US" sz="1900">
                <a:latin typeface="Times New Roman" panose="02020603050405020304" pitchFamily="18" charset="0"/>
                <a:cs typeface="Times New Roman" panose="02020603050405020304" pitchFamily="18" charset="0"/>
                <a:hlinkClick r:id="rId6" tooltip="Original URL: https://github.com/davidsandberg. Click or tap if you trust this link.">
                  <a:extLst>
                    <a:ext uri="{A12FA001-AC4F-418D-AE19-62706E023703}">
                      <ahyp:hlinkClr xmlns:ahyp="http://schemas.microsoft.com/office/drawing/2018/hyperlinkcolor" val="tx"/>
                    </a:ext>
                  </a:extLst>
                </a:hlinkClick>
              </a:rPr>
              <a:t>https://github.com/davidsandberg</a:t>
            </a:r>
            <a:br>
              <a:rPr lang="en-US" sz="1900">
                <a:latin typeface="Times New Roman" panose="02020603050405020304" pitchFamily="18" charset="0"/>
                <a:cs typeface="Times New Roman" panose="02020603050405020304" pitchFamily="18" charset="0"/>
              </a:rPr>
            </a:br>
            <a:endParaRPr lang="en-US" sz="1900">
              <a:latin typeface="Times New Roman" panose="02020603050405020304" pitchFamily="18" charset="0"/>
              <a:cs typeface="Times New Roman" panose="02020603050405020304" pitchFamily="18" charset="0"/>
            </a:endParaRPr>
          </a:p>
          <a:p>
            <a:pPr marL="342900" indent="-342900" fontAlgn="base">
              <a:lnSpc>
                <a:spcPct val="117000"/>
              </a:lnSpc>
              <a:spcBef>
                <a:spcPts val="0"/>
              </a:spcBef>
              <a:buFont typeface="+mj-lt"/>
              <a:buAutoNum type="arabicPeriod"/>
            </a:pPr>
            <a:r>
              <a:rPr lang="en-US" sz="1900">
                <a:latin typeface="Times New Roman" panose="02020603050405020304" pitchFamily="18" charset="0"/>
                <a:cs typeface="Times New Roman" panose="02020603050405020304" pitchFamily="18" charset="0"/>
                <a:hlinkClick r:id="rId7" tooltip="Original URL: https://www.cv-foundation.org/openaccess/content_cvpr_2015/app/1A_089.pdf. Click or tap if you trust this link.">
                  <a:extLst>
                    <a:ext uri="{A12FA001-AC4F-418D-AE19-62706E023703}">
                      <ahyp:hlinkClr xmlns:ahyp="http://schemas.microsoft.com/office/drawing/2018/hyperlinkcolor" val="tx"/>
                    </a:ext>
                  </a:extLst>
                </a:hlinkClick>
              </a:rPr>
              <a:t>https://www.cv-foundation.org/openaccess/content_cvpr_2015/app/1A_089.pdf</a:t>
            </a:r>
            <a:endParaRPr lang="en-US" sz="19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1955048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Class attendance with face recognition</vt:lpstr>
      <vt:lpstr>Abstract and Motivation:</vt:lpstr>
      <vt:lpstr>Milestones:</vt:lpstr>
      <vt:lpstr>Project Design: </vt:lpstr>
      <vt:lpstr>MTCNN and NMS</vt:lpstr>
      <vt:lpstr>FaceNet Keras</vt:lpstr>
      <vt:lpstr>Flow Chart: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attendance with face recognition</dc:title>
  <dc:creator>Ghosh, Mahan</dc:creator>
  <cp:revision>1</cp:revision>
  <dcterms:created xsi:type="dcterms:W3CDTF">2021-03-02T19:52:28Z</dcterms:created>
  <dcterms:modified xsi:type="dcterms:W3CDTF">2021-03-16T02:54:01Z</dcterms:modified>
</cp:coreProperties>
</file>