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5" r:id="rId2"/>
    <p:sldId id="257" r:id="rId3"/>
    <p:sldId id="262" r:id="rId4"/>
    <p:sldId id="264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F43E-F776-4D99-ACC6-B60FD1471BF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7E8-3E1E-4691-B377-24C69029E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8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F43E-F776-4D99-ACC6-B60FD1471BF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7E8-3E1E-4691-B377-24C69029E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21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F43E-F776-4D99-ACC6-B60FD1471BF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7E8-3E1E-4691-B377-24C69029E52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9984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F43E-F776-4D99-ACC6-B60FD1471BF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7E8-3E1E-4691-B377-24C69029E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4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F43E-F776-4D99-ACC6-B60FD1471BF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7E8-3E1E-4691-B377-24C69029E52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957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F43E-F776-4D99-ACC6-B60FD1471BF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7E8-3E1E-4691-B377-24C69029E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954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F43E-F776-4D99-ACC6-B60FD1471BF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7E8-3E1E-4691-B377-24C69029E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72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F43E-F776-4D99-ACC6-B60FD1471BF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7E8-3E1E-4691-B377-24C69029E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46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F43E-F776-4D99-ACC6-B60FD1471BF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7E8-3E1E-4691-B377-24C69029E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41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F43E-F776-4D99-ACC6-B60FD1471BF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7E8-3E1E-4691-B377-24C69029E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57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F43E-F776-4D99-ACC6-B60FD1471BF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7E8-3E1E-4691-B377-24C69029E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98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F43E-F776-4D99-ACC6-B60FD1471BF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7E8-3E1E-4691-B377-24C69029E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66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F43E-F776-4D99-ACC6-B60FD1471BF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7E8-3E1E-4691-B377-24C69029E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F43E-F776-4D99-ACC6-B60FD1471BF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7E8-3E1E-4691-B377-24C69029E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8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F43E-F776-4D99-ACC6-B60FD1471BF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7E8-3E1E-4691-B377-24C69029E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78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F43E-F776-4D99-ACC6-B60FD1471BF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7E8-3E1E-4691-B377-24C69029E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36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5F43E-F776-4D99-ACC6-B60FD1471BF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A7737E8-3E1E-4691-B377-24C69029E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32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0C93-5FF8-847F-F597-265EE37B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Vrinda</a:t>
            </a:r>
            <a:r>
              <a:rPr lang="en-US" b="1" dirty="0"/>
              <a:t> store annual sales report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D9FA-FB16-F4DA-1C6C-2D5A5B3AD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Objective 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The annual sales report for </a:t>
            </a:r>
            <a:r>
              <a:rPr lang="en-US" dirty="0" err="1"/>
              <a:t>Vrinda</a:t>
            </a:r>
            <a:r>
              <a:rPr lang="en-US" dirty="0"/>
              <a:t> Store provides insights into customer demographics, purchasing behaviors, and the effectiveness of various sales channels. By understanding these factors, </a:t>
            </a:r>
            <a:r>
              <a:rPr lang="en-US" dirty="0" err="1"/>
              <a:t>Vrinda</a:t>
            </a:r>
            <a:r>
              <a:rPr lang="en-US" dirty="0"/>
              <a:t> Store aims to enhance its sales strategy for 2024, focusing on the target demographic that contributes the most to sales.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2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D830-954D-5205-3DA5-3412FAFA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Questions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3F9DA-9EBF-8ECF-D432-6A7B77125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Compare the sales and orders using single </a:t>
            </a:r>
            <a:r>
              <a:rPr lang="en-US" dirty="0" err="1"/>
              <a:t>chartWhich</a:t>
            </a:r>
            <a:r>
              <a:rPr lang="en-US" dirty="0"/>
              <a:t> month got the highest sales and orders?</a:t>
            </a:r>
          </a:p>
          <a:p>
            <a:r>
              <a:rPr lang="en-US" dirty="0"/>
              <a:t>Who purchased more- men or women in 2022?What are different order status in 2022?</a:t>
            </a:r>
          </a:p>
          <a:p>
            <a:r>
              <a:rPr lang="en-US" dirty="0"/>
              <a:t>List top 10 states contributing to the sales?</a:t>
            </a:r>
          </a:p>
          <a:p>
            <a:r>
              <a:rPr lang="en-US" dirty="0"/>
              <a:t>Relation between age and gender based on number Which channel is contributing to maximum sales?</a:t>
            </a:r>
          </a:p>
          <a:p>
            <a:r>
              <a:rPr lang="en-US" dirty="0"/>
              <a:t>Highest selling category?, 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93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7D09-0515-5C27-EC9D-B3AA08BF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Collection and Cleaning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FB29-4C8D-040A-4AB6-3CD3AD7C7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Data collection</a:t>
            </a:r>
          </a:p>
          <a:p>
            <a:pPr marL="0" indent="0">
              <a:buNone/>
            </a:pPr>
            <a:r>
              <a:rPr lang="en-US" dirty="0"/>
              <a:t>   Data was collected from various sales channels, including: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Amazon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Flipkart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Myntra</a:t>
            </a:r>
          </a:p>
          <a:p>
            <a:pPr marL="0" indent="0">
              <a:buNone/>
            </a:pPr>
            <a:r>
              <a:rPr lang="en-US" b="1" dirty="0"/>
              <a:t>Data Cleaning</a:t>
            </a:r>
          </a:p>
          <a:p>
            <a:pPr marL="0" indent="0">
              <a:buNone/>
            </a:pPr>
            <a:r>
              <a:rPr lang="en-US" dirty="0"/>
              <a:t>   The data underwent a thorough cleaning process to ensure accuracy and reliability: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Removal of Duplicates:</a:t>
            </a:r>
            <a:r>
              <a:rPr lang="en-US" dirty="0"/>
              <a:t> Identified and removed duplicate entries to ensure a unique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Handling Missing Values:</a:t>
            </a:r>
            <a:r>
              <a:rPr lang="en-US" dirty="0"/>
              <a:t> Imputed missing values where necessary or excluded incomplete records to maintain data integrity.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Normalization:</a:t>
            </a:r>
            <a:r>
              <a:rPr lang="en-US" dirty="0"/>
              <a:t> Standardized data formats for consistency, especially for categorical variables like state and gender.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16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FF39-BE80-C90C-A883-0FEBEE9A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Processing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8E37-2BF3-7B95-FB63-3B6F92114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5"/>
            <a:ext cx="10515600" cy="52647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Analysis Techniques</a:t>
            </a:r>
          </a:p>
          <a:p>
            <a:r>
              <a:rPr lang="en-US" dirty="0"/>
              <a:t>Data processing involved several techniques to extract meaningful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Descriptive Statistics:</a:t>
            </a:r>
            <a:r>
              <a:rPr lang="en-US" dirty="0"/>
              <a:t> Summarized key metrics such as total sales, average purchase value, and customer demographics.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Segmentation Analysis:</a:t>
            </a:r>
            <a:r>
              <a:rPr lang="en-US" dirty="0"/>
              <a:t> Grouped customers by age, gender, and location to identify high-value segments.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Channel Performance Analysis:</a:t>
            </a:r>
            <a:r>
              <a:rPr lang="en-US" dirty="0"/>
              <a:t> Evaluated sales contributions from each channel to understand their effectiveness.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64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5E33-6D05-E74C-AEE7-4E63FD8B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254F7-97A9-AA35-7058-0443F130B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Demographics: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Women account for approximately 65% of total purchases, indicating a strong preference for female customers.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adult age group (30-49 years) constitutes around 50% of sales, highlighting a prime target audience.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Geographic Distribution: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top three contributing states are Maharashtra, Karnataka, and Uttar Pradesh, which collectively account for roughly 35% of sales.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Sales Channels: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Amazon, Flipkart, and Myntra are the leading sales channels, contributing approximately 80% of total sales.</a:t>
            </a:r>
          </a:p>
        </p:txBody>
      </p:sp>
    </p:spTree>
    <p:extLst>
      <p:ext uri="{BB962C8B-B14F-4D97-AF65-F5344CB8AC3E}">
        <p14:creationId xmlns:p14="http://schemas.microsoft.com/office/powerpoint/2010/main" val="243821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7BD7-137F-C769-C388-028D9A02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 and Recommendations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66209-4235-EA49-ED61-2AF01B8D0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9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/>
              <a:t>Based on the findings, the following strategies are recommended to improve </a:t>
            </a:r>
            <a:r>
              <a:rPr lang="en-US" dirty="0" err="1"/>
              <a:t>Vrinda</a:t>
            </a:r>
            <a:r>
              <a:rPr lang="en-US" dirty="0"/>
              <a:t> Store's sales in 2024: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Targeted Marketing Campaigns:</a:t>
            </a:r>
            <a:r>
              <a:rPr lang="en-US" dirty="0"/>
              <a:t> Focus on women aged 30-49 in Maharashtra, Karnataka, and Uttar Pradesh. Tailor advertisements, offers, and coupons specifically for this demographic.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Leverage Online Channels:</a:t>
            </a:r>
            <a:r>
              <a:rPr lang="en-US" dirty="0"/>
              <a:t> Continue to invest in and optimize sales strategies on Amazon, Flipkart, and Myntra, which are the most productive sales channels.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Promotional Strategies:</a:t>
            </a:r>
            <a:r>
              <a:rPr lang="en-US" dirty="0"/>
              <a:t> Consider seasonal promotions and loyalty programs to encourage repeat purchases from the identified target demographic.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9585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472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Vrinda store annual sales report</vt:lpstr>
      <vt:lpstr>Sample Questions</vt:lpstr>
      <vt:lpstr>Data Collection and Cleaning </vt:lpstr>
      <vt:lpstr>Data Processing </vt:lpstr>
      <vt:lpstr>Key Findings</vt:lpstr>
      <vt:lpstr>Conclusion and 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Tanuja Bhosale</dc:creator>
  <cp:lastModifiedBy>Tanuja Bhosale</cp:lastModifiedBy>
  <cp:revision>6</cp:revision>
  <dcterms:created xsi:type="dcterms:W3CDTF">2024-10-07T16:01:54Z</dcterms:created>
  <dcterms:modified xsi:type="dcterms:W3CDTF">2024-10-07T17:51:03Z</dcterms:modified>
</cp:coreProperties>
</file>